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3BB9-BF45-4FFF-8CA4-DD832B40C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3D9CE0-BA2A-4A26-BFD2-74F2ADA9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1810F-0AB4-4D48-8B56-D8F5680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169E5-4DCA-4C92-B0C5-637F4667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C5BF02-3520-4A8E-BEAB-D117EE36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0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2C1F8-09D1-4EA1-A4E5-E248B66E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A28451-9CC7-4479-99EA-725C3DB1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7BC4D-251B-4CC6-95ED-8927EA2D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DFE2D-2B06-46B8-B33E-EEABC552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10388-13D0-4931-B1E7-C069E4EE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6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67FB7E-A366-447E-9E5B-BB3C0547C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BCF41-ACAD-4E4F-8E22-8CDEB91E1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AE304-40EA-4D0A-94C2-06C62914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57D8F-55A5-4AA7-8DD7-E0A28CBF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FB933-CB35-46A2-BA39-34C52761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0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096A0-DFCC-4F21-BD42-307773B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9082E-3F0E-48F0-99D4-CE6A8F15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B68CD-2ACD-4379-AB52-B74AE368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81646-3312-424A-9561-486C72C0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535B4-E95A-460B-8235-1513C0E1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D49AD-D16B-4717-B5AB-4DB466A1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7A5ED-8F58-4C11-B2C3-E09F1CDA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C67D9-CFDB-4B4A-8256-061320AB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BF910-56D9-4EAE-A9D6-DCDF3911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E5F67-1FAC-4530-9A2C-CA6AA738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3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6AF49-6F7D-4487-A662-AE7AC902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C053F-1AF3-4EB0-9259-AEE73FD8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8A508-310F-41F2-B032-37043A7C6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99D6E-9F47-491B-9278-2723FC9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85B86-15D9-43C9-B4D4-EB25E42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DD5BE3-F479-4159-8792-22095238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C8A12-1681-4356-849E-CFB2494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7476DE-9EE5-4715-868D-C1B1A646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95FD7-F29C-45AF-921A-B8B36495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BADD4C-9527-4FD0-BA2C-0FC13EE77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303F9F-1F55-4D31-84B6-AADFCD83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7354D-AF5C-4591-91A0-B2469EE3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326E45-E078-4689-82A5-0FAED41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DFF3F1-BA82-4EEA-B8DF-46B96A0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8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2E07F-4276-4588-9BBC-B88B69C9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FB6731-C625-4700-BD81-87EEBC5D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9B3D69-6048-4A83-9824-F47801CB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3B7BE0-9D5A-42F4-8A4A-672330B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31A4BD-4278-4B4D-B25C-81541EE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2D1634-6494-4AC8-AEA4-66AD3959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E9454-8FD9-4191-BBCA-09B3C640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4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12071-E437-4690-84E2-584CA489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D7FC9-BD8D-4B5F-9ED7-E1B6DF2E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9CEE3F-1BF6-4FFA-97D9-10585A20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320FF-1727-4931-978F-25F25BFF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3D2358-CDA4-4A86-8AD0-4A95EC02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B16AE-109F-4C2F-837D-8040AFA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DBE18-FC11-471B-92CE-6ADB0078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4C8DA9-F33D-41F4-84BA-3DFBC4DC6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549D66-70D5-40B4-82DE-DC515F823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93A010-62FD-49AE-89A5-31F096B0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B8EE5-9A54-4969-A01D-B372D5BB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082C8-1A46-41A0-945F-94487FB1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6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36DDA-6DF9-4AD0-9922-4A465591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1B0CCC-A1B3-41A9-AD21-3C852CB1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B1B8A-FAAE-42B3-8836-FDE840F59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C11A-612B-4AC3-8611-2260B240DBD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28DD7-CC33-4F7C-88DD-27A7F9951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DD919-821E-4DD1-BE01-AE8E33F3D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0C89-3C72-47FD-B2A2-D12D8B7BE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1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14ECB-1B47-4634-8F4A-CE4F64768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73481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Kasianenko</a:t>
            </a:r>
            <a:r>
              <a:rPr lang="en-US" sz="5200" dirty="0">
                <a:solidFill>
                  <a:schemeClr val="tx2"/>
                </a:solidFill>
              </a:rPr>
              <a:t> Vera</a:t>
            </a:r>
            <a:endParaRPr lang="ru-RU" sz="52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3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67100C-F9BD-4EFA-AFD0-5417F804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9" r="1" b="4316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5B2-3F58-47A4-BFEA-67BAECC9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200"/>
              <a:t>我叫</a:t>
            </a:r>
            <a:r>
              <a:rPr lang="en-US" sz="5200"/>
              <a:t>Vera</a:t>
            </a:r>
          </a:p>
        </p:txBody>
      </p:sp>
    </p:spTree>
    <p:extLst>
      <p:ext uri="{BB962C8B-B14F-4D97-AF65-F5344CB8AC3E}">
        <p14:creationId xmlns:p14="http://schemas.microsoft.com/office/powerpoint/2010/main" val="27743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AB5A11A-6B45-459D-801C-060862132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10350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67976-C45B-4B09-B6D8-02DEF544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ITMO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0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8357B4C1-7CFA-46BD-A8A1-BCF642CAFF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9" b="600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9BBCD-8704-4CD8-AE51-EDE59355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047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ja-JP" altLang="en-US" sz="5600" dirty="0"/>
              <a:t>我家</a:t>
            </a:r>
            <a:endParaRPr lang="ru-RU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0D3618-16BF-44A2-AC09-9C2B5862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" t="1135" r="-164" b="23867"/>
          <a:stretch/>
        </p:blipFill>
        <p:spPr>
          <a:xfrm>
            <a:off x="511050" y="554152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F7C79D-24DB-498E-30D5-79848636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26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妈妈</a:t>
            </a:r>
            <a:endParaRPr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爸爸</a:t>
            </a:r>
            <a:endParaRPr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猫</a:t>
            </a:r>
            <a:endParaRPr lang="en-US" altLang="ja-JP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2000" dirty="0">
                <a:solidFill>
                  <a:schemeClr val="tx1">
                    <a:alpha val="80000"/>
                  </a:schemeClr>
                </a:solidFill>
              </a:rPr>
              <a:t>我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480FD-0072-4BBE-A464-CE6F501B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2288659"/>
            <a:ext cx="3595678" cy="1330839"/>
          </a:xfrm>
        </p:spPr>
        <p:txBody>
          <a:bodyPr>
            <a:noAutofit/>
          </a:bodyPr>
          <a:lstStyle/>
          <a:p>
            <a:r>
              <a:rPr lang="ja-JP" altLang="en-US" sz="5400" dirty="0"/>
              <a:t>我最好的朋友是</a:t>
            </a:r>
            <a:r>
              <a:rPr lang="en-US" sz="5400" dirty="0"/>
              <a:t>Katya</a:t>
            </a:r>
            <a:endParaRPr lang="ru-RU" sz="5400" dirty="0"/>
          </a:p>
        </p:txBody>
      </p:sp>
      <p:pic>
        <p:nvPicPr>
          <p:cNvPr id="3074" name="Picture 2" descr="Изображение выглядит как Наушники, человек, Человеческое лицо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94C46D79-9DC1-4704-803C-529BEB82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 b="22997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98DF9-8477-4BB9-91E7-D98B4DC7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谢谢你的关注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1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Kasianenko Vera</vt:lpstr>
      <vt:lpstr>我叫Vera</vt:lpstr>
      <vt:lpstr>ITMO</vt:lpstr>
      <vt:lpstr>Презентация PowerPoint</vt:lpstr>
      <vt:lpstr>我家</vt:lpstr>
      <vt:lpstr>我最好的朋友是Katya</vt:lpstr>
      <vt:lpstr>谢谢你的关注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Касьяненко Вера</dc:title>
  <dc:creator>Касьяненко Вера Михайловна</dc:creator>
  <cp:lastModifiedBy>Касьяненко Вера Михайловна</cp:lastModifiedBy>
  <cp:revision>3</cp:revision>
  <dcterms:created xsi:type="dcterms:W3CDTF">2024-12-23T05:30:29Z</dcterms:created>
  <dcterms:modified xsi:type="dcterms:W3CDTF">2024-12-23T05:51:28Z</dcterms:modified>
</cp:coreProperties>
</file>