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8" r:id="rId1"/>
  </p:sldMasterIdLst>
  <p:notesMasterIdLst>
    <p:notesMasterId r:id="rId18"/>
  </p:notesMasterIdLst>
  <p:sldIdLst>
    <p:sldId id="256" r:id="rId2"/>
    <p:sldId id="258" r:id="rId3"/>
    <p:sldId id="259" r:id="rId4"/>
    <p:sldId id="260" r:id="rId5"/>
    <p:sldId id="261" r:id="rId6"/>
    <p:sldId id="263" r:id="rId7"/>
    <p:sldId id="264" r:id="rId8"/>
    <p:sldId id="265" r:id="rId9"/>
    <p:sldId id="266" r:id="rId10"/>
    <p:sldId id="262" r:id="rId11"/>
    <p:sldId id="267" r:id="rId12"/>
    <p:sldId id="268" r:id="rId13"/>
    <p:sldId id="269" r:id="rId14"/>
    <p:sldId id="270" r:id="rId15"/>
    <p:sldId id="271" r:id="rId16"/>
    <p:sldId id="27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70"/>
  </p:normalViewPr>
  <p:slideViewPr>
    <p:cSldViewPr snapToGrid="0" snapToObjects="1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554909-76E8-2C46-B4C5-B61D37706EBF}" type="datetimeFigureOut">
              <a:rPr lang="ru-RU" smtClean="0"/>
              <a:t>28.04.2023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2F55BF-54F4-D44A-946D-54FF8BA862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94486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30D2E-C419-4345-92A5-98DFBD03206A}" type="datetime1">
              <a:rPr lang="ru-RU" smtClean="0"/>
              <a:t>28.04.2023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BCC33-C0B1-B849-8AB5-682E58D3A296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1462492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B8960-DF90-924E-A6F1-A55AE0A31E55}" type="datetime1">
              <a:rPr lang="ru-RU" smtClean="0"/>
              <a:t>28.04.2023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BCC33-C0B1-B849-8AB5-682E58D3A2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9310384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41E25-2A35-5B4F-999C-2478DCD5C2A5}" type="datetime1">
              <a:rPr lang="ru-RU" smtClean="0"/>
              <a:t>28.04.2023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BCC33-C0B1-B849-8AB5-682E58D3A2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3711806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BECBC-3E8A-2740-906F-3BF675FDCEED}" type="datetime1">
              <a:rPr lang="ru-RU" smtClean="0"/>
              <a:t>28.04.2023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BCC33-C0B1-B849-8AB5-682E58D3A2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4095288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C0CDF-34EC-2B48-9939-A00356D0EF13}" type="datetime1">
              <a:rPr lang="ru-RU" smtClean="0"/>
              <a:t>28.04.2023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BCC33-C0B1-B849-8AB5-682E58D3A296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7601806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9E219-8F97-BF43-9683-75B5CC49F6E8}" type="datetime1">
              <a:rPr lang="ru-RU" smtClean="0"/>
              <a:t>28.04.2023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BCC33-C0B1-B849-8AB5-682E58D3A2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6741089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DA93D-734E-CD48-932B-A3DC0572B445}" type="datetime1">
              <a:rPr lang="ru-RU" smtClean="0"/>
              <a:t>28.04.2023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BCC33-C0B1-B849-8AB5-682E58D3A2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1384391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58CA9-CB7B-D54A-9A7E-748BB2582748}" type="datetime1">
              <a:rPr lang="ru-RU" smtClean="0"/>
              <a:t>28.04.2023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BCC33-C0B1-B849-8AB5-682E58D3A2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6875316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72A91-248E-A94A-A091-C9B672FCBED5}" type="datetime1">
              <a:rPr lang="ru-RU" smtClean="0"/>
              <a:t>28.04.2023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BCC33-C0B1-B849-8AB5-682E58D3A2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3048840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30DD1B2-4F9F-514D-8050-BA8A7B958C23}" type="datetime1">
              <a:rPr lang="ru-RU" smtClean="0"/>
              <a:t>28.04.2023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77BCC33-C0B1-B849-8AB5-682E58D3A2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5767013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4B60D-648D-7C43-B63C-FBAABCA3D982}" type="datetime1">
              <a:rPr lang="ru-RU" smtClean="0"/>
              <a:t>28.04.2023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BCC33-C0B1-B849-8AB5-682E58D3A2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132423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DD5FB64-8E38-3A49-A988-CF63FEAB71B2}" type="datetime1">
              <a:rPr lang="ru-RU" smtClean="0"/>
              <a:t>28.04.2023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77BCC33-C0B1-B849-8AB5-682E58D3A296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3468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ransition spd="slow">
    <p:push dir="u"/>
  </p:transition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DE820B7-A2D2-5D4A-882D-902997A405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7773"/>
          <a:stretch/>
        </p:blipFill>
        <p:spPr>
          <a:xfrm>
            <a:off x="2571750" y="234461"/>
            <a:ext cx="7048500" cy="116172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44AD982-3E3C-A74C-A01D-B110D9881F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0200" y="2101361"/>
            <a:ext cx="3911600" cy="181610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94611CE-741A-9F44-B72A-0B4692D1C9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6950" y="5727839"/>
            <a:ext cx="2578100" cy="469900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7CBDB3A-9ED7-03D4-F230-7E50FA48617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46932"/>
          <a:stretch/>
        </p:blipFill>
        <p:spPr>
          <a:xfrm>
            <a:off x="7226293" y="4380819"/>
            <a:ext cx="4965707" cy="1347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981769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787E58A9-5A91-7D40-96C6-837FDEC94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BCC33-C0B1-B849-8AB5-682E58D3A296}" type="slidenum">
              <a:rPr lang="ru-RU" smtClean="0"/>
              <a:t>10</a:t>
            </a:fld>
            <a:endParaRPr lang="ru-RU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99FC2CC-A9FC-F848-92AA-02FCF6F0B4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3700" y="2609850"/>
            <a:ext cx="8864600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600496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F18FF79E-713A-F544-BB87-33387198F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BCC33-C0B1-B849-8AB5-682E58D3A296}" type="slidenum">
              <a:rPr lang="ru-RU" smtClean="0"/>
              <a:t>11</a:t>
            </a:fld>
            <a:endParaRPr lang="ru-RU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E8EE2F7-A86C-784F-B4C3-9CB0E2A794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75"/>
          <a:stretch/>
        </p:blipFill>
        <p:spPr>
          <a:xfrm>
            <a:off x="1366079" y="1306666"/>
            <a:ext cx="9817100" cy="451485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14BD2B8-D9B3-D0D7-41D1-8184A01635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6079" y="202032"/>
            <a:ext cx="9638471" cy="1104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194400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DB3E9F3F-76B8-9F47-8779-F314E8C81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BCC33-C0B1-B849-8AB5-682E58D3A296}" type="slidenum">
              <a:rPr lang="ru-RU" smtClean="0"/>
              <a:t>12</a:t>
            </a:fld>
            <a:endParaRPr lang="ru-RU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9F8178C-9C3F-1749-AD21-C23FE4B1F7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1275" y="2430192"/>
            <a:ext cx="7029450" cy="1997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504472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34D8F510-435B-AE4B-8BD9-0675CE475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BCC33-C0B1-B849-8AB5-682E58D3A296}" type="slidenum">
              <a:rPr lang="ru-RU" smtClean="0"/>
              <a:t>13</a:t>
            </a:fld>
            <a:endParaRPr lang="ru-RU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0E2A688-49FF-664E-A3AD-C8536AD0B2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043"/>
          <a:stretch/>
        </p:blipFill>
        <p:spPr>
          <a:xfrm>
            <a:off x="1521849" y="249399"/>
            <a:ext cx="9148302" cy="6013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32740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484D894A-7A3F-7248-8152-BFE50850C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BCC33-C0B1-B849-8AB5-682E58D3A296}" type="slidenum">
              <a:rPr lang="ru-RU" smtClean="0"/>
              <a:t>14</a:t>
            </a:fld>
            <a:endParaRPr lang="ru-RU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A929C2A-91E6-1745-9E15-DF6C66B102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632" y="1785552"/>
            <a:ext cx="11395792" cy="2489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900015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65F3E6B1-D656-9F48-99B1-0C805E403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BCC33-C0B1-B849-8AB5-682E58D3A296}" type="slidenum">
              <a:rPr lang="ru-RU" smtClean="0"/>
              <a:t>15</a:t>
            </a:fld>
            <a:endParaRPr lang="ru-RU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1F4590E-7069-C644-84F5-1C232F1E43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300" y="1657350"/>
            <a:ext cx="10947400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090528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220AE8-C011-D255-8525-A6DF3D696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внимание!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73B4B44C-624B-32D1-B041-CBFABE03C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BCC33-C0B1-B849-8AB5-682E58D3A296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3513040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74F23102-E3E6-D245-8A3A-6974D6402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BCC33-C0B1-B849-8AB5-682E58D3A296}" type="slidenum">
              <a:rPr lang="ru-RU" smtClean="0"/>
              <a:t>2</a:t>
            </a:fld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60E6ED3-C237-AB43-A397-3AD26722AD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8998" y="2240608"/>
            <a:ext cx="7514004" cy="2376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908713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EFCB0132-79C5-B74A-B2E3-53C766AD3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BCC33-C0B1-B849-8AB5-682E58D3A296}" type="slidenum">
              <a:rPr lang="ru-RU" smtClean="0"/>
              <a:t>3</a:t>
            </a:fld>
            <a:endParaRPr lang="ru-RU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FF1A812-2519-7347-A591-5AB7DC35B5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50" y="1809750"/>
            <a:ext cx="10858500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16582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7E9AFC83-7711-084A-A074-C8B90ED42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BCC33-C0B1-B849-8AB5-682E58D3A296}" type="slidenum">
              <a:rPr lang="ru-RU" smtClean="0"/>
              <a:t>4</a:t>
            </a:fld>
            <a:endParaRPr lang="ru-RU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EBBD064-0CB1-6D43-90D8-10F3529E06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866"/>
          <a:stretch/>
        </p:blipFill>
        <p:spPr>
          <a:xfrm>
            <a:off x="1073150" y="1663700"/>
            <a:ext cx="10045700" cy="3429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165158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323A1502-98D6-D94D-B3C4-C44AA9C39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BCC33-C0B1-B849-8AB5-682E58D3A296}" type="slidenum">
              <a:rPr lang="ru-RU" smtClean="0"/>
              <a:t>5</a:t>
            </a:fld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E4613AA-50A5-144B-B5AD-8F7ACB2DC1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500" y="1060450"/>
            <a:ext cx="9779000" cy="473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812585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13CF2003-503D-3843-BF4D-3EF4EF09B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BCC33-C0B1-B849-8AB5-682E58D3A296}" type="slidenum">
              <a:rPr lang="ru-RU" smtClean="0"/>
              <a:t>6</a:t>
            </a:fld>
            <a:endParaRPr lang="ru-RU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28C848B-14B4-E84E-9BE0-DF79D73D42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3373" y="2578100"/>
            <a:ext cx="8953500" cy="850900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A06DD1D-8F20-C843-95D3-23EA80CB33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9573" y="3399692"/>
            <a:ext cx="6261100" cy="876300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D3651BFE-4E82-92B6-7AB5-FBFD6652E671}"/>
              </a:ext>
            </a:extLst>
          </p:cNvPr>
          <p:cNvSpPr/>
          <p:nvPr/>
        </p:nvSpPr>
        <p:spPr>
          <a:xfrm>
            <a:off x="5974080" y="3261360"/>
            <a:ext cx="323088" cy="25603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0559645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1E6F768B-E4D7-0C47-841F-E192E33E1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BCC33-C0B1-B849-8AB5-682E58D3A296}" type="slidenum">
              <a:rPr lang="ru-RU" smtClean="0"/>
              <a:t>7</a:t>
            </a:fld>
            <a:endParaRPr lang="ru-RU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D931C33-F538-8145-A299-E8A5D572AC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958850"/>
            <a:ext cx="9906000" cy="494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335222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0C07E64F-65A9-3A4C-BC22-2F193E27E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BCC33-C0B1-B849-8AB5-682E58D3A296}" type="slidenum">
              <a:rPr lang="ru-RU" smtClean="0"/>
              <a:t>8</a:t>
            </a:fld>
            <a:endParaRPr lang="ru-RU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7714844-51D5-7D47-B24F-B3836CF8DD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97"/>
          <a:stretch/>
        </p:blipFill>
        <p:spPr>
          <a:xfrm>
            <a:off x="1756901" y="133351"/>
            <a:ext cx="8934390" cy="6100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119692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3DF4AAD0-9023-4F48-90DD-E01933055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BCC33-C0B1-B849-8AB5-682E58D3A296}" type="slidenum">
              <a:rPr lang="ru-RU" smtClean="0"/>
              <a:t>9</a:t>
            </a:fld>
            <a:endParaRPr lang="ru-RU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2DAA733-C1EA-814B-B2AD-A5F689EAB3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068"/>
          <a:stretch/>
        </p:blipFill>
        <p:spPr>
          <a:xfrm>
            <a:off x="2349500" y="298704"/>
            <a:ext cx="7493000" cy="359742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B8FE17F-D2EB-6E45-85AD-0A2026FBEA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4300" y="692150"/>
            <a:ext cx="9423400" cy="547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185769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23</TotalTime>
  <Words>19</Words>
  <Application>Microsoft Office PowerPoint</Application>
  <PresentationFormat>Широкоэкранный</PresentationFormat>
  <Paragraphs>16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0" baseType="lpstr">
      <vt:lpstr>Calibri</vt:lpstr>
      <vt:lpstr>Calibri Light</vt:lpstr>
      <vt:lpstr>Times New Roman</vt:lpstr>
      <vt:lpstr>Ретро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Касьяненко Вера</dc:creator>
  <cp:lastModifiedBy>Касьяненко Вера Михайловна</cp:lastModifiedBy>
  <cp:revision>2</cp:revision>
  <dcterms:created xsi:type="dcterms:W3CDTF">2023-04-11T09:20:27Z</dcterms:created>
  <dcterms:modified xsi:type="dcterms:W3CDTF">2023-04-28T11:57:24Z</dcterms:modified>
</cp:coreProperties>
</file>