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72C48-8E55-48A8-A4C9-7173B6D4539A}" v="19" dt="2022-11-09T21:55:5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ья петрова" userId="2ec5d50a0ac7c604" providerId="LiveId" clId="{1E272C48-8E55-48A8-A4C9-7173B6D4539A}"/>
    <pc:docChg chg="undo custSel addSld delSld modSld sldOrd addSection delSection">
      <pc:chgData name="Наталья петрова" userId="2ec5d50a0ac7c604" providerId="LiveId" clId="{1E272C48-8E55-48A8-A4C9-7173B6D4539A}" dt="2022-11-09T22:08:36.432" v="337" actId="20577"/>
      <pc:docMkLst>
        <pc:docMk/>
      </pc:docMkLst>
      <pc:sldChg chg="addSp delSp modSp new mod setBg setClrOvrMap">
        <pc:chgData name="Наталья петрова" userId="2ec5d50a0ac7c604" providerId="LiveId" clId="{1E272C48-8E55-48A8-A4C9-7173B6D4539A}" dt="2022-11-09T21:47:17.277" v="283" actId="2711"/>
        <pc:sldMkLst>
          <pc:docMk/>
          <pc:sldMk cId="3580387678" sldId="256"/>
        </pc:sldMkLst>
        <pc:spChg chg="mod">
          <ac:chgData name="Наталья петрова" userId="2ec5d50a0ac7c604" providerId="LiveId" clId="{1E272C48-8E55-48A8-A4C9-7173B6D4539A}" dt="2022-11-09T21:47:17.277" v="283" actId="2711"/>
          <ac:spMkLst>
            <pc:docMk/>
            <pc:sldMk cId="3580387678" sldId="256"/>
            <ac:spMk id="2" creationId="{119ADA62-7427-8143-D681-934F5C56D479}"/>
          </ac:spMkLst>
        </pc:spChg>
        <pc:spChg chg="del mod">
          <ac:chgData name="Наталья петрова" userId="2ec5d50a0ac7c604" providerId="LiveId" clId="{1E272C48-8E55-48A8-A4C9-7173B6D4539A}" dt="2022-11-09T21:07:51.157" v="100" actId="21"/>
          <ac:spMkLst>
            <pc:docMk/>
            <pc:sldMk cId="3580387678" sldId="256"/>
            <ac:spMk id="3" creationId="{2EE60D0C-055C-905E-090B-7F0FB9747DAD}"/>
          </ac:spMkLst>
        </pc:spChg>
        <pc:spChg chg="add del">
          <ac:chgData name="Наталья петрова" userId="2ec5d50a0ac7c604" providerId="LiveId" clId="{1E272C48-8E55-48A8-A4C9-7173B6D4539A}" dt="2022-11-09T21:06:56.368" v="11" actId="26606"/>
          <ac:spMkLst>
            <pc:docMk/>
            <pc:sldMk cId="3580387678" sldId="256"/>
            <ac:spMk id="10" creationId="{9B7AD9F6-8CE7-4299-8FC6-328F4DCD3FF9}"/>
          </ac:spMkLst>
        </pc:spChg>
        <pc:spChg chg="add del">
          <ac:chgData name="Наталья петрова" userId="2ec5d50a0ac7c604" providerId="LiveId" clId="{1E272C48-8E55-48A8-A4C9-7173B6D4539A}" dt="2022-11-09T21:06:56.368" v="11" actId="26606"/>
          <ac:spMkLst>
            <pc:docMk/>
            <pc:sldMk cId="3580387678" sldId="256"/>
            <ac:spMk id="12" creationId="{F49775AF-8896-43EE-92C6-83497D6DC56F}"/>
          </ac:spMkLst>
        </pc:spChg>
        <pc:spChg chg="add">
          <ac:chgData name="Наталья петрова" userId="2ec5d50a0ac7c604" providerId="LiveId" clId="{1E272C48-8E55-48A8-A4C9-7173B6D4539A}" dt="2022-11-09T21:06:56.373" v="12" actId="26606"/>
          <ac:spMkLst>
            <pc:docMk/>
            <pc:sldMk cId="3580387678" sldId="256"/>
            <ac:spMk id="14" creationId="{1DB7C82F-AB7E-4F0C-B829-FA1B9C415180}"/>
          </ac:spMkLst>
        </pc:spChg>
        <pc:picChg chg="add mod">
          <ac:chgData name="Наталья петрова" userId="2ec5d50a0ac7c604" providerId="LiveId" clId="{1E272C48-8E55-48A8-A4C9-7173B6D4539A}" dt="2022-11-09T21:06:56.373" v="12" actId="26606"/>
          <ac:picMkLst>
            <pc:docMk/>
            <pc:sldMk cId="3580387678" sldId="256"/>
            <ac:picMk id="5" creationId="{313DC903-5868-894E-9BDD-9345CD156331}"/>
          </ac:picMkLst>
        </pc:picChg>
      </pc:sldChg>
      <pc:sldChg chg="addSp delSp modSp new mod setBg">
        <pc:chgData name="Наталья петрова" userId="2ec5d50a0ac7c604" providerId="LiveId" clId="{1E272C48-8E55-48A8-A4C9-7173B6D4539A}" dt="2022-11-09T21:06:24.428" v="6" actId="26606"/>
        <pc:sldMkLst>
          <pc:docMk/>
          <pc:sldMk cId="2392043576" sldId="257"/>
        </pc:sldMkLst>
        <pc:spChg chg="del">
          <ac:chgData name="Наталья петрова" userId="2ec5d50a0ac7c604" providerId="LiveId" clId="{1E272C48-8E55-48A8-A4C9-7173B6D4539A}" dt="2022-11-09T21:06:24.428" v="6" actId="26606"/>
          <ac:spMkLst>
            <pc:docMk/>
            <pc:sldMk cId="2392043576" sldId="257"/>
            <ac:spMk id="2" creationId="{A68DA8AE-951C-9A96-2B94-51180B6E35EC}"/>
          </ac:spMkLst>
        </pc:spChg>
        <pc:spChg chg="del">
          <ac:chgData name="Наталья петрова" userId="2ec5d50a0ac7c604" providerId="LiveId" clId="{1E272C48-8E55-48A8-A4C9-7173B6D4539A}" dt="2022-11-09T21:05:47.377" v="2"/>
          <ac:spMkLst>
            <pc:docMk/>
            <pc:sldMk cId="2392043576" sldId="257"/>
            <ac:spMk id="3" creationId="{03BA3646-FE06-A537-2F66-D752B9D12996}"/>
          </ac:spMkLst>
        </pc:spChg>
        <pc:spChg chg="add">
          <ac:chgData name="Наталья петрова" userId="2ec5d50a0ac7c604" providerId="LiveId" clId="{1E272C48-8E55-48A8-A4C9-7173B6D4539A}" dt="2022-11-09T21:06:24.428" v="6" actId="26606"/>
          <ac:spMkLst>
            <pc:docMk/>
            <pc:sldMk cId="2392043576" sldId="257"/>
            <ac:spMk id="10" creationId="{C83A5C14-ED91-4CD1-809E-D29FF97C9AF5}"/>
          </ac:spMkLst>
        </pc:spChg>
        <pc:spChg chg="add">
          <ac:chgData name="Наталья петрова" userId="2ec5d50a0ac7c604" providerId="LiveId" clId="{1E272C48-8E55-48A8-A4C9-7173B6D4539A}" dt="2022-11-09T21:06:24.428" v="6" actId="26606"/>
          <ac:spMkLst>
            <pc:docMk/>
            <pc:sldMk cId="2392043576" sldId="257"/>
            <ac:spMk id="12" creationId="{56065185-5C34-4F86-AA96-AA4D065B0EF4}"/>
          </ac:spMkLst>
        </pc:spChg>
        <pc:picChg chg="add mod">
          <ac:chgData name="Наталья петрова" userId="2ec5d50a0ac7c604" providerId="LiveId" clId="{1E272C48-8E55-48A8-A4C9-7173B6D4539A}" dt="2022-11-09T21:06:24.428" v="6" actId="26606"/>
          <ac:picMkLst>
            <pc:docMk/>
            <pc:sldMk cId="2392043576" sldId="257"/>
            <ac:picMk id="5" creationId="{6AFAA5C6-F256-0493-F4E5-CFF43BCF8F3D}"/>
          </ac:picMkLst>
        </pc:picChg>
      </pc:sldChg>
      <pc:sldChg chg="addSp delSp modSp new mod setBg setClrOvrMap">
        <pc:chgData name="Наталья петрова" userId="2ec5d50a0ac7c604" providerId="LiveId" clId="{1E272C48-8E55-48A8-A4C9-7173B6D4539A}" dt="2022-11-09T21:15:10.607" v="159" actId="1076"/>
        <pc:sldMkLst>
          <pc:docMk/>
          <pc:sldMk cId="2468098008" sldId="258"/>
        </pc:sldMkLst>
        <pc:spChg chg="mod ord">
          <ac:chgData name="Наталья петрова" userId="2ec5d50a0ac7c604" providerId="LiveId" clId="{1E272C48-8E55-48A8-A4C9-7173B6D4539A}" dt="2022-11-09T21:15:09.553" v="158" actId="26606"/>
          <ac:spMkLst>
            <pc:docMk/>
            <pc:sldMk cId="2468098008" sldId="258"/>
            <ac:spMk id="2" creationId="{155EBDF0-5675-A16D-BFAF-37CD20B13FA2}"/>
          </ac:spMkLst>
        </pc:spChg>
        <pc:spChg chg="del">
          <ac:chgData name="Наталья петрова" userId="2ec5d50a0ac7c604" providerId="LiveId" clId="{1E272C48-8E55-48A8-A4C9-7173B6D4539A}" dt="2022-11-09T21:09:47.662" v="115"/>
          <ac:spMkLst>
            <pc:docMk/>
            <pc:sldMk cId="2468098008" sldId="258"/>
            <ac:spMk id="3" creationId="{3D80F44C-DA5E-E729-A0FB-66100C92F6E0}"/>
          </ac:spMkLst>
        </pc:spChg>
        <pc:spChg chg="add del mod">
          <ac:chgData name="Наталья петрова" userId="2ec5d50a0ac7c604" providerId="LiveId" clId="{1E272C48-8E55-48A8-A4C9-7173B6D4539A}" dt="2022-11-09T21:15:09.553" v="158" actId="26606"/>
          <ac:spMkLst>
            <pc:docMk/>
            <pc:sldMk cId="2468098008" sldId="258"/>
            <ac:spMk id="9" creationId="{DF1A1A61-F5EF-0A5B-FB16-68CED7D0A106}"/>
          </ac:spMkLst>
        </pc:spChg>
        <pc:spChg chg="add del">
          <ac:chgData name="Наталья петрова" userId="2ec5d50a0ac7c604" providerId="LiveId" clId="{1E272C48-8E55-48A8-A4C9-7173B6D4539A}" dt="2022-11-09T21:15:09.553" v="158" actId="26606"/>
          <ac:spMkLst>
            <pc:docMk/>
            <pc:sldMk cId="2468098008" sldId="258"/>
            <ac:spMk id="12" creationId="{5E8D2E83-FB3A-40E7-A9E5-7AB389D612B4}"/>
          </ac:spMkLst>
        </pc:spChg>
        <pc:picChg chg="add mod">
          <ac:chgData name="Наталья петрова" userId="2ec5d50a0ac7c604" providerId="LiveId" clId="{1E272C48-8E55-48A8-A4C9-7173B6D4539A}" dt="2022-11-09T21:15:10.607" v="159" actId="1076"/>
          <ac:picMkLst>
            <pc:docMk/>
            <pc:sldMk cId="2468098008" sldId="258"/>
            <ac:picMk id="5" creationId="{FC96544F-9F9D-C283-2BD4-A7740C8D735E}"/>
          </ac:picMkLst>
        </pc:picChg>
      </pc:sldChg>
      <pc:sldChg chg="addSp delSp modSp new mod">
        <pc:chgData name="Наталья петрова" userId="2ec5d50a0ac7c604" providerId="LiveId" clId="{1E272C48-8E55-48A8-A4C9-7173B6D4539A}" dt="2022-11-09T21:20:08.770" v="200" actId="14100"/>
        <pc:sldMkLst>
          <pc:docMk/>
          <pc:sldMk cId="3390888563" sldId="259"/>
        </pc:sldMkLst>
        <pc:spChg chg="del">
          <ac:chgData name="Наталья петрова" userId="2ec5d50a0ac7c604" providerId="LiveId" clId="{1E272C48-8E55-48A8-A4C9-7173B6D4539A}" dt="2022-11-09T21:11:53.086" v="134"/>
          <ac:spMkLst>
            <pc:docMk/>
            <pc:sldMk cId="3390888563" sldId="259"/>
            <ac:spMk id="3" creationId="{28FD9865-5F4D-B017-F95B-042688FE6A7C}"/>
          </ac:spMkLst>
        </pc:spChg>
        <pc:spChg chg="add del mod">
          <ac:chgData name="Наталья петрова" userId="2ec5d50a0ac7c604" providerId="LiveId" clId="{1E272C48-8E55-48A8-A4C9-7173B6D4539A}" dt="2022-11-09T21:16:13.178" v="172"/>
          <ac:spMkLst>
            <pc:docMk/>
            <pc:sldMk cId="3390888563" sldId="259"/>
            <ac:spMk id="9" creationId="{3FE2BE38-454C-0BF2-6CB2-BE41F18A6B25}"/>
          </ac:spMkLst>
        </pc:spChg>
        <pc:picChg chg="add del mod">
          <ac:chgData name="Наталья петрова" userId="2ec5d50a0ac7c604" providerId="LiveId" clId="{1E272C48-8E55-48A8-A4C9-7173B6D4539A}" dt="2022-11-09T21:16:09.242" v="170" actId="21"/>
          <ac:picMkLst>
            <pc:docMk/>
            <pc:sldMk cId="3390888563" sldId="259"/>
            <ac:picMk id="5" creationId="{6BEDBE6A-7494-BEC8-48AB-75C140131133}"/>
          </ac:picMkLst>
        </pc:picChg>
        <pc:picChg chg="add del mod">
          <ac:chgData name="Наталья петрова" userId="2ec5d50a0ac7c604" providerId="LiveId" clId="{1E272C48-8E55-48A8-A4C9-7173B6D4539A}" dt="2022-11-09T21:16:11.428" v="171" actId="21"/>
          <ac:picMkLst>
            <pc:docMk/>
            <pc:sldMk cId="3390888563" sldId="259"/>
            <ac:picMk id="7" creationId="{D59DC215-50EC-837B-DA75-356DB8A1C774}"/>
          </ac:picMkLst>
        </pc:picChg>
        <pc:picChg chg="add mod">
          <ac:chgData name="Наталья петрова" userId="2ec5d50a0ac7c604" providerId="LiveId" clId="{1E272C48-8E55-48A8-A4C9-7173B6D4539A}" dt="2022-11-09T21:20:08.770" v="200" actId="14100"/>
          <ac:picMkLst>
            <pc:docMk/>
            <pc:sldMk cId="3390888563" sldId="259"/>
            <ac:picMk id="11" creationId="{7D5885F3-EA5C-17B7-EB2F-1EF2B4C59919}"/>
          </ac:picMkLst>
        </pc:picChg>
        <pc:picChg chg="add del mod">
          <ac:chgData name="Наталья петрова" userId="2ec5d50a0ac7c604" providerId="LiveId" clId="{1E272C48-8E55-48A8-A4C9-7173B6D4539A}" dt="2022-11-09T21:19:49.216" v="191" actId="21"/>
          <ac:picMkLst>
            <pc:docMk/>
            <pc:sldMk cId="3390888563" sldId="259"/>
            <ac:picMk id="13" creationId="{6EAFB76A-E016-C6F5-3EB9-A0762405DCF5}"/>
          </ac:picMkLst>
        </pc:picChg>
      </pc:sldChg>
      <pc:sldChg chg="addSp delSp modSp new mod ord setBg">
        <pc:chgData name="Наталья петрова" userId="2ec5d50a0ac7c604" providerId="LiveId" clId="{1E272C48-8E55-48A8-A4C9-7173B6D4539A}" dt="2022-11-09T21:11:37.098" v="133"/>
        <pc:sldMkLst>
          <pc:docMk/>
          <pc:sldMk cId="4177906499" sldId="260"/>
        </pc:sldMkLst>
        <pc:spChg chg="del">
          <ac:chgData name="Наталья петрова" userId="2ec5d50a0ac7c604" providerId="LiveId" clId="{1E272C48-8E55-48A8-A4C9-7173B6D4539A}" dt="2022-11-09T21:11:09.353" v="131" actId="26606"/>
          <ac:spMkLst>
            <pc:docMk/>
            <pc:sldMk cId="4177906499" sldId="260"/>
            <ac:spMk id="2" creationId="{0E52A969-6B9C-284B-AF9E-BEE28D35B25C}"/>
          </ac:spMkLst>
        </pc:spChg>
        <pc:spChg chg="del">
          <ac:chgData name="Наталья петрова" userId="2ec5d50a0ac7c604" providerId="LiveId" clId="{1E272C48-8E55-48A8-A4C9-7173B6D4539A}" dt="2022-11-09T21:11:04.664" v="128"/>
          <ac:spMkLst>
            <pc:docMk/>
            <pc:sldMk cId="4177906499" sldId="260"/>
            <ac:spMk id="3" creationId="{81E556AC-E16A-EC8D-2F5B-8D133E8517FC}"/>
          </ac:spMkLst>
        </pc:spChg>
        <pc:spChg chg="add">
          <ac:chgData name="Наталья петрова" userId="2ec5d50a0ac7c604" providerId="LiveId" clId="{1E272C48-8E55-48A8-A4C9-7173B6D4539A}" dt="2022-11-09T21:11:09.353" v="131" actId="26606"/>
          <ac:spMkLst>
            <pc:docMk/>
            <pc:sldMk cId="4177906499" sldId="260"/>
            <ac:spMk id="10" creationId="{42A4FC2C-047E-45A5-965D-8E1E3BF09BC6}"/>
          </ac:spMkLst>
        </pc:spChg>
        <pc:picChg chg="add mod">
          <ac:chgData name="Наталья петрова" userId="2ec5d50a0ac7c604" providerId="LiveId" clId="{1E272C48-8E55-48A8-A4C9-7173B6D4539A}" dt="2022-11-09T21:11:09.353" v="131" actId="26606"/>
          <ac:picMkLst>
            <pc:docMk/>
            <pc:sldMk cId="4177906499" sldId="260"/>
            <ac:picMk id="5" creationId="{EC67BFBA-FD36-9DE7-0CE7-85FB0793BC85}"/>
          </ac:picMkLst>
        </pc:picChg>
      </pc:sldChg>
      <pc:sldChg chg="addSp delSp modSp new del mod modTransition setBg">
        <pc:chgData name="Наталья петрова" userId="2ec5d50a0ac7c604" providerId="LiveId" clId="{1E272C48-8E55-48A8-A4C9-7173B6D4539A}" dt="2022-11-09T22:01:28.899" v="327" actId="2696"/>
        <pc:sldMkLst>
          <pc:docMk/>
          <pc:sldMk cId="2355298981" sldId="261"/>
        </pc:sldMkLst>
        <pc:spChg chg="del">
          <ac:chgData name="Наталья петрова" userId="2ec5d50a0ac7c604" providerId="LiveId" clId="{1E272C48-8E55-48A8-A4C9-7173B6D4539A}" dt="2022-11-09T21:18:09.119" v="189" actId="26606"/>
          <ac:spMkLst>
            <pc:docMk/>
            <pc:sldMk cId="2355298981" sldId="261"/>
            <ac:spMk id="2" creationId="{58405F84-28C3-DC4D-564C-4EA2BF96BADE}"/>
          </ac:spMkLst>
        </pc:spChg>
        <pc:spChg chg="del">
          <ac:chgData name="Наталья петрова" userId="2ec5d50a0ac7c604" providerId="LiveId" clId="{1E272C48-8E55-48A8-A4C9-7173B6D4539A}" dt="2022-11-09T21:18:07.135" v="186"/>
          <ac:spMkLst>
            <pc:docMk/>
            <pc:sldMk cId="2355298981" sldId="261"/>
            <ac:spMk id="3" creationId="{62A2860F-8026-445A-DACB-46EEDD707F0C}"/>
          </ac:spMkLst>
        </pc:spChg>
        <pc:spChg chg="add">
          <ac:chgData name="Наталья петрова" userId="2ec5d50a0ac7c604" providerId="LiveId" clId="{1E272C48-8E55-48A8-A4C9-7173B6D4539A}" dt="2022-11-09T21:18:09.119" v="189" actId="26606"/>
          <ac:spMkLst>
            <pc:docMk/>
            <pc:sldMk cId="2355298981" sldId="261"/>
            <ac:spMk id="10" creationId="{42A4FC2C-047E-45A5-965D-8E1E3BF09BC6}"/>
          </ac:spMkLst>
        </pc:spChg>
        <pc:picChg chg="add mod">
          <ac:chgData name="Наталья петрова" userId="2ec5d50a0ac7c604" providerId="LiveId" clId="{1E272C48-8E55-48A8-A4C9-7173B6D4539A}" dt="2022-11-09T21:18:09.119" v="189" actId="26606"/>
          <ac:picMkLst>
            <pc:docMk/>
            <pc:sldMk cId="2355298981" sldId="261"/>
            <ac:picMk id="5" creationId="{EDD5C8CF-02CF-0377-A77E-59FE21D55FAD}"/>
          </ac:picMkLst>
        </pc:picChg>
      </pc:sldChg>
      <pc:sldChg chg="addSp delSp modSp new mod setBg">
        <pc:chgData name="Наталья петрова" userId="2ec5d50a0ac7c604" providerId="LiveId" clId="{1E272C48-8E55-48A8-A4C9-7173B6D4539A}" dt="2022-11-09T21:20:27.414" v="205" actId="26606"/>
        <pc:sldMkLst>
          <pc:docMk/>
          <pc:sldMk cId="994685673" sldId="262"/>
        </pc:sldMkLst>
        <pc:spChg chg="del">
          <ac:chgData name="Наталья петрова" userId="2ec5d50a0ac7c604" providerId="LiveId" clId="{1E272C48-8E55-48A8-A4C9-7173B6D4539A}" dt="2022-11-09T21:20:27.414" v="205" actId="26606"/>
          <ac:spMkLst>
            <pc:docMk/>
            <pc:sldMk cId="994685673" sldId="262"/>
            <ac:spMk id="2" creationId="{2662E176-FBF3-1D5E-0BCE-6911E3335BF6}"/>
          </ac:spMkLst>
        </pc:spChg>
        <pc:spChg chg="del">
          <ac:chgData name="Наталья петрова" userId="2ec5d50a0ac7c604" providerId="LiveId" clId="{1E272C48-8E55-48A8-A4C9-7173B6D4539A}" dt="2022-11-09T21:20:24.531" v="202"/>
          <ac:spMkLst>
            <pc:docMk/>
            <pc:sldMk cId="994685673" sldId="262"/>
            <ac:spMk id="3" creationId="{465D33F8-C6FF-75A7-8111-A829250A06EE}"/>
          </ac:spMkLst>
        </pc:spChg>
        <pc:spChg chg="add">
          <ac:chgData name="Наталья петрова" userId="2ec5d50a0ac7c604" providerId="LiveId" clId="{1E272C48-8E55-48A8-A4C9-7173B6D4539A}" dt="2022-11-09T21:20:27.414" v="205" actId="26606"/>
          <ac:spMkLst>
            <pc:docMk/>
            <pc:sldMk cId="994685673" sldId="262"/>
            <ac:spMk id="10" creationId="{42A4FC2C-047E-45A5-965D-8E1E3BF09BC6}"/>
          </ac:spMkLst>
        </pc:spChg>
        <pc:picChg chg="add mod">
          <ac:chgData name="Наталья петрова" userId="2ec5d50a0ac7c604" providerId="LiveId" clId="{1E272C48-8E55-48A8-A4C9-7173B6D4539A}" dt="2022-11-09T21:20:27.414" v="205" actId="26606"/>
          <ac:picMkLst>
            <pc:docMk/>
            <pc:sldMk cId="994685673" sldId="262"/>
            <ac:picMk id="5" creationId="{11A2E6C5-9584-EE03-708F-2E688A22B92B}"/>
          </ac:picMkLst>
        </pc:picChg>
      </pc:sldChg>
      <pc:sldChg chg="addSp delSp modSp new mod setBg">
        <pc:chgData name="Наталья петрова" userId="2ec5d50a0ac7c604" providerId="LiveId" clId="{1E272C48-8E55-48A8-A4C9-7173B6D4539A}" dt="2022-11-09T22:04:55.033" v="332" actId="1076"/>
        <pc:sldMkLst>
          <pc:docMk/>
          <pc:sldMk cId="3863582853" sldId="263"/>
        </pc:sldMkLst>
        <pc:spChg chg="del">
          <ac:chgData name="Наталья петрова" userId="2ec5d50a0ac7c604" providerId="LiveId" clId="{1E272C48-8E55-48A8-A4C9-7173B6D4539A}" dt="2022-11-09T21:52:29.975" v="299" actId="26606"/>
          <ac:spMkLst>
            <pc:docMk/>
            <pc:sldMk cId="3863582853" sldId="263"/>
            <ac:spMk id="2" creationId="{FCE24564-6B06-6C66-F31D-38619E219067}"/>
          </ac:spMkLst>
        </pc:spChg>
        <pc:spChg chg="del">
          <ac:chgData name="Наталья петрова" userId="2ec5d50a0ac7c604" providerId="LiveId" clId="{1E272C48-8E55-48A8-A4C9-7173B6D4539A}" dt="2022-11-09T21:51:52.572" v="296"/>
          <ac:spMkLst>
            <pc:docMk/>
            <pc:sldMk cId="3863582853" sldId="263"/>
            <ac:spMk id="3" creationId="{8C58CACB-3F8A-E36F-DE3C-5294162984EF}"/>
          </ac:spMkLst>
        </pc:spChg>
        <pc:spChg chg="add del">
          <ac:chgData name="Наталья петрова" userId="2ec5d50a0ac7c604" providerId="LiveId" clId="{1E272C48-8E55-48A8-A4C9-7173B6D4539A}" dt="2022-11-09T21:53:00.326" v="304" actId="26606"/>
          <ac:spMkLst>
            <pc:docMk/>
            <pc:sldMk cId="3863582853" sldId="263"/>
            <ac:spMk id="10" creationId="{7C1E5815-D54C-487F-A054-6D4930ADE3DF}"/>
          </ac:spMkLst>
        </pc:spChg>
        <pc:spChg chg="add del">
          <ac:chgData name="Наталья петрова" userId="2ec5d50a0ac7c604" providerId="LiveId" clId="{1E272C48-8E55-48A8-A4C9-7173B6D4539A}" dt="2022-11-09T21:53:00.326" v="304" actId="26606"/>
          <ac:spMkLst>
            <pc:docMk/>
            <pc:sldMk cId="3863582853" sldId="263"/>
            <ac:spMk id="12" creationId="{736F0DFD-0954-464F-BF12-DD2E6F6E0380}"/>
          </ac:spMkLst>
        </pc:spChg>
        <pc:spChg chg="add">
          <ac:chgData name="Наталья петрова" userId="2ec5d50a0ac7c604" providerId="LiveId" clId="{1E272C48-8E55-48A8-A4C9-7173B6D4539A}" dt="2022-11-09T21:53:00.326" v="304" actId="26606"/>
          <ac:spMkLst>
            <pc:docMk/>
            <pc:sldMk cId="3863582853" sldId="263"/>
            <ac:spMk id="17" creationId="{A9F529C3-C941-49FD-8C67-82F134F64BDB}"/>
          </ac:spMkLst>
        </pc:spChg>
        <pc:spChg chg="add">
          <ac:chgData name="Наталья петрова" userId="2ec5d50a0ac7c604" providerId="LiveId" clId="{1E272C48-8E55-48A8-A4C9-7173B6D4539A}" dt="2022-11-09T21:53:00.326" v="304" actId="26606"/>
          <ac:spMkLst>
            <pc:docMk/>
            <pc:sldMk cId="3863582853" sldId="263"/>
            <ac:spMk id="19" creationId="{20586029-32A0-47E5-9AEC-AE3ABA6B94D0}"/>
          </ac:spMkLst>
        </pc:spChg>
        <pc:picChg chg="add mod ord">
          <ac:chgData name="Наталья петрова" userId="2ec5d50a0ac7c604" providerId="LiveId" clId="{1E272C48-8E55-48A8-A4C9-7173B6D4539A}" dt="2022-11-09T22:04:52.191" v="331" actId="1076"/>
          <ac:picMkLst>
            <pc:docMk/>
            <pc:sldMk cId="3863582853" sldId="263"/>
            <ac:picMk id="5" creationId="{43E918D8-AE96-F37D-21C1-16D5B88CA141}"/>
          </ac:picMkLst>
        </pc:picChg>
        <pc:picChg chg="add mod">
          <ac:chgData name="Наталья петрова" userId="2ec5d50a0ac7c604" providerId="LiveId" clId="{1E272C48-8E55-48A8-A4C9-7173B6D4539A}" dt="2022-11-09T22:04:55.033" v="332" actId="1076"/>
          <ac:picMkLst>
            <pc:docMk/>
            <pc:sldMk cId="3863582853" sldId="263"/>
            <ac:picMk id="7" creationId="{3FDE82DF-AEF8-C1A2-EE03-F5DEEFF55678}"/>
          </ac:picMkLst>
        </pc:picChg>
        <pc:cxnChg chg="add">
          <ac:chgData name="Наталья петрова" userId="2ec5d50a0ac7c604" providerId="LiveId" clId="{1E272C48-8E55-48A8-A4C9-7173B6D4539A}" dt="2022-11-09T21:53:00.326" v="304" actId="26606"/>
          <ac:cxnSpMkLst>
            <pc:docMk/>
            <pc:sldMk cId="3863582853" sldId="263"/>
            <ac:cxnSpMk id="21" creationId="{8C730EAB-A532-4295-A302-FB4B90DB9F5E}"/>
          </ac:cxnSpMkLst>
        </pc:cxnChg>
      </pc:sldChg>
      <pc:sldChg chg="addSp delSp modSp new mod setBg">
        <pc:chgData name="Наталья петрова" userId="2ec5d50a0ac7c604" providerId="LiveId" clId="{1E272C48-8E55-48A8-A4C9-7173B6D4539A}" dt="2022-11-09T22:08:36.432" v="337" actId="20577"/>
        <pc:sldMkLst>
          <pc:docMk/>
          <pc:sldMk cId="408783420" sldId="264"/>
        </pc:sldMkLst>
        <pc:spChg chg="mod">
          <ac:chgData name="Наталья петрова" userId="2ec5d50a0ac7c604" providerId="LiveId" clId="{1E272C48-8E55-48A8-A4C9-7173B6D4539A}" dt="2022-11-09T22:08:36.432" v="337" actId="20577"/>
          <ac:spMkLst>
            <pc:docMk/>
            <pc:sldMk cId="408783420" sldId="264"/>
            <ac:spMk id="2" creationId="{8C0FC71D-83F1-E12D-7B9F-B045C04AAB65}"/>
          </ac:spMkLst>
        </pc:spChg>
        <pc:spChg chg="del mod">
          <ac:chgData name="Наталья петрова" userId="2ec5d50a0ac7c604" providerId="LiveId" clId="{1E272C48-8E55-48A8-A4C9-7173B6D4539A}" dt="2022-11-09T21:44:58.526" v="241" actId="21"/>
          <ac:spMkLst>
            <pc:docMk/>
            <pc:sldMk cId="408783420" sldId="264"/>
            <ac:spMk id="3" creationId="{C3BE2162-2774-2291-13B7-61179E7B5A7D}"/>
          </ac:spMkLst>
        </pc:spChg>
        <pc:spChg chg="add del mod">
          <ac:chgData name="Наталья петрова" userId="2ec5d50a0ac7c604" providerId="LiveId" clId="{1E272C48-8E55-48A8-A4C9-7173B6D4539A}" dt="2022-11-09T21:45:07.412" v="261" actId="21"/>
          <ac:spMkLst>
            <pc:docMk/>
            <pc:sldMk cId="408783420" sldId="264"/>
            <ac:spMk id="5" creationId="{01E404EB-EA30-4C9F-2B98-40F78DE30E8E}"/>
          </ac:spMkLst>
        </pc:spChg>
        <pc:picChg chg="add mod">
          <ac:chgData name="Наталья петрова" userId="2ec5d50a0ac7c604" providerId="LiveId" clId="{1E272C48-8E55-48A8-A4C9-7173B6D4539A}" dt="2022-11-09T21:48:26.247" v="293" actId="1076"/>
          <ac:picMkLst>
            <pc:docMk/>
            <pc:sldMk cId="408783420" sldId="264"/>
            <ac:picMk id="7" creationId="{2D46CA7F-FFC8-38F1-BEA7-D5E2A4AEB9CC}"/>
          </ac:picMkLst>
        </pc:picChg>
      </pc:sldChg>
      <pc:sldChg chg="addSp delSp modSp new mod ord setBg">
        <pc:chgData name="Наталья петрова" userId="2ec5d50a0ac7c604" providerId="LiveId" clId="{1E272C48-8E55-48A8-A4C9-7173B6D4539A}" dt="2022-11-09T21:59:04.420" v="326"/>
        <pc:sldMkLst>
          <pc:docMk/>
          <pc:sldMk cId="171646285" sldId="265"/>
        </pc:sldMkLst>
        <pc:spChg chg="del">
          <ac:chgData name="Наталья петрова" userId="2ec5d50a0ac7c604" providerId="LiveId" clId="{1E272C48-8E55-48A8-A4C9-7173B6D4539A}" dt="2022-11-09T21:56:00.126" v="317" actId="26606"/>
          <ac:spMkLst>
            <pc:docMk/>
            <pc:sldMk cId="171646285" sldId="265"/>
            <ac:spMk id="2" creationId="{76BE874D-BD5D-A61B-7C7D-FC5246AD34DD}"/>
          </ac:spMkLst>
        </pc:spChg>
        <pc:spChg chg="del">
          <ac:chgData name="Наталья петрова" userId="2ec5d50a0ac7c604" providerId="LiveId" clId="{1E272C48-8E55-48A8-A4C9-7173B6D4539A}" dt="2022-11-09T21:55:51.081" v="314"/>
          <ac:spMkLst>
            <pc:docMk/>
            <pc:sldMk cId="171646285" sldId="265"/>
            <ac:spMk id="3" creationId="{16B9814A-1FA9-E2A7-C112-BCFB9C210664}"/>
          </ac:spMkLst>
        </pc:spChg>
        <pc:spChg chg="add">
          <ac:chgData name="Наталья петрова" userId="2ec5d50a0ac7c604" providerId="LiveId" clId="{1E272C48-8E55-48A8-A4C9-7173B6D4539A}" dt="2022-11-09T21:57:19.435" v="322" actId="26606"/>
          <ac:spMkLst>
            <pc:docMk/>
            <pc:sldMk cId="171646285" sldId="265"/>
            <ac:spMk id="10" creationId="{B670DBD5-770C-4383-9F54-5B86E86BD5BB}"/>
          </ac:spMkLst>
        </pc:spChg>
        <pc:picChg chg="add mod">
          <ac:chgData name="Наталья петрова" userId="2ec5d50a0ac7c604" providerId="LiveId" clId="{1E272C48-8E55-48A8-A4C9-7173B6D4539A}" dt="2022-11-09T21:57:27.494" v="324" actId="1076"/>
          <ac:picMkLst>
            <pc:docMk/>
            <pc:sldMk cId="171646285" sldId="265"/>
            <ac:picMk id="5" creationId="{2E91DAD0-43E5-D84D-19C2-185DEEB10A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29FC-B498-4D7F-B90E-25FDB2F9007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9DEBC-29E9-41BA-9855-E5311E092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9DEBC-29E9-41BA-9855-E5311E092A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3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327B1-B6D2-C9FA-AAA6-C249E767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237D45-40FA-7F8C-C800-E1BDF101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56383-8468-2CB1-2B15-1912C269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65074-4E4D-2E4E-C72D-22FC0D6C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47CB0-E55E-3DE5-DD81-0F505E8E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4044A-BDE7-1DF2-F7AA-7D14458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0D01BC-4228-68A0-D543-3C877389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3B30D-65A9-485B-9CC3-F606E6E6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1B270-034E-77CF-3197-7FEC7A0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0E25E-4E93-4D84-1AD7-0F35513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03A3DA-E15A-AAB4-0C96-BF312FEE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49E26-E058-0A56-1383-6636C07D1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2B32C-2091-0EB1-16F5-392BB812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56A31-A17D-F423-7191-B13C7951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718883-2055-5ABA-3D10-5EE7B042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3C5D9-EBCB-6F4F-E708-9C7C334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542F8-1B5C-D5A7-6E2A-FB38BE0A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4E116-E41F-7FC8-51B9-EFC3CD74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446E5-4DF4-67BE-A405-73D042A8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C5F08-F450-FB5E-56EA-555C8B4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94F9B-9420-B38A-2D60-BCADFA2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876869-882F-1E3C-B355-7FF9CCFD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0DBB9-1ACD-B159-22B4-2B87F842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11FFC-1BBF-1E19-84F7-D1E22584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AB5D8-876D-88B1-8678-05A8836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DD520-6039-78CC-04AC-3BFDCCD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64623-7ECE-1A1E-01A0-084EE2DD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6A7F45-BEFC-5471-73C4-9B6C1833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4B46E-C398-658F-D09B-77FAB586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F92A6B-B6F5-319B-D8DB-750D836B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29763-892B-E1A6-CDAB-E3FC9437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7B872-8B36-F078-5ED8-E7218DCE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0BF4E-0345-0B2A-79A6-07571392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6A4F76-E69D-F266-63A3-3FE35716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D8DFC2-2728-B829-1AD0-0690737AD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03B32C-631C-8726-4790-680AC864E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463C44-94DF-374E-0776-12423A1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E33657-8FB3-5E44-640E-690F08B2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1C7222-6D19-0CFA-05F7-2767207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B4A41-1A77-5DA1-01C8-66B1A8BF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509827-A773-3FE4-359E-C9EA0FBA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0AD07-7C8C-7A31-C5F8-5B96E976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44CE7D-EB69-2527-01DC-C12C2D2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C46990-54D8-8FB4-F7AB-223A285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53C8C6-DB18-70D8-544D-784F96D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F7191-9412-8415-4FD6-1BA1E6CF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1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E243-4103-53AA-489C-6F81C9F7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A0B79-828D-6D3E-8D71-A5AF499B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A01FDE-3772-EB5D-6F84-89C87924A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1769E7-16E2-90FF-C363-9480ABBD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64F1C-BED5-6EE0-C412-B462865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6FC1A-69ED-2CF1-9BC7-606BEF5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33B70-E47C-089D-EDE7-05795735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5329BC-B043-9BE4-14C9-B5C115267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950083-4732-B43B-DE2C-4A871A1F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1E2CE-1546-03A1-4614-8FC7249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942AB-0F89-506C-025A-8E1D442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2608C-6121-0BAA-6AD3-37211497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3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403FB-6345-3FF2-A03A-E6D8FE47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2A19E-9BAF-5BED-B860-3647CEB7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F857D-642C-EC16-0B9E-255C5EBA1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A5B-D9BB-40E0-9D69-2A049F4E5E1A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7D7EC-7EF4-DB9C-5998-A5FDA1797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A91B9-451E-4D42-45FB-54A179238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33A4-0DF4-4D5B-B7AC-015EDC576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9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ADA62-7427-8143-D681-934F5C56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555" y="3440545"/>
            <a:ext cx="4911972" cy="1115292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cs typeface="Aldhabi" panose="020B0604020202020204" pitchFamily="2" charset="-78"/>
              </a:rPr>
              <a:t>Личность Николая </a:t>
            </a:r>
            <a:r>
              <a:rPr lang="en-US" dirty="0">
                <a:latin typeface="Amasis MT Pro Medium" panose="020B0604020202020204" pitchFamily="18" charset="0"/>
                <a:cs typeface="Aldhabi" panose="020B0604020202020204" pitchFamily="2" charset="-78"/>
              </a:rPr>
              <a:t>II</a:t>
            </a:r>
            <a:endParaRPr lang="ru-RU" dirty="0">
              <a:cs typeface="Aldhabi" panose="020B0604020202020204" pitchFamily="2" charset="-78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313DC903-5868-894E-9BDD-9345CD156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33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038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FAA5C6-F256-0493-F4E5-CFF43BCF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6" b="33394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0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BDF0-5675-A16D-BFAF-37CD20B1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человек, внешний, военная форма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FC96544F-9F9D-C283-2BD4-A7740C8D7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063"/>
          </a:xfrm>
        </p:spPr>
      </p:pic>
    </p:spTree>
    <p:extLst>
      <p:ext uri="{BB962C8B-B14F-4D97-AF65-F5344CB8AC3E}">
        <p14:creationId xmlns:p14="http://schemas.microsoft.com/office/powerpoint/2010/main" val="24680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 descr="Изображение выглядит как человек, в позе, стои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EC67BFBA-FD36-9DE7-0CE7-85FB0793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8" r="1" b="438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B9263-B0A8-3921-0D47-49D5EEC4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 descr="Изображение выглядит как человек, стоит&#10;&#10;Автоматически созданное описание">
            <a:extLst>
              <a:ext uri="{FF2B5EF4-FFF2-40B4-BE49-F238E27FC236}">
                <a16:creationId xmlns:a16="http://schemas.microsoft.com/office/drawing/2014/main" id="{7D5885F3-EA5C-17B7-EB2F-1EF2B4C5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908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человек, мужчина, носит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2E91DAD0-43E5-D84D-19C2-185DEEB1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" b="24388"/>
          <a:stretch/>
        </p:blipFill>
        <p:spPr>
          <a:xfrm>
            <a:off x="1460597" y="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64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A2E6C5-9584-EE03-708F-2E688A22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2" b="54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человек, внутренний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3FDE82DF-AEF8-C1A2-EE03-F5DEEFF5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1" y="1624711"/>
            <a:ext cx="5369128" cy="402684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человек, внешний, небо&#10;&#10;Автоматически созданное описание">
            <a:extLst>
              <a:ext uri="{FF2B5EF4-FFF2-40B4-BE49-F238E27FC236}">
                <a16:creationId xmlns:a16="http://schemas.microsoft.com/office/drawing/2014/main" id="{43E918D8-AE96-F37D-21C1-16D5B88C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68" y="1143000"/>
            <a:ext cx="5294715" cy="49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C71D-83F1-E12D-7B9F-B045C04A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11" y="2170545"/>
            <a:ext cx="7782442" cy="2320773"/>
          </a:xfrm>
        </p:spPr>
        <p:txBody>
          <a:bodyPr/>
          <a:lstStyle/>
          <a:p>
            <a:r>
              <a:rPr lang="ru-RU" dirty="0"/>
              <a:t>    </a:t>
            </a:r>
            <a:r>
              <a:rPr lang="ru-RU" sz="5400" dirty="0"/>
              <a:t>Спасибо за внимание!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46CA7F-FFC8-38F1-BEA7-D5E2A4AEB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3506119"/>
            <a:ext cx="5423647" cy="32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Широкоэкранный</PresentationFormat>
  <Paragraphs>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Calibri</vt:lpstr>
      <vt:lpstr>Calibri Light</vt:lpstr>
      <vt:lpstr>Тема Office</vt:lpstr>
      <vt:lpstr>Личность Николая II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Личность Николая II</dc:title>
  <dc:creator>Наталья петрова</dc:creator>
  <cp:lastModifiedBy>Наталья петрова</cp:lastModifiedBy>
  <cp:revision>1</cp:revision>
  <dcterms:created xsi:type="dcterms:W3CDTF">2022-11-09T21:05:29Z</dcterms:created>
  <dcterms:modified xsi:type="dcterms:W3CDTF">2022-11-09T22:08:38Z</dcterms:modified>
</cp:coreProperties>
</file>