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EE062-DF80-4AF2-B1A5-C943CBE05FD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E75D0CE-55DA-41AE-96CE-4C83660172D3}">
      <dgm:prSet phldrT="[Текст]"/>
      <dgm:spPr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u="none" dirty="0">
              <a:ln>
                <a:noFill/>
              </a:ln>
              <a:solidFill>
                <a:schemeClr val="tx1"/>
              </a:solidFill>
            </a:rPr>
            <a:t>Мобильное приложение OptiTune предназначено для использования профессиональными стрелками, охотниками и военными. </a:t>
          </a:r>
        </a:p>
      </dgm:t>
    </dgm:pt>
    <dgm:pt modelId="{CD6DCDB1-F77A-4E34-9BE9-8F0C92D13CBA}" type="parTrans" cxnId="{99B32C21-4B57-4D52-868B-1A603FDD17E8}">
      <dgm:prSet/>
      <dgm:spPr/>
      <dgm:t>
        <a:bodyPr/>
        <a:lstStyle/>
        <a:p>
          <a:endParaRPr lang="ru-RU"/>
        </a:p>
      </dgm:t>
    </dgm:pt>
    <dgm:pt modelId="{FC0F6920-EF64-461C-9D10-9E0A08A37175}" type="sibTrans" cxnId="{99B32C21-4B57-4D52-868B-1A603FDD17E8}">
      <dgm:prSet/>
      <dgm:spPr/>
      <dgm:t>
        <a:bodyPr/>
        <a:lstStyle/>
        <a:p>
          <a:endParaRPr lang="ru-RU"/>
        </a:p>
      </dgm:t>
    </dgm:pt>
    <dgm:pt modelId="{908E9AFD-5F0E-4839-BE92-6586D94D6551}">
      <dgm:prSet phldrT="[Текст]"/>
      <dgm:spPr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С помощью приложения </a:t>
          </a:r>
          <a:r>
            <a:rPr lang="en-US" dirty="0">
              <a:solidFill>
                <a:schemeClr val="tx1"/>
              </a:solidFill>
            </a:rPr>
            <a:t>OptiTune </a:t>
          </a:r>
          <a:r>
            <a:rPr lang="ru-RU" dirty="0">
              <a:solidFill>
                <a:schemeClr val="tx1"/>
              </a:solidFill>
            </a:rPr>
            <a:t>пользователи смогут быстрее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ru-RU" dirty="0">
              <a:solidFill>
                <a:schemeClr val="tx1"/>
              </a:solidFill>
            </a:rPr>
            <a:t>и качественнее подобрать необходимый тюнинг</a:t>
          </a:r>
          <a:r>
            <a:rPr lang="ru-RU" u="none" dirty="0">
              <a:solidFill>
                <a:schemeClr val="tx1"/>
              </a:solidFill>
            </a:rPr>
            <a:t>, улучшая там самым качество стрельбы</a:t>
          </a:r>
          <a:r>
            <a:rPr lang="ru-RU" dirty="0">
              <a:solidFill>
                <a:schemeClr val="tx1"/>
              </a:solidFill>
            </a:rPr>
            <a:t>.</a:t>
          </a:r>
        </a:p>
      </dgm:t>
    </dgm:pt>
    <dgm:pt modelId="{6A76C0FE-CCCB-42AA-980C-61E8E600D347}" type="parTrans" cxnId="{69FF4629-1A62-4ECD-B55B-834315F33AC9}">
      <dgm:prSet/>
      <dgm:spPr/>
      <dgm:t>
        <a:bodyPr/>
        <a:lstStyle/>
        <a:p>
          <a:endParaRPr lang="ru-RU"/>
        </a:p>
      </dgm:t>
    </dgm:pt>
    <dgm:pt modelId="{32974F08-BADC-46A1-87D8-DA5DA7D23F2A}" type="sibTrans" cxnId="{69FF4629-1A62-4ECD-B55B-834315F33AC9}">
      <dgm:prSet/>
      <dgm:spPr/>
      <dgm:t>
        <a:bodyPr/>
        <a:lstStyle/>
        <a:p>
          <a:endParaRPr lang="ru-RU"/>
        </a:p>
      </dgm:t>
    </dgm:pt>
    <dgm:pt modelId="{DC8FB688-8E19-49DA-8F6A-F9E8906A9C7D}">
      <dgm:prSet phldrT="[Текст]"/>
      <dgm:spPr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u="none" dirty="0">
              <a:ln>
                <a:noFill/>
              </a:ln>
              <a:solidFill>
                <a:schemeClr val="tx1"/>
              </a:solidFill>
            </a:rPr>
            <a:t>OptiTune</a:t>
          </a:r>
          <a:r>
            <a:rPr lang="ru-RU" u="none" dirty="0">
              <a:ln>
                <a:noFill/>
              </a:ln>
              <a:solidFill>
                <a:schemeClr val="tx1"/>
              </a:solidFill>
            </a:rPr>
            <a:t> позволит посмотреть характеристики и 3</a:t>
          </a:r>
          <a:r>
            <a:rPr lang="en-US" u="none" dirty="0">
              <a:ln>
                <a:noFill/>
              </a:ln>
              <a:solidFill>
                <a:schemeClr val="tx1"/>
              </a:solidFill>
            </a:rPr>
            <a:t>D</a:t>
          </a:r>
          <a:r>
            <a:rPr lang="ru-RU" u="none" dirty="0">
              <a:ln>
                <a:noFill/>
              </a:ln>
              <a:solidFill>
                <a:schemeClr val="tx1"/>
              </a:solidFill>
            </a:rPr>
            <a:t>-вариант тюнинга для гладкоствольного и нарезного оружия.</a:t>
          </a:r>
          <a:endParaRPr lang="ru-RU" dirty="0">
            <a:ln>
              <a:noFill/>
            </a:ln>
            <a:solidFill>
              <a:schemeClr val="tx1"/>
            </a:solidFill>
          </a:endParaRPr>
        </a:p>
      </dgm:t>
    </dgm:pt>
    <dgm:pt modelId="{C39117D5-8DE6-4B5C-8DCE-E0E960CD8022}" type="parTrans" cxnId="{51F0DB94-A177-4FCD-858D-0B6E8B81301F}">
      <dgm:prSet/>
      <dgm:spPr/>
      <dgm:t>
        <a:bodyPr/>
        <a:lstStyle/>
        <a:p>
          <a:endParaRPr lang="ru-RU"/>
        </a:p>
      </dgm:t>
    </dgm:pt>
    <dgm:pt modelId="{C62781FC-089E-42A4-9C41-75A3B2EF10CA}" type="sibTrans" cxnId="{51F0DB94-A177-4FCD-858D-0B6E8B81301F}">
      <dgm:prSet/>
      <dgm:spPr/>
      <dgm:t>
        <a:bodyPr/>
        <a:lstStyle/>
        <a:p>
          <a:endParaRPr lang="ru-RU"/>
        </a:p>
      </dgm:t>
    </dgm:pt>
    <dgm:pt modelId="{AADA83F5-0F82-41FF-AFBC-8981E6CABD50}" type="pres">
      <dgm:prSet presAssocID="{900EE062-DF80-4AF2-B1A5-C943CBE05FDF}" presName="Name0" presStyleCnt="0">
        <dgm:presLayoutVars>
          <dgm:chMax val="7"/>
          <dgm:chPref val="7"/>
          <dgm:dir/>
        </dgm:presLayoutVars>
      </dgm:prSet>
      <dgm:spPr/>
    </dgm:pt>
    <dgm:pt modelId="{EB69D51E-6C49-4986-A609-E83CFFEA28DA}" type="pres">
      <dgm:prSet presAssocID="{900EE062-DF80-4AF2-B1A5-C943CBE05FDF}" presName="Name1" presStyleCnt="0"/>
      <dgm:spPr/>
    </dgm:pt>
    <dgm:pt modelId="{9D4C347F-3399-43E3-80D1-7E7E9362587F}" type="pres">
      <dgm:prSet presAssocID="{900EE062-DF80-4AF2-B1A5-C943CBE05FDF}" presName="cycle" presStyleCnt="0"/>
      <dgm:spPr/>
    </dgm:pt>
    <dgm:pt modelId="{20B0ECEB-A777-45B2-9429-59C1DD826837}" type="pres">
      <dgm:prSet presAssocID="{900EE062-DF80-4AF2-B1A5-C943CBE05FDF}" presName="srcNode" presStyleLbl="node1" presStyleIdx="0" presStyleCnt="3"/>
      <dgm:spPr/>
    </dgm:pt>
    <dgm:pt modelId="{816C3947-9B2D-4236-B93F-3E14F6D5DCEC}" type="pres">
      <dgm:prSet presAssocID="{900EE062-DF80-4AF2-B1A5-C943CBE05FDF}" presName="conn" presStyleLbl="parChTrans1D2" presStyleIdx="0" presStyleCnt="1"/>
      <dgm:spPr/>
    </dgm:pt>
    <dgm:pt modelId="{4E7B2115-3AE0-417E-AF5B-AC916ED6010D}" type="pres">
      <dgm:prSet presAssocID="{900EE062-DF80-4AF2-B1A5-C943CBE05FDF}" presName="extraNode" presStyleLbl="node1" presStyleIdx="0" presStyleCnt="3"/>
      <dgm:spPr/>
    </dgm:pt>
    <dgm:pt modelId="{083A8AA8-819C-41AC-8DB3-1EB43E9639BE}" type="pres">
      <dgm:prSet presAssocID="{900EE062-DF80-4AF2-B1A5-C943CBE05FDF}" presName="dstNode" presStyleLbl="node1" presStyleIdx="0" presStyleCnt="3"/>
      <dgm:spPr/>
    </dgm:pt>
    <dgm:pt modelId="{169EE3C3-0AC8-4E6A-9DE6-8A7FF0C4C7BE}" type="pres">
      <dgm:prSet presAssocID="{7E75D0CE-55DA-41AE-96CE-4C83660172D3}" presName="text_1" presStyleLbl="node1" presStyleIdx="0" presStyleCnt="3">
        <dgm:presLayoutVars>
          <dgm:bulletEnabled val="1"/>
        </dgm:presLayoutVars>
      </dgm:prSet>
      <dgm:spPr/>
    </dgm:pt>
    <dgm:pt modelId="{BE2AD084-31B9-4471-BEC3-D3C5F83802B3}" type="pres">
      <dgm:prSet presAssocID="{7E75D0CE-55DA-41AE-96CE-4C83660172D3}" presName="accent_1" presStyleCnt="0"/>
      <dgm:spPr/>
    </dgm:pt>
    <dgm:pt modelId="{AE168EBE-55EB-4EEC-8FE2-B79B427FC207}" type="pres">
      <dgm:prSet presAssocID="{7E75D0CE-55DA-41AE-96CE-4C83660172D3}" presName="accentRepeatNode" presStyleLbl="solidFgAcc1" presStyleIdx="0" presStyleCnt="3" custLinFactNeighborX="1330"/>
      <dgm:spPr>
        <a:solidFill>
          <a:schemeClr val="tx2">
            <a:lumMod val="5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AB178344-6FBA-4D68-877F-724362DBED7E}" type="pres">
      <dgm:prSet presAssocID="{908E9AFD-5F0E-4839-BE92-6586D94D6551}" presName="text_2" presStyleLbl="node1" presStyleIdx="1" presStyleCnt="3" custScaleX="103691" custScaleY="105128" custLinFactNeighborX="-1715">
        <dgm:presLayoutVars>
          <dgm:bulletEnabled val="1"/>
        </dgm:presLayoutVars>
      </dgm:prSet>
      <dgm:spPr/>
    </dgm:pt>
    <dgm:pt modelId="{E2F5D8E6-7351-47A3-80AE-ADFDAA4FE9B4}" type="pres">
      <dgm:prSet presAssocID="{908E9AFD-5F0E-4839-BE92-6586D94D6551}" presName="accent_2" presStyleCnt="0"/>
      <dgm:spPr/>
    </dgm:pt>
    <dgm:pt modelId="{7B0FFBBC-E152-4EA0-865B-ACEF4E91112A}" type="pres">
      <dgm:prSet presAssocID="{908E9AFD-5F0E-4839-BE92-6586D94D6551}" presName="accentRepeatNode" presStyleLbl="solidFgAcc1" presStyleIdx="1" presStyleCnt="3" custLinFactNeighborX="-35749" custLinFactNeighborY="-2447"/>
      <dgm:spPr>
        <a:solidFill>
          <a:schemeClr val="tx2">
            <a:lumMod val="5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E0E26421-48CF-47B8-9FB8-52CA7708EE4C}" type="pres">
      <dgm:prSet presAssocID="{DC8FB688-8E19-49DA-8F6A-F9E8906A9C7D}" presName="text_3" presStyleLbl="node1" presStyleIdx="2" presStyleCnt="3" custLinFactNeighborY="-4000">
        <dgm:presLayoutVars>
          <dgm:bulletEnabled val="1"/>
        </dgm:presLayoutVars>
      </dgm:prSet>
      <dgm:spPr/>
    </dgm:pt>
    <dgm:pt modelId="{2E2A3148-F785-44C5-B6F5-2B8A16357E41}" type="pres">
      <dgm:prSet presAssocID="{DC8FB688-8E19-49DA-8F6A-F9E8906A9C7D}" presName="accent_3" presStyleCnt="0"/>
      <dgm:spPr/>
    </dgm:pt>
    <dgm:pt modelId="{A1F03C01-45B7-4B54-954F-6F34A9351FCB}" type="pres">
      <dgm:prSet presAssocID="{DC8FB688-8E19-49DA-8F6A-F9E8906A9C7D}" presName="accentRepeatNode" presStyleLbl="solidFgAcc1" presStyleIdx="2" presStyleCnt="3" custLinFactNeighborX="1330" custLinFactNeighborY="-6450"/>
      <dgm:spPr>
        <a:solidFill>
          <a:schemeClr val="tx2">
            <a:lumMod val="5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</dgm:ptLst>
  <dgm:cxnLst>
    <dgm:cxn modelId="{99B32C21-4B57-4D52-868B-1A603FDD17E8}" srcId="{900EE062-DF80-4AF2-B1A5-C943CBE05FDF}" destId="{7E75D0CE-55DA-41AE-96CE-4C83660172D3}" srcOrd="0" destOrd="0" parTransId="{CD6DCDB1-F77A-4E34-9BE9-8F0C92D13CBA}" sibTransId="{FC0F6920-EF64-461C-9D10-9E0A08A37175}"/>
    <dgm:cxn modelId="{69FF4629-1A62-4ECD-B55B-834315F33AC9}" srcId="{900EE062-DF80-4AF2-B1A5-C943CBE05FDF}" destId="{908E9AFD-5F0E-4839-BE92-6586D94D6551}" srcOrd="1" destOrd="0" parTransId="{6A76C0FE-CCCB-42AA-980C-61E8E600D347}" sibTransId="{32974F08-BADC-46A1-87D8-DA5DA7D23F2A}"/>
    <dgm:cxn modelId="{C460A12F-32E0-43B9-8980-D7C552D77D71}" type="presOf" srcId="{7E75D0CE-55DA-41AE-96CE-4C83660172D3}" destId="{169EE3C3-0AC8-4E6A-9DE6-8A7FF0C4C7BE}" srcOrd="0" destOrd="0" presId="urn:microsoft.com/office/officeart/2008/layout/VerticalCurvedList"/>
    <dgm:cxn modelId="{0547F03F-8338-4A0D-B914-11585F871039}" type="presOf" srcId="{900EE062-DF80-4AF2-B1A5-C943CBE05FDF}" destId="{AADA83F5-0F82-41FF-AFBC-8981E6CABD50}" srcOrd="0" destOrd="0" presId="urn:microsoft.com/office/officeart/2008/layout/VerticalCurvedList"/>
    <dgm:cxn modelId="{DB530E77-C6C7-4EEC-B073-064E82BEEE34}" type="presOf" srcId="{908E9AFD-5F0E-4839-BE92-6586D94D6551}" destId="{AB178344-6FBA-4D68-877F-724362DBED7E}" srcOrd="0" destOrd="0" presId="urn:microsoft.com/office/officeart/2008/layout/VerticalCurvedList"/>
    <dgm:cxn modelId="{51F0DB94-A177-4FCD-858D-0B6E8B81301F}" srcId="{900EE062-DF80-4AF2-B1A5-C943CBE05FDF}" destId="{DC8FB688-8E19-49DA-8F6A-F9E8906A9C7D}" srcOrd="2" destOrd="0" parTransId="{C39117D5-8DE6-4B5C-8DCE-E0E960CD8022}" sibTransId="{C62781FC-089E-42A4-9C41-75A3B2EF10CA}"/>
    <dgm:cxn modelId="{676729BD-64C6-403B-AA29-74DA57D499EE}" type="presOf" srcId="{DC8FB688-8E19-49DA-8F6A-F9E8906A9C7D}" destId="{E0E26421-48CF-47B8-9FB8-52CA7708EE4C}" srcOrd="0" destOrd="0" presId="urn:microsoft.com/office/officeart/2008/layout/VerticalCurvedList"/>
    <dgm:cxn modelId="{D52BF9FD-2C14-44D2-B4F9-8E0F587DB0BC}" type="presOf" srcId="{FC0F6920-EF64-461C-9D10-9E0A08A37175}" destId="{816C3947-9B2D-4236-B93F-3E14F6D5DCEC}" srcOrd="0" destOrd="0" presId="urn:microsoft.com/office/officeart/2008/layout/VerticalCurvedList"/>
    <dgm:cxn modelId="{5CF68036-B0B1-44E7-95BF-FDED5E5537C2}" type="presParOf" srcId="{AADA83F5-0F82-41FF-AFBC-8981E6CABD50}" destId="{EB69D51E-6C49-4986-A609-E83CFFEA28DA}" srcOrd="0" destOrd="0" presId="urn:microsoft.com/office/officeart/2008/layout/VerticalCurvedList"/>
    <dgm:cxn modelId="{8184D3E6-6045-469C-A984-213B279A2FFC}" type="presParOf" srcId="{EB69D51E-6C49-4986-A609-E83CFFEA28DA}" destId="{9D4C347F-3399-43E3-80D1-7E7E9362587F}" srcOrd="0" destOrd="0" presId="urn:microsoft.com/office/officeart/2008/layout/VerticalCurvedList"/>
    <dgm:cxn modelId="{D711DBA8-EF3B-4077-8CA6-61B15C6B6E54}" type="presParOf" srcId="{9D4C347F-3399-43E3-80D1-7E7E9362587F}" destId="{20B0ECEB-A777-45B2-9429-59C1DD826837}" srcOrd="0" destOrd="0" presId="urn:microsoft.com/office/officeart/2008/layout/VerticalCurvedList"/>
    <dgm:cxn modelId="{C512983F-D288-4BFB-A418-C191B225B352}" type="presParOf" srcId="{9D4C347F-3399-43E3-80D1-7E7E9362587F}" destId="{816C3947-9B2D-4236-B93F-3E14F6D5DCEC}" srcOrd="1" destOrd="0" presId="urn:microsoft.com/office/officeart/2008/layout/VerticalCurvedList"/>
    <dgm:cxn modelId="{07D03EBB-7FBE-433A-BB48-1D0892302D5F}" type="presParOf" srcId="{9D4C347F-3399-43E3-80D1-7E7E9362587F}" destId="{4E7B2115-3AE0-417E-AF5B-AC916ED6010D}" srcOrd="2" destOrd="0" presId="urn:microsoft.com/office/officeart/2008/layout/VerticalCurvedList"/>
    <dgm:cxn modelId="{4AC49ECD-A68E-4EE6-AF14-F90CE9A45D5C}" type="presParOf" srcId="{9D4C347F-3399-43E3-80D1-7E7E9362587F}" destId="{083A8AA8-819C-41AC-8DB3-1EB43E9639BE}" srcOrd="3" destOrd="0" presId="urn:microsoft.com/office/officeart/2008/layout/VerticalCurvedList"/>
    <dgm:cxn modelId="{04E5443A-3C40-44EB-AFD5-BB82198D4979}" type="presParOf" srcId="{EB69D51E-6C49-4986-A609-E83CFFEA28DA}" destId="{169EE3C3-0AC8-4E6A-9DE6-8A7FF0C4C7BE}" srcOrd="1" destOrd="0" presId="urn:microsoft.com/office/officeart/2008/layout/VerticalCurvedList"/>
    <dgm:cxn modelId="{15093C7B-1190-4269-8041-9F9C8AD1E76F}" type="presParOf" srcId="{EB69D51E-6C49-4986-A609-E83CFFEA28DA}" destId="{BE2AD084-31B9-4471-BEC3-D3C5F83802B3}" srcOrd="2" destOrd="0" presId="urn:microsoft.com/office/officeart/2008/layout/VerticalCurvedList"/>
    <dgm:cxn modelId="{C4A84785-362B-4463-9EB2-BB139E8CC00B}" type="presParOf" srcId="{BE2AD084-31B9-4471-BEC3-D3C5F83802B3}" destId="{AE168EBE-55EB-4EEC-8FE2-B79B427FC207}" srcOrd="0" destOrd="0" presId="urn:microsoft.com/office/officeart/2008/layout/VerticalCurvedList"/>
    <dgm:cxn modelId="{77436DBD-271E-46BC-9065-958B88AA37B4}" type="presParOf" srcId="{EB69D51E-6C49-4986-A609-E83CFFEA28DA}" destId="{AB178344-6FBA-4D68-877F-724362DBED7E}" srcOrd="3" destOrd="0" presId="urn:microsoft.com/office/officeart/2008/layout/VerticalCurvedList"/>
    <dgm:cxn modelId="{3068D04B-79C1-4F1D-A0B1-B2AD6F687556}" type="presParOf" srcId="{EB69D51E-6C49-4986-A609-E83CFFEA28DA}" destId="{E2F5D8E6-7351-47A3-80AE-ADFDAA4FE9B4}" srcOrd="4" destOrd="0" presId="urn:microsoft.com/office/officeart/2008/layout/VerticalCurvedList"/>
    <dgm:cxn modelId="{4BA0E541-C479-484F-88C3-F579DD04FA65}" type="presParOf" srcId="{E2F5D8E6-7351-47A3-80AE-ADFDAA4FE9B4}" destId="{7B0FFBBC-E152-4EA0-865B-ACEF4E91112A}" srcOrd="0" destOrd="0" presId="urn:microsoft.com/office/officeart/2008/layout/VerticalCurvedList"/>
    <dgm:cxn modelId="{DCF045FA-651A-4133-93BE-12C85C59926A}" type="presParOf" srcId="{EB69D51E-6C49-4986-A609-E83CFFEA28DA}" destId="{E0E26421-48CF-47B8-9FB8-52CA7708EE4C}" srcOrd="5" destOrd="0" presId="urn:microsoft.com/office/officeart/2008/layout/VerticalCurvedList"/>
    <dgm:cxn modelId="{542F65B5-19D3-42AE-9431-7B6C53DB1DC1}" type="presParOf" srcId="{EB69D51E-6C49-4986-A609-E83CFFEA28DA}" destId="{2E2A3148-F785-44C5-B6F5-2B8A16357E41}" srcOrd="6" destOrd="0" presId="urn:microsoft.com/office/officeart/2008/layout/VerticalCurvedList"/>
    <dgm:cxn modelId="{897967C9-2589-45F1-A629-C6FCF0838F66}" type="presParOf" srcId="{2E2A3148-F785-44C5-B6F5-2B8A16357E41}" destId="{A1F03C01-45B7-4B54-954F-6F34A9351F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F1B2B9-023E-42EA-8B3A-E2A7ACBA8AD1}" type="doc">
      <dgm:prSet loTypeId="urn:microsoft.com/office/officeart/2008/layout/Pictu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595CF50-652B-4CF0-A4DC-092F113D4A8C}">
      <dgm:prSet phldrT="[Текст]" custT="1"/>
      <dgm:spPr>
        <a:solidFill>
          <a:schemeClr val="tx2">
            <a:lumMod val="5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ru-RU" sz="1400" dirty="0"/>
            <a:t>Незарегистрированные пользователи</a:t>
          </a:r>
        </a:p>
      </dgm:t>
    </dgm:pt>
    <dgm:pt modelId="{EBD7CA58-3709-4888-B780-05E9A896C1F7}" type="parTrans" cxnId="{9D3D20DF-D22A-4D34-A2C7-33E84967C517}">
      <dgm:prSet/>
      <dgm:spPr/>
      <dgm:t>
        <a:bodyPr/>
        <a:lstStyle/>
        <a:p>
          <a:endParaRPr lang="ru-RU" sz="1200"/>
        </a:p>
      </dgm:t>
    </dgm:pt>
    <dgm:pt modelId="{A70F3500-BA3E-445B-86B5-A2F8591A906D}" type="sibTrans" cxnId="{9D3D20DF-D22A-4D34-A2C7-33E84967C517}">
      <dgm:prSet/>
      <dgm:spPr/>
      <dgm:t>
        <a:bodyPr/>
        <a:lstStyle/>
        <a:p>
          <a:endParaRPr lang="ru-RU" sz="1200"/>
        </a:p>
      </dgm:t>
    </dgm:pt>
    <dgm:pt modelId="{D4FA7A6F-E54E-44CE-9FB0-12C1D12FCB31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Подбор и просмотр тюнинга</a:t>
          </a:r>
        </a:p>
      </dgm:t>
    </dgm:pt>
    <dgm:pt modelId="{A0C28562-1827-4124-80DC-188BDFD28827}" type="parTrans" cxnId="{A0D4D48A-BE87-4DB3-90A1-064C4ACA0C85}">
      <dgm:prSet/>
      <dgm:spPr/>
      <dgm:t>
        <a:bodyPr/>
        <a:lstStyle/>
        <a:p>
          <a:endParaRPr lang="ru-RU" sz="1200"/>
        </a:p>
      </dgm:t>
    </dgm:pt>
    <dgm:pt modelId="{D23ADFFF-0684-4A8B-9D36-B783A8A00881}" type="sibTrans" cxnId="{A0D4D48A-BE87-4DB3-90A1-064C4ACA0C85}">
      <dgm:prSet/>
      <dgm:spPr/>
      <dgm:t>
        <a:bodyPr/>
        <a:lstStyle/>
        <a:p>
          <a:endParaRPr lang="ru-RU" sz="1200"/>
        </a:p>
      </dgm:t>
    </dgm:pt>
    <dgm:pt modelId="{DC92F3D6-C422-4F4B-8529-047EAD72FA34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Сравнение запчастей</a:t>
          </a:r>
        </a:p>
      </dgm:t>
    </dgm:pt>
    <dgm:pt modelId="{B00CE107-2E3E-4C05-928E-EA926CDFD0DC}" type="parTrans" cxnId="{6CF1927A-F87B-4B30-8D4B-73324F88EF43}">
      <dgm:prSet/>
      <dgm:spPr/>
      <dgm:t>
        <a:bodyPr/>
        <a:lstStyle/>
        <a:p>
          <a:endParaRPr lang="ru-RU" sz="1200"/>
        </a:p>
      </dgm:t>
    </dgm:pt>
    <dgm:pt modelId="{17722C89-409E-4851-8622-E7FD2077F94F}" type="sibTrans" cxnId="{6CF1927A-F87B-4B30-8D4B-73324F88EF43}">
      <dgm:prSet/>
      <dgm:spPr/>
      <dgm:t>
        <a:bodyPr/>
        <a:lstStyle/>
        <a:p>
          <a:endParaRPr lang="ru-RU" sz="1200"/>
        </a:p>
      </dgm:t>
    </dgm:pt>
    <dgm:pt modelId="{A2897846-E523-4C4D-AE65-A62654F9566F}">
      <dgm:prSet phldrT="[Текст]" custT="1"/>
      <dgm:spPr>
        <a:solidFill>
          <a:schemeClr val="tx2">
            <a:lumMod val="5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ru-RU" sz="1400" dirty="0"/>
            <a:t>Зарегистрированные пользователи</a:t>
          </a:r>
        </a:p>
      </dgm:t>
    </dgm:pt>
    <dgm:pt modelId="{7712B71F-4911-4B4D-8878-195533AAF8D0}" type="parTrans" cxnId="{75C7BDC7-D49B-4F71-BFFC-D47F0BD5172C}">
      <dgm:prSet/>
      <dgm:spPr/>
      <dgm:t>
        <a:bodyPr/>
        <a:lstStyle/>
        <a:p>
          <a:endParaRPr lang="ru-RU" sz="1200"/>
        </a:p>
      </dgm:t>
    </dgm:pt>
    <dgm:pt modelId="{06C18FC9-9C0A-4DCD-8654-8A22E5A6A1F9}" type="sibTrans" cxnId="{75C7BDC7-D49B-4F71-BFFC-D47F0BD5172C}">
      <dgm:prSet/>
      <dgm:spPr/>
      <dgm:t>
        <a:bodyPr/>
        <a:lstStyle/>
        <a:p>
          <a:endParaRPr lang="ru-RU" sz="1200"/>
        </a:p>
      </dgm:t>
    </dgm:pt>
    <dgm:pt modelId="{CA76B15F-A096-4F30-AF5A-D3F023905E3C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Подбор и просмотр тюнинга</a:t>
          </a:r>
        </a:p>
      </dgm:t>
    </dgm:pt>
    <dgm:pt modelId="{450BF05E-4948-4F09-8794-EE9E885D8C4A}" type="parTrans" cxnId="{2B3A4E58-0B0A-4BD4-8B56-7EB363B98145}">
      <dgm:prSet/>
      <dgm:spPr/>
      <dgm:t>
        <a:bodyPr/>
        <a:lstStyle/>
        <a:p>
          <a:endParaRPr lang="ru-RU" sz="1200"/>
        </a:p>
      </dgm:t>
    </dgm:pt>
    <dgm:pt modelId="{EFCC8BA2-9445-4E1F-8A76-05272CB5C76E}" type="sibTrans" cxnId="{2B3A4E58-0B0A-4BD4-8B56-7EB363B98145}">
      <dgm:prSet/>
      <dgm:spPr/>
      <dgm:t>
        <a:bodyPr/>
        <a:lstStyle/>
        <a:p>
          <a:endParaRPr lang="ru-RU" sz="1200"/>
        </a:p>
      </dgm:t>
    </dgm:pt>
    <dgm:pt modelId="{61D71804-4617-422B-A59A-E69930FAA1A0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Помощь онлайн-консультанта</a:t>
          </a:r>
        </a:p>
      </dgm:t>
    </dgm:pt>
    <dgm:pt modelId="{121724BF-3812-4DBA-A53E-81BD3AB3CCE2}" type="parTrans" cxnId="{23E57215-2EE1-411B-B8D6-C3640D477A5B}">
      <dgm:prSet/>
      <dgm:spPr/>
      <dgm:t>
        <a:bodyPr/>
        <a:lstStyle/>
        <a:p>
          <a:endParaRPr lang="ru-RU" sz="1200"/>
        </a:p>
      </dgm:t>
    </dgm:pt>
    <dgm:pt modelId="{64F604D5-2C27-4C1F-8516-FFAA42C67DF8}" type="sibTrans" cxnId="{23E57215-2EE1-411B-B8D6-C3640D477A5B}">
      <dgm:prSet/>
      <dgm:spPr/>
      <dgm:t>
        <a:bodyPr/>
        <a:lstStyle/>
        <a:p>
          <a:endParaRPr lang="ru-RU" sz="1200"/>
        </a:p>
      </dgm:t>
    </dgm:pt>
    <dgm:pt modelId="{579EFB29-57F6-444F-A3C7-E31F7FAB921A}">
      <dgm:prSet phldrT="[Текст]" custT="1"/>
      <dgm:spPr>
        <a:solidFill>
          <a:schemeClr val="tx2">
            <a:lumMod val="5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ru-RU" sz="1400" dirty="0"/>
            <a:t>Модератор</a:t>
          </a:r>
        </a:p>
      </dgm:t>
    </dgm:pt>
    <dgm:pt modelId="{F71832DD-7B54-4A80-8561-24F9094F5008}" type="parTrans" cxnId="{09031FAC-8902-45E5-8671-CC9113B8FD46}">
      <dgm:prSet/>
      <dgm:spPr/>
      <dgm:t>
        <a:bodyPr/>
        <a:lstStyle/>
        <a:p>
          <a:endParaRPr lang="ru-RU" sz="1200"/>
        </a:p>
      </dgm:t>
    </dgm:pt>
    <dgm:pt modelId="{075D0D7B-794F-42C4-A384-04C142E6DFF7}" type="sibTrans" cxnId="{09031FAC-8902-45E5-8671-CC9113B8FD46}">
      <dgm:prSet/>
      <dgm:spPr/>
      <dgm:t>
        <a:bodyPr/>
        <a:lstStyle/>
        <a:p>
          <a:endParaRPr lang="ru-RU" sz="1200"/>
        </a:p>
      </dgm:t>
    </dgm:pt>
    <dgm:pt modelId="{AC979F65-5409-4C01-89B7-443F0B9104F4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Просмотр и удаление комментариев</a:t>
          </a:r>
        </a:p>
      </dgm:t>
    </dgm:pt>
    <dgm:pt modelId="{FE511F06-2D06-4726-9236-93D8375889D7}" type="parTrans" cxnId="{52C78339-EE3B-46B5-B84F-400120674E30}">
      <dgm:prSet/>
      <dgm:spPr/>
      <dgm:t>
        <a:bodyPr/>
        <a:lstStyle/>
        <a:p>
          <a:endParaRPr lang="ru-RU" sz="1200"/>
        </a:p>
      </dgm:t>
    </dgm:pt>
    <dgm:pt modelId="{9642FE65-1C34-477C-9BAC-5E0BED3E0C64}" type="sibTrans" cxnId="{52C78339-EE3B-46B5-B84F-400120674E30}">
      <dgm:prSet/>
      <dgm:spPr/>
      <dgm:t>
        <a:bodyPr/>
        <a:lstStyle/>
        <a:p>
          <a:endParaRPr lang="ru-RU" sz="1200"/>
        </a:p>
      </dgm:t>
    </dgm:pt>
    <dgm:pt modelId="{E9DE2802-7F20-4CA4-9A35-FD6B2EF0D866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Обновление информации в приложении</a:t>
          </a:r>
        </a:p>
      </dgm:t>
    </dgm:pt>
    <dgm:pt modelId="{5CA87D9A-4AC9-4EEB-A97D-F01B1FCE6DEE}" type="parTrans" cxnId="{49839D44-288E-49B3-8656-156568836320}">
      <dgm:prSet/>
      <dgm:spPr/>
      <dgm:t>
        <a:bodyPr/>
        <a:lstStyle/>
        <a:p>
          <a:endParaRPr lang="ru-RU" sz="1200"/>
        </a:p>
      </dgm:t>
    </dgm:pt>
    <dgm:pt modelId="{F804691B-B917-4C4B-A1B8-35F65E6971B2}" type="sibTrans" cxnId="{49839D44-288E-49B3-8656-156568836320}">
      <dgm:prSet/>
      <dgm:spPr/>
      <dgm:t>
        <a:bodyPr/>
        <a:lstStyle/>
        <a:p>
          <a:endParaRPr lang="ru-RU" sz="1200"/>
        </a:p>
      </dgm:t>
    </dgm:pt>
    <dgm:pt modelId="{6C7CBFAE-D016-4416-A047-AB16C14107CF}">
      <dgm:prSet phldrT="[Текст]" custT="1"/>
      <dgm:spPr>
        <a:solidFill>
          <a:schemeClr val="tx2">
            <a:lumMod val="5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Консультант</a:t>
          </a:r>
        </a:p>
      </dgm:t>
    </dgm:pt>
    <dgm:pt modelId="{A9ED4286-155F-463B-ADDE-7796E59E0449}" type="parTrans" cxnId="{23DEC65A-326C-4F1E-AE63-C6B2B1C1CF26}">
      <dgm:prSet/>
      <dgm:spPr/>
      <dgm:t>
        <a:bodyPr/>
        <a:lstStyle/>
        <a:p>
          <a:endParaRPr lang="ru-RU" sz="1200"/>
        </a:p>
      </dgm:t>
    </dgm:pt>
    <dgm:pt modelId="{F2048C92-6017-419D-B018-FEE189CE4E4E}" type="sibTrans" cxnId="{23DEC65A-326C-4F1E-AE63-C6B2B1C1CF26}">
      <dgm:prSet/>
      <dgm:spPr/>
      <dgm:t>
        <a:bodyPr/>
        <a:lstStyle/>
        <a:p>
          <a:endParaRPr lang="ru-RU" sz="1200"/>
        </a:p>
      </dgm:t>
    </dgm:pt>
    <dgm:pt modelId="{B5620914-72BF-46A0-983E-D2D090D2B3E9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Помощь пользователям</a:t>
          </a:r>
        </a:p>
      </dgm:t>
    </dgm:pt>
    <dgm:pt modelId="{256301D4-CB38-4488-982F-C9E6F8A3597F}" type="parTrans" cxnId="{AE1CDF34-94A2-4427-BA54-908C35BBA794}">
      <dgm:prSet/>
      <dgm:spPr/>
      <dgm:t>
        <a:bodyPr/>
        <a:lstStyle/>
        <a:p>
          <a:endParaRPr lang="ru-RU" sz="1200"/>
        </a:p>
      </dgm:t>
    </dgm:pt>
    <dgm:pt modelId="{AD1FB763-06E2-4907-A8F1-D5191755C3B0}" type="sibTrans" cxnId="{AE1CDF34-94A2-4427-BA54-908C35BBA794}">
      <dgm:prSet/>
      <dgm:spPr/>
      <dgm:t>
        <a:bodyPr/>
        <a:lstStyle/>
        <a:p>
          <a:endParaRPr lang="ru-RU" sz="1200"/>
        </a:p>
      </dgm:t>
    </dgm:pt>
    <dgm:pt modelId="{B10A5FBE-EB4B-460B-8A42-07421E213CD8}">
      <dgm:prSet phldrT="[Текст]" custT="1"/>
      <dgm:spPr>
        <a:solidFill>
          <a:schemeClr val="tx2">
            <a:lumMod val="5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Менеджер</a:t>
          </a:r>
        </a:p>
      </dgm:t>
    </dgm:pt>
    <dgm:pt modelId="{2DFDEC60-BD63-464C-91BE-BC2D46CBBC73}" type="parTrans" cxnId="{EA2E091A-6B94-4EDC-B619-2D8182E79F65}">
      <dgm:prSet/>
      <dgm:spPr/>
      <dgm:t>
        <a:bodyPr/>
        <a:lstStyle/>
        <a:p>
          <a:endParaRPr lang="ru-RU" sz="1200"/>
        </a:p>
      </dgm:t>
    </dgm:pt>
    <dgm:pt modelId="{3A8DBE6C-8225-4A6D-8C5B-10C37A50FC2C}" type="sibTrans" cxnId="{EA2E091A-6B94-4EDC-B619-2D8182E79F65}">
      <dgm:prSet/>
      <dgm:spPr/>
      <dgm:t>
        <a:bodyPr/>
        <a:lstStyle/>
        <a:p>
          <a:endParaRPr lang="ru-RU" sz="1200"/>
        </a:p>
      </dgm:t>
    </dgm:pt>
    <dgm:pt modelId="{C30C60CE-E88C-477B-AC8C-3E9833D3DBAF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Добавление в избранное</a:t>
          </a:r>
        </a:p>
      </dgm:t>
    </dgm:pt>
    <dgm:pt modelId="{95770A22-36B0-4A5D-9CDD-FE90A6073ECD}" type="parTrans" cxnId="{CB6160DD-A3E8-4943-98E8-C86579CBCE54}">
      <dgm:prSet/>
      <dgm:spPr/>
      <dgm:t>
        <a:bodyPr/>
        <a:lstStyle/>
        <a:p>
          <a:endParaRPr lang="ru-RU" sz="1200"/>
        </a:p>
      </dgm:t>
    </dgm:pt>
    <dgm:pt modelId="{6FFDB892-B975-40EA-B604-0F30FB2593DA}" type="sibTrans" cxnId="{CB6160DD-A3E8-4943-98E8-C86579CBCE54}">
      <dgm:prSet/>
      <dgm:spPr/>
      <dgm:t>
        <a:bodyPr/>
        <a:lstStyle/>
        <a:p>
          <a:endParaRPr lang="ru-RU" sz="1200"/>
        </a:p>
      </dgm:t>
    </dgm:pt>
    <dgm:pt modelId="{F4EE8FA8-34FA-4F59-9E08-A921FAFC3228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Просмотр комментариев и оценок пользователей</a:t>
          </a:r>
        </a:p>
      </dgm:t>
    </dgm:pt>
    <dgm:pt modelId="{08BA5F2E-EA05-47A4-B1AF-70AD963CE4B4}" type="parTrans" cxnId="{6B323089-D80C-4CD3-809F-EA89B4BB2AE8}">
      <dgm:prSet/>
      <dgm:spPr/>
      <dgm:t>
        <a:bodyPr/>
        <a:lstStyle/>
        <a:p>
          <a:endParaRPr lang="ru-RU" sz="1200"/>
        </a:p>
      </dgm:t>
    </dgm:pt>
    <dgm:pt modelId="{443FDACA-4965-4C68-B694-D3198E5B8CD0}" type="sibTrans" cxnId="{6B323089-D80C-4CD3-809F-EA89B4BB2AE8}">
      <dgm:prSet/>
      <dgm:spPr/>
      <dgm:t>
        <a:bodyPr/>
        <a:lstStyle/>
        <a:p>
          <a:endParaRPr lang="ru-RU" sz="1200"/>
        </a:p>
      </dgm:t>
    </dgm:pt>
    <dgm:pt modelId="{BDBF25DA-C97B-424F-94EF-75D4114A69A7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Сравнение запчастей</a:t>
          </a:r>
        </a:p>
      </dgm:t>
    </dgm:pt>
    <dgm:pt modelId="{8E0CFE2C-7FA7-4330-BD1D-ED8D2A20B10B}" type="parTrans" cxnId="{0D02B8EB-8833-4CA6-92BD-80A09C0B98CA}">
      <dgm:prSet/>
      <dgm:spPr/>
      <dgm:t>
        <a:bodyPr/>
        <a:lstStyle/>
        <a:p>
          <a:endParaRPr lang="ru-RU" sz="1200"/>
        </a:p>
      </dgm:t>
    </dgm:pt>
    <dgm:pt modelId="{CC637BCE-13D8-43DD-9838-94A7BDBD7F07}" type="sibTrans" cxnId="{0D02B8EB-8833-4CA6-92BD-80A09C0B98CA}">
      <dgm:prSet/>
      <dgm:spPr/>
      <dgm:t>
        <a:bodyPr/>
        <a:lstStyle/>
        <a:p>
          <a:endParaRPr lang="ru-RU" sz="1200"/>
        </a:p>
      </dgm:t>
    </dgm:pt>
    <dgm:pt modelId="{90D28F42-F009-49B4-A109-6FF20DF50E0C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Добавление в избранное</a:t>
          </a:r>
        </a:p>
      </dgm:t>
    </dgm:pt>
    <dgm:pt modelId="{096484BE-118B-4810-A4CC-996E09308B5F}" type="parTrans" cxnId="{A03CF2DC-3FDA-4040-BF81-51CB2B5419DB}">
      <dgm:prSet/>
      <dgm:spPr/>
      <dgm:t>
        <a:bodyPr/>
        <a:lstStyle/>
        <a:p>
          <a:endParaRPr lang="ru-RU" sz="1200"/>
        </a:p>
      </dgm:t>
    </dgm:pt>
    <dgm:pt modelId="{EE93BE24-040F-448D-B08D-406888070725}" type="sibTrans" cxnId="{A03CF2DC-3FDA-4040-BF81-51CB2B5419DB}">
      <dgm:prSet/>
      <dgm:spPr/>
      <dgm:t>
        <a:bodyPr/>
        <a:lstStyle/>
        <a:p>
          <a:endParaRPr lang="ru-RU" sz="1200"/>
        </a:p>
      </dgm:t>
    </dgm:pt>
    <dgm:pt modelId="{193E8067-BEF0-4C6A-9DEF-4E6304D9ACA3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Просмотр и написание комментариев, а также оценивание запчастей</a:t>
          </a:r>
        </a:p>
      </dgm:t>
    </dgm:pt>
    <dgm:pt modelId="{1CC6A582-7692-424E-934E-BD1C24874A7B}" type="parTrans" cxnId="{F21B5627-3BC9-41B2-8752-3A07E2DF7851}">
      <dgm:prSet/>
      <dgm:spPr/>
      <dgm:t>
        <a:bodyPr/>
        <a:lstStyle/>
        <a:p>
          <a:endParaRPr lang="ru-RU" sz="1200"/>
        </a:p>
      </dgm:t>
    </dgm:pt>
    <dgm:pt modelId="{539F244D-8969-4087-98C2-DEAF87B4510B}" type="sibTrans" cxnId="{F21B5627-3BC9-41B2-8752-3A07E2DF7851}">
      <dgm:prSet/>
      <dgm:spPr/>
      <dgm:t>
        <a:bodyPr/>
        <a:lstStyle/>
        <a:p>
          <a:endParaRPr lang="ru-RU" sz="1200"/>
        </a:p>
      </dgm:t>
    </dgm:pt>
    <dgm:pt modelId="{A1CDC06F-3D14-40D4-9D63-B123952D2364}">
      <dgm:prSet phldrT="[Текст]" custT="1"/>
      <dgm:spPr>
        <a:solidFill>
          <a:schemeClr val="tx2">
            <a:lumMod val="25000"/>
            <a:alpha val="90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14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Ответы на вопросы пользователей</a:t>
          </a:r>
        </a:p>
      </dgm:t>
    </dgm:pt>
    <dgm:pt modelId="{BECE128E-AE52-42EA-B810-8E500DB74E1A}" type="parTrans" cxnId="{A01C9A69-ED86-43BA-9E97-832F5BC8A5A1}">
      <dgm:prSet/>
      <dgm:spPr/>
      <dgm:t>
        <a:bodyPr/>
        <a:lstStyle/>
        <a:p>
          <a:endParaRPr lang="ru-RU" sz="1200"/>
        </a:p>
      </dgm:t>
    </dgm:pt>
    <dgm:pt modelId="{AE20D458-907B-412F-82EE-A2F736041CB4}" type="sibTrans" cxnId="{A01C9A69-ED86-43BA-9E97-832F5BC8A5A1}">
      <dgm:prSet/>
      <dgm:spPr/>
      <dgm:t>
        <a:bodyPr/>
        <a:lstStyle/>
        <a:p>
          <a:endParaRPr lang="ru-RU" sz="1200"/>
        </a:p>
      </dgm:t>
    </dgm:pt>
    <dgm:pt modelId="{51E67AD5-5678-49AD-905A-41691583014A}" type="pres">
      <dgm:prSet presAssocID="{B8F1B2B9-023E-42EA-8B3A-E2A7ACBA8AD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EDEA45E-636B-4CD7-BD9B-72C71F9AC787}" type="pres">
      <dgm:prSet presAssocID="{3595CF50-652B-4CF0-A4DC-092F113D4A8C}" presName="root" presStyleCnt="0">
        <dgm:presLayoutVars>
          <dgm:chMax/>
          <dgm:chPref val="4"/>
        </dgm:presLayoutVars>
      </dgm:prSet>
      <dgm:spPr/>
    </dgm:pt>
    <dgm:pt modelId="{EB5B2D3F-D23B-42EE-8161-242DBD5D09F3}" type="pres">
      <dgm:prSet presAssocID="{3595CF50-652B-4CF0-A4DC-092F113D4A8C}" presName="rootComposite" presStyleCnt="0">
        <dgm:presLayoutVars/>
      </dgm:prSet>
      <dgm:spPr/>
    </dgm:pt>
    <dgm:pt modelId="{3AE21126-D21C-4A30-9978-9AA04905719A}" type="pres">
      <dgm:prSet presAssocID="{3595CF50-652B-4CF0-A4DC-092F113D4A8C}" presName="rootText" presStyleLbl="node0" presStyleIdx="0" presStyleCnt="5" custScaleX="184801">
        <dgm:presLayoutVars>
          <dgm:chMax/>
          <dgm:chPref val="4"/>
        </dgm:presLayoutVars>
      </dgm:prSet>
      <dgm:spPr/>
    </dgm:pt>
    <dgm:pt modelId="{4D17DB84-416E-4833-8C3C-EAA6D6A2DCD1}" type="pres">
      <dgm:prSet presAssocID="{3595CF50-652B-4CF0-A4DC-092F113D4A8C}" presName="childShape" presStyleCnt="0">
        <dgm:presLayoutVars>
          <dgm:chMax val="0"/>
          <dgm:chPref val="0"/>
        </dgm:presLayoutVars>
      </dgm:prSet>
      <dgm:spPr/>
    </dgm:pt>
    <dgm:pt modelId="{97C5F0FE-55ED-4E4C-AC78-19EC4850ACC6}" type="pres">
      <dgm:prSet presAssocID="{D4FA7A6F-E54E-44CE-9FB0-12C1D12FCB31}" presName="childComposite" presStyleCnt="0">
        <dgm:presLayoutVars>
          <dgm:chMax val="0"/>
          <dgm:chPref val="0"/>
        </dgm:presLayoutVars>
      </dgm:prSet>
      <dgm:spPr/>
    </dgm:pt>
    <dgm:pt modelId="{1561CF84-913E-410F-8A52-3A0C466BE3E8}" type="pres">
      <dgm:prSet presAssocID="{D4FA7A6F-E54E-44CE-9FB0-12C1D12FCB31}" presName="Image" presStyleLbl="node1" presStyleIdx="0" presStyleCnt="13" custFlipVert="1" custFlipHor="1" custScaleX="36928" custScaleY="29280"/>
      <dgm:spPr>
        <a:noFill/>
        <a:ln>
          <a:noFill/>
        </a:ln>
      </dgm:spPr>
    </dgm:pt>
    <dgm:pt modelId="{ACBB4B3B-4026-4387-8A0C-DFBC99A1D9FB}" type="pres">
      <dgm:prSet presAssocID="{D4FA7A6F-E54E-44CE-9FB0-12C1D12FCB31}" presName="childText" presStyleLbl="lnNode1" presStyleIdx="0" presStyleCnt="13" custScaleX="372466" custLinFactNeighborX="-8791" custLinFactNeighborY="-3588">
        <dgm:presLayoutVars>
          <dgm:chMax val="0"/>
          <dgm:chPref val="0"/>
          <dgm:bulletEnabled val="1"/>
        </dgm:presLayoutVars>
      </dgm:prSet>
      <dgm:spPr/>
    </dgm:pt>
    <dgm:pt modelId="{BA1D9BC5-92D8-4418-B439-64936DE34E22}" type="pres">
      <dgm:prSet presAssocID="{DC92F3D6-C422-4F4B-8529-047EAD72FA34}" presName="childComposite" presStyleCnt="0">
        <dgm:presLayoutVars>
          <dgm:chMax val="0"/>
          <dgm:chPref val="0"/>
        </dgm:presLayoutVars>
      </dgm:prSet>
      <dgm:spPr/>
    </dgm:pt>
    <dgm:pt modelId="{AD6A66F1-FFD1-4FB4-ACEC-5F9081405635}" type="pres">
      <dgm:prSet presAssocID="{DC92F3D6-C422-4F4B-8529-047EAD72FA34}" presName="Image" presStyleLbl="node1" presStyleIdx="1" presStyleCnt="13" custScaleX="135923"/>
      <dgm:spPr>
        <a:noFill/>
        <a:ln>
          <a:noFill/>
        </a:ln>
      </dgm:spPr>
    </dgm:pt>
    <dgm:pt modelId="{E65521F4-BFE4-4D48-9523-ED682340FF92}" type="pres">
      <dgm:prSet presAssocID="{DC92F3D6-C422-4F4B-8529-047EAD72FA34}" presName="childText" presStyleLbl="lnNode1" presStyleIdx="1" presStyleCnt="13" custScaleX="374055" custScaleY="66630" custLinFactNeighborX="-10030" custLinFactNeighborY="-17879">
        <dgm:presLayoutVars>
          <dgm:chMax val="0"/>
          <dgm:chPref val="0"/>
          <dgm:bulletEnabled val="1"/>
        </dgm:presLayoutVars>
      </dgm:prSet>
      <dgm:spPr/>
    </dgm:pt>
    <dgm:pt modelId="{031B7EF5-A07B-4B2D-B8D4-F141FBA66D84}" type="pres">
      <dgm:prSet presAssocID="{C30C60CE-E88C-477B-AC8C-3E9833D3DBAF}" presName="childComposite" presStyleCnt="0">
        <dgm:presLayoutVars>
          <dgm:chMax val="0"/>
          <dgm:chPref val="0"/>
        </dgm:presLayoutVars>
      </dgm:prSet>
      <dgm:spPr/>
    </dgm:pt>
    <dgm:pt modelId="{079DD479-8654-4B87-B90F-76E795982618}" type="pres">
      <dgm:prSet presAssocID="{C30C60CE-E88C-477B-AC8C-3E9833D3DBAF}" presName="Image" presStyleLbl="node1" presStyleIdx="2" presStyleCnt="13" custScaleX="135923"/>
      <dgm:spPr>
        <a:noFill/>
        <a:ln>
          <a:noFill/>
        </a:ln>
      </dgm:spPr>
    </dgm:pt>
    <dgm:pt modelId="{5C091032-D53D-4F19-B7A5-5FBE845F69AE}" type="pres">
      <dgm:prSet presAssocID="{C30C60CE-E88C-477B-AC8C-3E9833D3DBAF}" presName="childText" presStyleLbl="lnNode1" presStyleIdx="2" presStyleCnt="13" custScaleX="374055" custScaleY="71987" custLinFactNeighborX="-10030" custLinFactNeighborY="-35569">
        <dgm:presLayoutVars>
          <dgm:chMax val="0"/>
          <dgm:chPref val="0"/>
          <dgm:bulletEnabled val="1"/>
        </dgm:presLayoutVars>
      </dgm:prSet>
      <dgm:spPr/>
    </dgm:pt>
    <dgm:pt modelId="{908F85EE-76FC-4F7A-AE37-83DD044BB5F9}" type="pres">
      <dgm:prSet presAssocID="{F4EE8FA8-34FA-4F59-9E08-A921FAFC3228}" presName="childComposite" presStyleCnt="0">
        <dgm:presLayoutVars>
          <dgm:chMax val="0"/>
          <dgm:chPref val="0"/>
        </dgm:presLayoutVars>
      </dgm:prSet>
      <dgm:spPr/>
    </dgm:pt>
    <dgm:pt modelId="{792E9EEB-2293-4B35-88D0-06BEB808656A}" type="pres">
      <dgm:prSet presAssocID="{F4EE8FA8-34FA-4F59-9E08-A921FAFC3228}" presName="Image" presStyleLbl="node1" presStyleIdx="3" presStyleCnt="13" custScaleX="135923"/>
      <dgm:spPr>
        <a:noFill/>
        <a:ln>
          <a:noFill/>
        </a:ln>
      </dgm:spPr>
    </dgm:pt>
    <dgm:pt modelId="{538D4F6C-D94D-4E1F-918A-7144EA8B0690}" type="pres">
      <dgm:prSet presAssocID="{F4EE8FA8-34FA-4F59-9E08-A921FAFC3228}" presName="childText" presStyleLbl="lnNode1" presStyleIdx="3" presStyleCnt="13" custScaleX="374055" custScaleY="173230" custLinFactNeighborX="-10030" custLinFactNeighborY="-42326">
        <dgm:presLayoutVars>
          <dgm:chMax val="0"/>
          <dgm:chPref val="0"/>
          <dgm:bulletEnabled val="1"/>
        </dgm:presLayoutVars>
      </dgm:prSet>
      <dgm:spPr/>
    </dgm:pt>
    <dgm:pt modelId="{442F7AF8-D5BF-4DA9-9A9C-190BAFD7910E}" type="pres">
      <dgm:prSet presAssocID="{A2897846-E523-4C4D-AE65-A62654F9566F}" presName="root" presStyleCnt="0">
        <dgm:presLayoutVars>
          <dgm:chMax/>
          <dgm:chPref val="4"/>
        </dgm:presLayoutVars>
      </dgm:prSet>
      <dgm:spPr/>
    </dgm:pt>
    <dgm:pt modelId="{FADC8A86-B1C1-43D7-B00D-7015C3463A35}" type="pres">
      <dgm:prSet presAssocID="{A2897846-E523-4C4D-AE65-A62654F9566F}" presName="rootComposite" presStyleCnt="0">
        <dgm:presLayoutVars/>
      </dgm:prSet>
      <dgm:spPr/>
    </dgm:pt>
    <dgm:pt modelId="{BC2D689C-BB93-442C-94FD-E77C55A79F92}" type="pres">
      <dgm:prSet presAssocID="{A2897846-E523-4C4D-AE65-A62654F9566F}" presName="rootText" presStyleLbl="node0" presStyleIdx="1" presStyleCnt="5" custScaleX="168260">
        <dgm:presLayoutVars>
          <dgm:chMax/>
          <dgm:chPref val="4"/>
        </dgm:presLayoutVars>
      </dgm:prSet>
      <dgm:spPr/>
    </dgm:pt>
    <dgm:pt modelId="{A99A4C6E-1932-442A-A8F8-8C36B9C7E8F5}" type="pres">
      <dgm:prSet presAssocID="{A2897846-E523-4C4D-AE65-A62654F9566F}" presName="childShape" presStyleCnt="0">
        <dgm:presLayoutVars>
          <dgm:chMax val="0"/>
          <dgm:chPref val="0"/>
        </dgm:presLayoutVars>
      </dgm:prSet>
      <dgm:spPr/>
    </dgm:pt>
    <dgm:pt modelId="{530A8B1B-F15F-4753-BDAD-5E91E09A6DE8}" type="pres">
      <dgm:prSet presAssocID="{CA76B15F-A096-4F30-AF5A-D3F023905E3C}" presName="childComposite" presStyleCnt="0">
        <dgm:presLayoutVars>
          <dgm:chMax val="0"/>
          <dgm:chPref val="0"/>
        </dgm:presLayoutVars>
      </dgm:prSet>
      <dgm:spPr/>
    </dgm:pt>
    <dgm:pt modelId="{E4A575CC-E020-47A7-BE77-E06574FA2B98}" type="pres">
      <dgm:prSet presAssocID="{CA76B15F-A096-4F30-AF5A-D3F023905E3C}" presName="Image" presStyleLbl="node1" presStyleIdx="4" presStyleCnt="13" custScaleX="135923"/>
      <dgm:spPr>
        <a:noFill/>
        <a:ln>
          <a:noFill/>
        </a:ln>
      </dgm:spPr>
    </dgm:pt>
    <dgm:pt modelId="{13D82504-1C71-4251-A3AA-B0375A773D16}" type="pres">
      <dgm:prSet presAssocID="{CA76B15F-A096-4F30-AF5A-D3F023905E3C}" presName="childText" presStyleLbl="lnNode1" presStyleIdx="4" presStyleCnt="13" custScaleX="347014" custLinFactNeighborX="-19339" custLinFactNeighborY="-5226">
        <dgm:presLayoutVars>
          <dgm:chMax val="0"/>
          <dgm:chPref val="0"/>
          <dgm:bulletEnabled val="1"/>
        </dgm:presLayoutVars>
      </dgm:prSet>
      <dgm:spPr/>
    </dgm:pt>
    <dgm:pt modelId="{6A3D309F-53B9-450B-B257-40ED65697647}" type="pres">
      <dgm:prSet presAssocID="{BDBF25DA-C97B-424F-94EF-75D4114A69A7}" presName="childComposite" presStyleCnt="0">
        <dgm:presLayoutVars>
          <dgm:chMax val="0"/>
          <dgm:chPref val="0"/>
        </dgm:presLayoutVars>
      </dgm:prSet>
      <dgm:spPr/>
    </dgm:pt>
    <dgm:pt modelId="{9D9FA9B2-CCF5-4E4C-8754-0A339B0F26E7}" type="pres">
      <dgm:prSet presAssocID="{BDBF25DA-C97B-424F-94EF-75D4114A69A7}" presName="Image" presStyleLbl="node1" presStyleIdx="5" presStyleCnt="13" custScaleX="135923"/>
      <dgm:spPr>
        <a:noFill/>
        <a:ln>
          <a:noFill/>
        </a:ln>
      </dgm:spPr>
    </dgm:pt>
    <dgm:pt modelId="{D5912F57-DF94-4425-AAAD-702E49A346F3}" type="pres">
      <dgm:prSet presAssocID="{BDBF25DA-C97B-424F-94EF-75D4114A69A7}" presName="childText" presStyleLbl="lnNode1" presStyleIdx="5" presStyleCnt="13" custScaleX="344287" custScaleY="68272" custLinFactNeighborX="-20578" custLinFactNeighborY="-17058">
        <dgm:presLayoutVars>
          <dgm:chMax val="0"/>
          <dgm:chPref val="0"/>
          <dgm:bulletEnabled val="1"/>
        </dgm:presLayoutVars>
      </dgm:prSet>
      <dgm:spPr/>
    </dgm:pt>
    <dgm:pt modelId="{42188993-D0C4-422C-8DC4-ECBEFEDB2A30}" type="pres">
      <dgm:prSet presAssocID="{90D28F42-F009-49B4-A109-6FF20DF50E0C}" presName="childComposite" presStyleCnt="0">
        <dgm:presLayoutVars>
          <dgm:chMax val="0"/>
          <dgm:chPref val="0"/>
        </dgm:presLayoutVars>
      </dgm:prSet>
      <dgm:spPr/>
    </dgm:pt>
    <dgm:pt modelId="{4C927ED5-6C4B-4C8B-BE6F-DF0628182B4B}" type="pres">
      <dgm:prSet presAssocID="{90D28F42-F009-49B4-A109-6FF20DF50E0C}" presName="Image" presStyleLbl="node1" presStyleIdx="6" presStyleCnt="13" custScaleX="135923"/>
      <dgm:spPr>
        <a:noFill/>
        <a:ln>
          <a:noFill/>
        </a:ln>
      </dgm:spPr>
    </dgm:pt>
    <dgm:pt modelId="{4F461D58-3C5D-4EDD-B97B-B2C11EF719E7}" type="pres">
      <dgm:prSet presAssocID="{90D28F42-F009-49B4-A109-6FF20DF50E0C}" presName="childText" presStyleLbl="lnNode1" presStyleIdx="6" presStyleCnt="13" custScaleX="344287" custScaleY="75263" custLinFactNeighborX="-20578" custLinFactNeighborY="-38941">
        <dgm:presLayoutVars>
          <dgm:chMax val="0"/>
          <dgm:chPref val="0"/>
          <dgm:bulletEnabled val="1"/>
        </dgm:presLayoutVars>
      </dgm:prSet>
      <dgm:spPr/>
    </dgm:pt>
    <dgm:pt modelId="{54919044-6895-4CD6-A97D-5A67BC2D70F8}" type="pres">
      <dgm:prSet presAssocID="{193E8067-BEF0-4C6A-9DEF-4E6304D9ACA3}" presName="childComposite" presStyleCnt="0">
        <dgm:presLayoutVars>
          <dgm:chMax val="0"/>
          <dgm:chPref val="0"/>
        </dgm:presLayoutVars>
      </dgm:prSet>
      <dgm:spPr/>
    </dgm:pt>
    <dgm:pt modelId="{8C15F299-620D-4BC7-BCC5-49BFA4F104B3}" type="pres">
      <dgm:prSet presAssocID="{193E8067-BEF0-4C6A-9DEF-4E6304D9ACA3}" presName="Image" presStyleLbl="node1" presStyleIdx="7" presStyleCnt="13" custScaleX="135923"/>
      <dgm:spPr>
        <a:noFill/>
        <a:ln>
          <a:noFill/>
        </a:ln>
      </dgm:spPr>
    </dgm:pt>
    <dgm:pt modelId="{D120FD6E-BADD-410B-A7FF-F332E76F65FB}" type="pres">
      <dgm:prSet presAssocID="{193E8067-BEF0-4C6A-9DEF-4E6304D9ACA3}" presName="childText" presStyleLbl="lnNode1" presStyleIdx="7" presStyleCnt="13" custScaleX="344287" custScaleY="240178" custLinFactNeighborX="-20578" custLinFactNeighborY="-51950">
        <dgm:presLayoutVars>
          <dgm:chMax val="0"/>
          <dgm:chPref val="0"/>
          <dgm:bulletEnabled val="1"/>
        </dgm:presLayoutVars>
      </dgm:prSet>
      <dgm:spPr/>
    </dgm:pt>
    <dgm:pt modelId="{F109C2C9-5B7C-4F37-881A-713A4DEE911C}" type="pres">
      <dgm:prSet presAssocID="{61D71804-4617-422B-A59A-E69930FAA1A0}" presName="childComposite" presStyleCnt="0">
        <dgm:presLayoutVars>
          <dgm:chMax val="0"/>
          <dgm:chPref val="0"/>
        </dgm:presLayoutVars>
      </dgm:prSet>
      <dgm:spPr/>
    </dgm:pt>
    <dgm:pt modelId="{F5F4050B-E612-4A54-826D-30296B959CDE}" type="pres">
      <dgm:prSet presAssocID="{61D71804-4617-422B-A59A-E69930FAA1A0}" presName="Image" presStyleLbl="node1" presStyleIdx="8" presStyleCnt="13" custScaleX="135923"/>
      <dgm:spPr>
        <a:noFill/>
        <a:ln>
          <a:noFill/>
        </a:ln>
      </dgm:spPr>
    </dgm:pt>
    <dgm:pt modelId="{B090673C-83F9-4EEB-8019-3F3446635097}" type="pres">
      <dgm:prSet presAssocID="{61D71804-4617-422B-A59A-E69930FAA1A0}" presName="childText" presStyleLbl="lnNode1" presStyleIdx="8" presStyleCnt="13" custScaleX="344287" custScaleY="88864" custLinFactNeighborX="-20578" custLinFactNeighborY="-59407">
        <dgm:presLayoutVars>
          <dgm:chMax val="0"/>
          <dgm:chPref val="0"/>
          <dgm:bulletEnabled val="1"/>
        </dgm:presLayoutVars>
      </dgm:prSet>
      <dgm:spPr/>
    </dgm:pt>
    <dgm:pt modelId="{B0A3DDA7-5FFD-4BD4-A358-AA7C5BC82BAA}" type="pres">
      <dgm:prSet presAssocID="{579EFB29-57F6-444F-A3C7-E31F7FAB921A}" presName="root" presStyleCnt="0">
        <dgm:presLayoutVars>
          <dgm:chMax/>
          <dgm:chPref val="4"/>
        </dgm:presLayoutVars>
      </dgm:prSet>
      <dgm:spPr/>
    </dgm:pt>
    <dgm:pt modelId="{ABE0E7A9-0563-4A82-A788-BD41EFC7F801}" type="pres">
      <dgm:prSet presAssocID="{579EFB29-57F6-444F-A3C7-E31F7FAB921A}" presName="rootComposite" presStyleCnt="0">
        <dgm:presLayoutVars/>
      </dgm:prSet>
      <dgm:spPr/>
    </dgm:pt>
    <dgm:pt modelId="{505CFF26-1BA7-4AF2-8606-D73C4AF4C859}" type="pres">
      <dgm:prSet presAssocID="{579EFB29-57F6-444F-A3C7-E31F7FAB921A}" presName="rootText" presStyleLbl="node0" presStyleIdx="2" presStyleCnt="5" custScaleX="135923" custLinFactNeighborX="-6717">
        <dgm:presLayoutVars>
          <dgm:chMax/>
          <dgm:chPref val="4"/>
        </dgm:presLayoutVars>
      </dgm:prSet>
      <dgm:spPr/>
    </dgm:pt>
    <dgm:pt modelId="{76FCCAE8-AC13-423E-8BDE-B12DD23560E0}" type="pres">
      <dgm:prSet presAssocID="{579EFB29-57F6-444F-A3C7-E31F7FAB921A}" presName="childShape" presStyleCnt="0">
        <dgm:presLayoutVars>
          <dgm:chMax val="0"/>
          <dgm:chPref val="0"/>
        </dgm:presLayoutVars>
      </dgm:prSet>
      <dgm:spPr/>
    </dgm:pt>
    <dgm:pt modelId="{D059F07C-B9D7-4C3B-8343-010147D18959}" type="pres">
      <dgm:prSet presAssocID="{AC979F65-5409-4C01-89B7-443F0B9104F4}" presName="childComposite" presStyleCnt="0">
        <dgm:presLayoutVars>
          <dgm:chMax val="0"/>
          <dgm:chPref val="0"/>
        </dgm:presLayoutVars>
      </dgm:prSet>
      <dgm:spPr/>
    </dgm:pt>
    <dgm:pt modelId="{14400C7B-FE9F-414C-B723-51EE40281D7C}" type="pres">
      <dgm:prSet presAssocID="{AC979F65-5409-4C01-89B7-443F0B9104F4}" presName="Image" presStyleLbl="node1" presStyleIdx="9" presStyleCnt="13" custScaleX="135923"/>
      <dgm:spPr>
        <a:noFill/>
        <a:ln>
          <a:noFill/>
        </a:ln>
      </dgm:spPr>
    </dgm:pt>
    <dgm:pt modelId="{335E84B6-973E-408E-BFC7-7BE02C8CBF92}" type="pres">
      <dgm:prSet presAssocID="{AC979F65-5409-4C01-89B7-443F0B9104F4}" presName="childText" presStyleLbl="lnNode1" presStyleIdx="9" presStyleCnt="13" custScaleX="318736" custScaleY="143819" custLinFactNeighborX="-38913" custLinFactNeighborY="-2987">
        <dgm:presLayoutVars>
          <dgm:chMax val="0"/>
          <dgm:chPref val="0"/>
          <dgm:bulletEnabled val="1"/>
        </dgm:presLayoutVars>
      </dgm:prSet>
      <dgm:spPr/>
    </dgm:pt>
    <dgm:pt modelId="{54610BF3-862D-49B0-A57F-6AC759BFB9C0}" type="pres">
      <dgm:prSet presAssocID="{6C7CBFAE-D016-4416-A047-AB16C14107CF}" presName="root" presStyleCnt="0">
        <dgm:presLayoutVars>
          <dgm:chMax/>
          <dgm:chPref val="4"/>
        </dgm:presLayoutVars>
      </dgm:prSet>
      <dgm:spPr/>
    </dgm:pt>
    <dgm:pt modelId="{1DB334E3-03B2-4AFC-BCB5-21C0E5DB97B1}" type="pres">
      <dgm:prSet presAssocID="{6C7CBFAE-D016-4416-A047-AB16C14107CF}" presName="rootComposite" presStyleCnt="0">
        <dgm:presLayoutVars/>
      </dgm:prSet>
      <dgm:spPr/>
    </dgm:pt>
    <dgm:pt modelId="{4AF1EE57-EE3F-47C8-930E-5C5544D93F23}" type="pres">
      <dgm:prSet presAssocID="{6C7CBFAE-D016-4416-A047-AB16C14107CF}" presName="rootText" presStyleLbl="node0" presStyleIdx="3" presStyleCnt="5" custScaleX="135923" custLinFactNeighborX="-23383">
        <dgm:presLayoutVars>
          <dgm:chMax/>
          <dgm:chPref val="4"/>
        </dgm:presLayoutVars>
      </dgm:prSet>
      <dgm:spPr/>
    </dgm:pt>
    <dgm:pt modelId="{242B6F5A-DDF7-4DC1-912B-B93228FE8FE4}" type="pres">
      <dgm:prSet presAssocID="{6C7CBFAE-D016-4416-A047-AB16C14107CF}" presName="childShape" presStyleCnt="0">
        <dgm:presLayoutVars>
          <dgm:chMax val="0"/>
          <dgm:chPref val="0"/>
        </dgm:presLayoutVars>
      </dgm:prSet>
      <dgm:spPr/>
    </dgm:pt>
    <dgm:pt modelId="{2A35A80E-D323-45BD-93AF-63BFEA4E5227}" type="pres">
      <dgm:prSet presAssocID="{B5620914-72BF-46A0-983E-D2D090D2B3E9}" presName="childComposite" presStyleCnt="0">
        <dgm:presLayoutVars>
          <dgm:chMax val="0"/>
          <dgm:chPref val="0"/>
        </dgm:presLayoutVars>
      </dgm:prSet>
      <dgm:spPr/>
    </dgm:pt>
    <dgm:pt modelId="{7AA8D9B9-E17C-47F6-9F33-4EE41780A7D9}" type="pres">
      <dgm:prSet presAssocID="{B5620914-72BF-46A0-983E-D2D090D2B3E9}" presName="Image" presStyleLbl="node1" presStyleIdx="10" presStyleCnt="13" custScaleX="135923" custLinFactNeighborX="-3094" custLinFactNeighborY="-347"/>
      <dgm:spPr>
        <a:noFill/>
        <a:ln>
          <a:noFill/>
        </a:ln>
      </dgm:spPr>
    </dgm:pt>
    <dgm:pt modelId="{F55CB810-5555-4676-A157-0330D39A0EF6}" type="pres">
      <dgm:prSet presAssocID="{B5620914-72BF-46A0-983E-D2D090D2B3E9}" presName="childText" presStyleLbl="lnNode1" presStyleIdx="10" presStyleCnt="13" custScaleX="335330" custLinFactNeighborX="-66785" custLinFactNeighborY="-5009">
        <dgm:presLayoutVars>
          <dgm:chMax val="0"/>
          <dgm:chPref val="0"/>
          <dgm:bulletEnabled val="1"/>
        </dgm:presLayoutVars>
      </dgm:prSet>
      <dgm:spPr/>
    </dgm:pt>
    <dgm:pt modelId="{39677AF3-91DE-49ED-8793-A3E58DDA5A64}" type="pres">
      <dgm:prSet presAssocID="{A1CDC06F-3D14-40D4-9D63-B123952D2364}" presName="childComposite" presStyleCnt="0">
        <dgm:presLayoutVars>
          <dgm:chMax val="0"/>
          <dgm:chPref val="0"/>
        </dgm:presLayoutVars>
      </dgm:prSet>
      <dgm:spPr/>
    </dgm:pt>
    <dgm:pt modelId="{BB0D3325-E9E6-4273-99A3-C5BCA887FE9C}" type="pres">
      <dgm:prSet presAssocID="{A1CDC06F-3D14-40D4-9D63-B123952D2364}" presName="Image" presStyleLbl="node1" presStyleIdx="11" presStyleCnt="13" custScaleX="135923" custLinFactNeighborX="-3094" custLinFactNeighborY="-347"/>
      <dgm:spPr>
        <a:noFill/>
        <a:ln>
          <a:noFill/>
        </a:ln>
      </dgm:spPr>
    </dgm:pt>
    <dgm:pt modelId="{ADF70051-BF16-460E-A50C-B77CCAF1342A}" type="pres">
      <dgm:prSet presAssocID="{A1CDC06F-3D14-40D4-9D63-B123952D2364}" presName="childText" presStyleLbl="lnNode1" presStyleIdx="11" presStyleCnt="13" custScaleX="335330" custScaleY="153614" custLinFactNeighborX="-66785" custLinFactNeighborY="-1194">
        <dgm:presLayoutVars>
          <dgm:chMax val="0"/>
          <dgm:chPref val="0"/>
          <dgm:bulletEnabled val="1"/>
        </dgm:presLayoutVars>
      </dgm:prSet>
      <dgm:spPr/>
    </dgm:pt>
    <dgm:pt modelId="{50D692DF-B34F-4ADA-9577-925427B9EAF5}" type="pres">
      <dgm:prSet presAssocID="{B10A5FBE-EB4B-460B-8A42-07421E213CD8}" presName="root" presStyleCnt="0">
        <dgm:presLayoutVars>
          <dgm:chMax/>
          <dgm:chPref val="4"/>
        </dgm:presLayoutVars>
      </dgm:prSet>
      <dgm:spPr/>
    </dgm:pt>
    <dgm:pt modelId="{EE495E28-7096-4101-A189-BC7CF9D07F6D}" type="pres">
      <dgm:prSet presAssocID="{B10A5FBE-EB4B-460B-8A42-07421E213CD8}" presName="rootComposite" presStyleCnt="0">
        <dgm:presLayoutVars/>
      </dgm:prSet>
      <dgm:spPr/>
    </dgm:pt>
    <dgm:pt modelId="{1EB81EE4-6E8E-4F87-9E77-E1F7AE4F3146}" type="pres">
      <dgm:prSet presAssocID="{B10A5FBE-EB4B-460B-8A42-07421E213CD8}" presName="rootText" presStyleLbl="node0" presStyleIdx="4" presStyleCnt="5" custScaleX="135923" custLinFactNeighborX="-37267">
        <dgm:presLayoutVars>
          <dgm:chMax/>
          <dgm:chPref val="4"/>
        </dgm:presLayoutVars>
      </dgm:prSet>
      <dgm:spPr/>
    </dgm:pt>
    <dgm:pt modelId="{E7BB9DB0-CBB1-4875-9316-2133BAAF31D7}" type="pres">
      <dgm:prSet presAssocID="{B10A5FBE-EB4B-460B-8A42-07421E213CD8}" presName="childShape" presStyleCnt="0">
        <dgm:presLayoutVars>
          <dgm:chMax val="0"/>
          <dgm:chPref val="0"/>
        </dgm:presLayoutVars>
      </dgm:prSet>
      <dgm:spPr/>
    </dgm:pt>
    <dgm:pt modelId="{C57D5825-F3C8-4A28-A16F-19A7DF01F54E}" type="pres">
      <dgm:prSet presAssocID="{E9DE2802-7F20-4CA4-9A35-FD6B2EF0D866}" presName="childComposite" presStyleCnt="0">
        <dgm:presLayoutVars>
          <dgm:chMax val="0"/>
          <dgm:chPref val="0"/>
        </dgm:presLayoutVars>
      </dgm:prSet>
      <dgm:spPr/>
    </dgm:pt>
    <dgm:pt modelId="{A6B4D0EA-C00F-46F4-A644-4B1841780506}" type="pres">
      <dgm:prSet presAssocID="{E9DE2802-7F20-4CA4-9A35-FD6B2EF0D866}" presName="Image" presStyleLbl="node1" presStyleIdx="12" presStyleCnt="13" custScaleX="135923" custLinFactNeighborX="-3094" custLinFactNeighborY="-347"/>
      <dgm:spPr>
        <a:noFill/>
        <a:ln>
          <a:noFill/>
        </a:ln>
      </dgm:spPr>
    </dgm:pt>
    <dgm:pt modelId="{D8731234-7619-4854-9846-A4B58F4A2588}" type="pres">
      <dgm:prSet presAssocID="{E9DE2802-7F20-4CA4-9A35-FD6B2EF0D866}" presName="childText" presStyleLbl="lnNode1" presStyleIdx="12" presStyleCnt="13" custScaleX="290420" custScaleY="148116" custLinFactX="-13109" custLinFactNeighborX="-100000" custLinFactNeighborY="-6366">
        <dgm:presLayoutVars>
          <dgm:chMax val="0"/>
          <dgm:chPref val="0"/>
          <dgm:bulletEnabled val="1"/>
        </dgm:presLayoutVars>
      </dgm:prSet>
      <dgm:spPr/>
    </dgm:pt>
  </dgm:ptLst>
  <dgm:cxnLst>
    <dgm:cxn modelId="{23E57215-2EE1-411B-B8D6-C3640D477A5B}" srcId="{A2897846-E523-4C4D-AE65-A62654F9566F}" destId="{61D71804-4617-422B-A59A-E69930FAA1A0}" srcOrd="4" destOrd="0" parTransId="{121724BF-3812-4DBA-A53E-81BD3AB3CCE2}" sibTransId="{64F604D5-2C27-4C1F-8516-FFAA42C67DF8}"/>
    <dgm:cxn modelId="{EA2E091A-6B94-4EDC-B619-2D8182E79F65}" srcId="{B8F1B2B9-023E-42EA-8B3A-E2A7ACBA8AD1}" destId="{B10A5FBE-EB4B-460B-8A42-07421E213CD8}" srcOrd="4" destOrd="0" parTransId="{2DFDEC60-BD63-464C-91BE-BC2D46CBBC73}" sibTransId="{3A8DBE6C-8225-4A6D-8C5B-10C37A50FC2C}"/>
    <dgm:cxn modelId="{40B63F1E-38CF-41E7-8F17-0CBC3AFD9072}" type="presOf" srcId="{D4FA7A6F-E54E-44CE-9FB0-12C1D12FCB31}" destId="{ACBB4B3B-4026-4387-8A0C-DFBC99A1D9FB}" srcOrd="0" destOrd="0" presId="urn:microsoft.com/office/officeart/2008/layout/PictureAccentList"/>
    <dgm:cxn modelId="{F21B5627-3BC9-41B2-8752-3A07E2DF7851}" srcId="{A2897846-E523-4C4D-AE65-A62654F9566F}" destId="{193E8067-BEF0-4C6A-9DEF-4E6304D9ACA3}" srcOrd="3" destOrd="0" parTransId="{1CC6A582-7692-424E-934E-BD1C24874A7B}" sibTransId="{539F244D-8969-4087-98C2-DEAF87B4510B}"/>
    <dgm:cxn modelId="{AE1CDF34-94A2-4427-BA54-908C35BBA794}" srcId="{6C7CBFAE-D016-4416-A047-AB16C14107CF}" destId="{B5620914-72BF-46A0-983E-D2D090D2B3E9}" srcOrd="0" destOrd="0" parTransId="{256301D4-CB38-4488-982F-C9E6F8A3597F}" sibTransId="{AD1FB763-06E2-4907-A8F1-D5191755C3B0}"/>
    <dgm:cxn modelId="{52C78339-EE3B-46B5-B84F-400120674E30}" srcId="{579EFB29-57F6-444F-A3C7-E31F7FAB921A}" destId="{AC979F65-5409-4C01-89B7-443F0B9104F4}" srcOrd="0" destOrd="0" parTransId="{FE511F06-2D06-4726-9236-93D8375889D7}" sibTransId="{9642FE65-1C34-477C-9BAC-5E0BED3E0C64}"/>
    <dgm:cxn modelId="{9AA35D5D-3F76-45DB-BB1E-4ED378CB286B}" type="presOf" srcId="{E9DE2802-7F20-4CA4-9A35-FD6B2EF0D866}" destId="{D8731234-7619-4854-9846-A4B58F4A2588}" srcOrd="0" destOrd="0" presId="urn:microsoft.com/office/officeart/2008/layout/PictureAccentList"/>
    <dgm:cxn modelId="{0A4A5B5F-4782-4489-8A3C-4C5F5CC156F0}" type="presOf" srcId="{A1CDC06F-3D14-40D4-9D63-B123952D2364}" destId="{ADF70051-BF16-460E-A50C-B77CCAF1342A}" srcOrd="0" destOrd="0" presId="urn:microsoft.com/office/officeart/2008/layout/PictureAccentList"/>
    <dgm:cxn modelId="{49839D44-288E-49B3-8656-156568836320}" srcId="{B10A5FBE-EB4B-460B-8A42-07421E213CD8}" destId="{E9DE2802-7F20-4CA4-9A35-FD6B2EF0D866}" srcOrd="0" destOrd="0" parTransId="{5CA87D9A-4AC9-4EEB-A97D-F01B1FCE6DEE}" sibTransId="{F804691B-B917-4C4B-A1B8-35F65E6971B2}"/>
    <dgm:cxn modelId="{A01C9A69-ED86-43BA-9E97-832F5BC8A5A1}" srcId="{6C7CBFAE-D016-4416-A047-AB16C14107CF}" destId="{A1CDC06F-3D14-40D4-9D63-B123952D2364}" srcOrd="1" destOrd="0" parTransId="{BECE128E-AE52-42EA-B810-8E500DB74E1A}" sibTransId="{AE20D458-907B-412F-82EE-A2F736041CB4}"/>
    <dgm:cxn modelId="{98E6C14B-8C86-48BD-9D81-0B03473A075B}" type="presOf" srcId="{6C7CBFAE-D016-4416-A047-AB16C14107CF}" destId="{4AF1EE57-EE3F-47C8-930E-5C5544D93F23}" srcOrd="0" destOrd="0" presId="urn:microsoft.com/office/officeart/2008/layout/PictureAccentList"/>
    <dgm:cxn modelId="{C10B3277-5FBF-476D-A6FC-5DDD3A5DC787}" type="presOf" srcId="{C30C60CE-E88C-477B-AC8C-3E9833D3DBAF}" destId="{5C091032-D53D-4F19-B7A5-5FBE845F69AE}" srcOrd="0" destOrd="0" presId="urn:microsoft.com/office/officeart/2008/layout/PictureAccentList"/>
    <dgm:cxn modelId="{2B3A4E58-0B0A-4BD4-8B56-7EB363B98145}" srcId="{A2897846-E523-4C4D-AE65-A62654F9566F}" destId="{CA76B15F-A096-4F30-AF5A-D3F023905E3C}" srcOrd="0" destOrd="0" parTransId="{450BF05E-4948-4F09-8794-EE9E885D8C4A}" sibTransId="{EFCC8BA2-9445-4E1F-8A76-05272CB5C76E}"/>
    <dgm:cxn modelId="{6CF1927A-F87B-4B30-8D4B-73324F88EF43}" srcId="{3595CF50-652B-4CF0-A4DC-092F113D4A8C}" destId="{DC92F3D6-C422-4F4B-8529-047EAD72FA34}" srcOrd="1" destOrd="0" parTransId="{B00CE107-2E3E-4C05-928E-EA926CDFD0DC}" sibTransId="{17722C89-409E-4851-8622-E7FD2077F94F}"/>
    <dgm:cxn modelId="{23DEC65A-326C-4F1E-AE63-C6B2B1C1CF26}" srcId="{B8F1B2B9-023E-42EA-8B3A-E2A7ACBA8AD1}" destId="{6C7CBFAE-D016-4416-A047-AB16C14107CF}" srcOrd="3" destOrd="0" parTransId="{A9ED4286-155F-463B-ADDE-7796E59E0449}" sibTransId="{F2048C92-6017-419D-B018-FEE189CE4E4E}"/>
    <dgm:cxn modelId="{E374847B-906E-4D33-AE04-238671FDFBD4}" type="presOf" srcId="{B8F1B2B9-023E-42EA-8B3A-E2A7ACBA8AD1}" destId="{51E67AD5-5678-49AD-905A-41691583014A}" srcOrd="0" destOrd="0" presId="urn:microsoft.com/office/officeart/2008/layout/PictureAccentList"/>
    <dgm:cxn modelId="{E61C0B7C-12FF-4B82-9819-DBE84DE8A4FC}" type="presOf" srcId="{F4EE8FA8-34FA-4F59-9E08-A921FAFC3228}" destId="{538D4F6C-D94D-4E1F-918A-7144EA8B0690}" srcOrd="0" destOrd="0" presId="urn:microsoft.com/office/officeart/2008/layout/PictureAccentList"/>
    <dgm:cxn modelId="{C3FC5386-0650-4383-85AF-23A5DDE08EC8}" type="presOf" srcId="{CA76B15F-A096-4F30-AF5A-D3F023905E3C}" destId="{13D82504-1C71-4251-A3AA-B0375A773D16}" srcOrd="0" destOrd="0" presId="urn:microsoft.com/office/officeart/2008/layout/PictureAccentList"/>
    <dgm:cxn modelId="{6B323089-D80C-4CD3-809F-EA89B4BB2AE8}" srcId="{3595CF50-652B-4CF0-A4DC-092F113D4A8C}" destId="{F4EE8FA8-34FA-4F59-9E08-A921FAFC3228}" srcOrd="3" destOrd="0" parTransId="{08BA5F2E-EA05-47A4-B1AF-70AD963CE4B4}" sibTransId="{443FDACA-4965-4C68-B694-D3198E5B8CD0}"/>
    <dgm:cxn modelId="{A0D4D48A-BE87-4DB3-90A1-064C4ACA0C85}" srcId="{3595CF50-652B-4CF0-A4DC-092F113D4A8C}" destId="{D4FA7A6F-E54E-44CE-9FB0-12C1D12FCB31}" srcOrd="0" destOrd="0" parTransId="{A0C28562-1827-4124-80DC-188BDFD28827}" sibTransId="{D23ADFFF-0684-4A8B-9D36-B783A8A00881}"/>
    <dgm:cxn modelId="{DEE63897-FAAB-4AA0-BDF2-D45E5E04F5CC}" type="presOf" srcId="{B10A5FBE-EB4B-460B-8A42-07421E213CD8}" destId="{1EB81EE4-6E8E-4F87-9E77-E1F7AE4F3146}" srcOrd="0" destOrd="0" presId="urn:microsoft.com/office/officeart/2008/layout/PictureAccentList"/>
    <dgm:cxn modelId="{63BAC7A1-8ABE-4E1E-BB92-685BBE4926DC}" type="presOf" srcId="{B5620914-72BF-46A0-983E-D2D090D2B3E9}" destId="{F55CB810-5555-4676-A157-0330D39A0EF6}" srcOrd="0" destOrd="0" presId="urn:microsoft.com/office/officeart/2008/layout/PictureAccentList"/>
    <dgm:cxn modelId="{3123CFA2-7B42-49DD-B96A-1A130148D163}" type="presOf" srcId="{A2897846-E523-4C4D-AE65-A62654F9566F}" destId="{BC2D689C-BB93-442C-94FD-E77C55A79F92}" srcOrd="0" destOrd="0" presId="urn:microsoft.com/office/officeart/2008/layout/PictureAccentList"/>
    <dgm:cxn modelId="{B714EAA9-C488-46AD-8E2B-E5AF8B1782E3}" type="presOf" srcId="{DC92F3D6-C422-4F4B-8529-047EAD72FA34}" destId="{E65521F4-BFE4-4D48-9523-ED682340FF92}" srcOrd="0" destOrd="0" presId="urn:microsoft.com/office/officeart/2008/layout/PictureAccentList"/>
    <dgm:cxn modelId="{09031FAC-8902-45E5-8671-CC9113B8FD46}" srcId="{B8F1B2B9-023E-42EA-8B3A-E2A7ACBA8AD1}" destId="{579EFB29-57F6-444F-A3C7-E31F7FAB921A}" srcOrd="2" destOrd="0" parTransId="{F71832DD-7B54-4A80-8561-24F9094F5008}" sibTransId="{075D0D7B-794F-42C4-A384-04C142E6DFF7}"/>
    <dgm:cxn modelId="{46C7FEBB-C61A-4B01-A14F-B91FA66CCC9A}" type="presOf" srcId="{3595CF50-652B-4CF0-A4DC-092F113D4A8C}" destId="{3AE21126-D21C-4A30-9978-9AA04905719A}" srcOrd="0" destOrd="0" presId="urn:microsoft.com/office/officeart/2008/layout/PictureAccentList"/>
    <dgm:cxn modelId="{DCD2E0C0-5AE0-45F2-9B34-504160A4DF72}" type="presOf" srcId="{579EFB29-57F6-444F-A3C7-E31F7FAB921A}" destId="{505CFF26-1BA7-4AF2-8606-D73C4AF4C859}" srcOrd="0" destOrd="0" presId="urn:microsoft.com/office/officeart/2008/layout/PictureAccentList"/>
    <dgm:cxn modelId="{45935EC5-8E20-4BDD-8CAD-69D379183031}" type="presOf" srcId="{BDBF25DA-C97B-424F-94EF-75D4114A69A7}" destId="{D5912F57-DF94-4425-AAAD-702E49A346F3}" srcOrd="0" destOrd="0" presId="urn:microsoft.com/office/officeart/2008/layout/PictureAccentList"/>
    <dgm:cxn modelId="{75C7BDC7-D49B-4F71-BFFC-D47F0BD5172C}" srcId="{B8F1B2B9-023E-42EA-8B3A-E2A7ACBA8AD1}" destId="{A2897846-E523-4C4D-AE65-A62654F9566F}" srcOrd="1" destOrd="0" parTransId="{7712B71F-4911-4B4D-8878-195533AAF8D0}" sibTransId="{06C18FC9-9C0A-4DCD-8654-8A22E5A6A1F9}"/>
    <dgm:cxn modelId="{A03CF2DC-3FDA-4040-BF81-51CB2B5419DB}" srcId="{A2897846-E523-4C4D-AE65-A62654F9566F}" destId="{90D28F42-F009-49B4-A109-6FF20DF50E0C}" srcOrd="2" destOrd="0" parTransId="{096484BE-118B-4810-A4CC-996E09308B5F}" sibTransId="{EE93BE24-040F-448D-B08D-406888070725}"/>
    <dgm:cxn modelId="{CB6160DD-A3E8-4943-98E8-C86579CBCE54}" srcId="{3595CF50-652B-4CF0-A4DC-092F113D4A8C}" destId="{C30C60CE-E88C-477B-AC8C-3E9833D3DBAF}" srcOrd="2" destOrd="0" parTransId="{95770A22-36B0-4A5D-9CDD-FE90A6073ECD}" sibTransId="{6FFDB892-B975-40EA-B604-0F30FB2593DA}"/>
    <dgm:cxn modelId="{9D3D20DF-D22A-4D34-A2C7-33E84967C517}" srcId="{B8F1B2B9-023E-42EA-8B3A-E2A7ACBA8AD1}" destId="{3595CF50-652B-4CF0-A4DC-092F113D4A8C}" srcOrd="0" destOrd="0" parTransId="{EBD7CA58-3709-4888-B780-05E9A896C1F7}" sibTransId="{A70F3500-BA3E-445B-86B5-A2F8591A906D}"/>
    <dgm:cxn modelId="{4FA237DF-3ABD-47A3-9E46-F421C55B71A2}" type="presOf" srcId="{193E8067-BEF0-4C6A-9DEF-4E6304D9ACA3}" destId="{D120FD6E-BADD-410B-A7FF-F332E76F65FB}" srcOrd="0" destOrd="0" presId="urn:microsoft.com/office/officeart/2008/layout/PictureAccentList"/>
    <dgm:cxn modelId="{DAD73FDF-792A-4B14-9665-833462B52398}" type="presOf" srcId="{90D28F42-F009-49B4-A109-6FF20DF50E0C}" destId="{4F461D58-3C5D-4EDD-B97B-B2C11EF719E7}" srcOrd="0" destOrd="0" presId="urn:microsoft.com/office/officeart/2008/layout/PictureAccentList"/>
    <dgm:cxn modelId="{0D02B8EB-8833-4CA6-92BD-80A09C0B98CA}" srcId="{A2897846-E523-4C4D-AE65-A62654F9566F}" destId="{BDBF25DA-C97B-424F-94EF-75D4114A69A7}" srcOrd="1" destOrd="0" parTransId="{8E0CFE2C-7FA7-4330-BD1D-ED8D2A20B10B}" sibTransId="{CC637BCE-13D8-43DD-9838-94A7BDBD7F07}"/>
    <dgm:cxn modelId="{E5FF4FF7-5A82-4004-BC61-0631D7671746}" type="presOf" srcId="{61D71804-4617-422B-A59A-E69930FAA1A0}" destId="{B090673C-83F9-4EEB-8019-3F3446635097}" srcOrd="0" destOrd="0" presId="urn:microsoft.com/office/officeart/2008/layout/PictureAccentList"/>
    <dgm:cxn modelId="{EE6314FA-EEE0-4569-B0F2-7ABF0CC1B13D}" type="presOf" srcId="{AC979F65-5409-4C01-89B7-443F0B9104F4}" destId="{335E84B6-973E-408E-BFC7-7BE02C8CBF92}" srcOrd="0" destOrd="0" presId="urn:microsoft.com/office/officeart/2008/layout/PictureAccentList"/>
    <dgm:cxn modelId="{7548F2C7-23C6-49A9-8AFB-8BB3D1075F74}" type="presParOf" srcId="{51E67AD5-5678-49AD-905A-41691583014A}" destId="{CEDEA45E-636B-4CD7-BD9B-72C71F9AC787}" srcOrd="0" destOrd="0" presId="urn:microsoft.com/office/officeart/2008/layout/PictureAccentList"/>
    <dgm:cxn modelId="{94D151C7-800E-4570-A6C0-D20DA96623A7}" type="presParOf" srcId="{CEDEA45E-636B-4CD7-BD9B-72C71F9AC787}" destId="{EB5B2D3F-D23B-42EE-8161-242DBD5D09F3}" srcOrd="0" destOrd="0" presId="urn:microsoft.com/office/officeart/2008/layout/PictureAccentList"/>
    <dgm:cxn modelId="{92C8DD3C-FA5E-4C93-A6B3-0612DE09C897}" type="presParOf" srcId="{EB5B2D3F-D23B-42EE-8161-242DBD5D09F3}" destId="{3AE21126-D21C-4A30-9978-9AA04905719A}" srcOrd="0" destOrd="0" presId="urn:microsoft.com/office/officeart/2008/layout/PictureAccentList"/>
    <dgm:cxn modelId="{1EE374D8-F985-48F2-8FA3-7C5A3E85F240}" type="presParOf" srcId="{CEDEA45E-636B-4CD7-BD9B-72C71F9AC787}" destId="{4D17DB84-416E-4833-8C3C-EAA6D6A2DCD1}" srcOrd="1" destOrd="0" presId="urn:microsoft.com/office/officeart/2008/layout/PictureAccentList"/>
    <dgm:cxn modelId="{7E98CAA4-5B8A-4DA3-AE5F-42A125CE958E}" type="presParOf" srcId="{4D17DB84-416E-4833-8C3C-EAA6D6A2DCD1}" destId="{97C5F0FE-55ED-4E4C-AC78-19EC4850ACC6}" srcOrd="0" destOrd="0" presId="urn:microsoft.com/office/officeart/2008/layout/PictureAccentList"/>
    <dgm:cxn modelId="{B43E7238-F112-42EB-8DA3-D0BABF8FA806}" type="presParOf" srcId="{97C5F0FE-55ED-4E4C-AC78-19EC4850ACC6}" destId="{1561CF84-913E-410F-8A52-3A0C466BE3E8}" srcOrd="0" destOrd="0" presId="urn:microsoft.com/office/officeart/2008/layout/PictureAccentList"/>
    <dgm:cxn modelId="{6EC5F62A-0F50-46CD-A941-5B249EC74037}" type="presParOf" srcId="{97C5F0FE-55ED-4E4C-AC78-19EC4850ACC6}" destId="{ACBB4B3B-4026-4387-8A0C-DFBC99A1D9FB}" srcOrd="1" destOrd="0" presId="urn:microsoft.com/office/officeart/2008/layout/PictureAccentList"/>
    <dgm:cxn modelId="{5AC6D2CF-F14B-4DB9-947E-C9FEB53F15D2}" type="presParOf" srcId="{4D17DB84-416E-4833-8C3C-EAA6D6A2DCD1}" destId="{BA1D9BC5-92D8-4418-B439-64936DE34E22}" srcOrd="1" destOrd="0" presId="urn:microsoft.com/office/officeart/2008/layout/PictureAccentList"/>
    <dgm:cxn modelId="{976829E8-C458-45AF-82DA-52BC14649A6E}" type="presParOf" srcId="{BA1D9BC5-92D8-4418-B439-64936DE34E22}" destId="{AD6A66F1-FFD1-4FB4-ACEC-5F9081405635}" srcOrd="0" destOrd="0" presId="urn:microsoft.com/office/officeart/2008/layout/PictureAccentList"/>
    <dgm:cxn modelId="{2972C300-9F20-475D-8BFD-EAB7259784B5}" type="presParOf" srcId="{BA1D9BC5-92D8-4418-B439-64936DE34E22}" destId="{E65521F4-BFE4-4D48-9523-ED682340FF92}" srcOrd="1" destOrd="0" presId="urn:microsoft.com/office/officeart/2008/layout/PictureAccentList"/>
    <dgm:cxn modelId="{658D0A51-2ABD-4057-8038-FC724D40D6EE}" type="presParOf" srcId="{4D17DB84-416E-4833-8C3C-EAA6D6A2DCD1}" destId="{031B7EF5-A07B-4B2D-B8D4-F141FBA66D84}" srcOrd="2" destOrd="0" presId="urn:microsoft.com/office/officeart/2008/layout/PictureAccentList"/>
    <dgm:cxn modelId="{1F9F7E65-0B95-4C70-A3E8-9C8C4A4469D1}" type="presParOf" srcId="{031B7EF5-A07B-4B2D-B8D4-F141FBA66D84}" destId="{079DD479-8654-4B87-B90F-76E795982618}" srcOrd="0" destOrd="0" presId="urn:microsoft.com/office/officeart/2008/layout/PictureAccentList"/>
    <dgm:cxn modelId="{23EF9349-A9D6-455D-8D4B-E69EFC8268EB}" type="presParOf" srcId="{031B7EF5-A07B-4B2D-B8D4-F141FBA66D84}" destId="{5C091032-D53D-4F19-B7A5-5FBE845F69AE}" srcOrd="1" destOrd="0" presId="urn:microsoft.com/office/officeart/2008/layout/PictureAccentList"/>
    <dgm:cxn modelId="{2886EA73-2D0B-49BD-B34A-D5BE27341D88}" type="presParOf" srcId="{4D17DB84-416E-4833-8C3C-EAA6D6A2DCD1}" destId="{908F85EE-76FC-4F7A-AE37-83DD044BB5F9}" srcOrd="3" destOrd="0" presId="urn:microsoft.com/office/officeart/2008/layout/PictureAccentList"/>
    <dgm:cxn modelId="{6431CCAE-7913-40D1-9DEB-DEDBA1E1BF2F}" type="presParOf" srcId="{908F85EE-76FC-4F7A-AE37-83DD044BB5F9}" destId="{792E9EEB-2293-4B35-88D0-06BEB808656A}" srcOrd="0" destOrd="0" presId="urn:microsoft.com/office/officeart/2008/layout/PictureAccentList"/>
    <dgm:cxn modelId="{E860941E-94A0-4D75-B7C2-A81B17D02552}" type="presParOf" srcId="{908F85EE-76FC-4F7A-AE37-83DD044BB5F9}" destId="{538D4F6C-D94D-4E1F-918A-7144EA8B0690}" srcOrd="1" destOrd="0" presId="urn:microsoft.com/office/officeart/2008/layout/PictureAccentList"/>
    <dgm:cxn modelId="{1E871E0F-6113-4AD3-B486-4DBEF57051A8}" type="presParOf" srcId="{51E67AD5-5678-49AD-905A-41691583014A}" destId="{442F7AF8-D5BF-4DA9-9A9C-190BAFD7910E}" srcOrd="1" destOrd="0" presId="urn:microsoft.com/office/officeart/2008/layout/PictureAccentList"/>
    <dgm:cxn modelId="{049E358A-7517-478D-96D6-4F92051F205B}" type="presParOf" srcId="{442F7AF8-D5BF-4DA9-9A9C-190BAFD7910E}" destId="{FADC8A86-B1C1-43D7-B00D-7015C3463A35}" srcOrd="0" destOrd="0" presId="urn:microsoft.com/office/officeart/2008/layout/PictureAccentList"/>
    <dgm:cxn modelId="{34B5DC4B-9DF4-4198-838C-0DA994A87A18}" type="presParOf" srcId="{FADC8A86-B1C1-43D7-B00D-7015C3463A35}" destId="{BC2D689C-BB93-442C-94FD-E77C55A79F92}" srcOrd="0" destOrd="0" presId="urn:microsoft.com/office/officeart/2008/layout/PictureAccentList"/>
    <dgm:cxn modelId="{4A166CE6-2D7B-4CAF-9268-BA5DEBA7D0B9}" type="presParOf" srcId="{442F7AF8-D5BF-4DA9-9A9C-190BAFD7910E}" destId="{A99A4C6E-1932-442A-A8F8-8C36B9C7E8F5}" srcOrd="1" destOrd="0" presId="urn:microsoft.com/office/officeart/2008/layout/PictureAccentList"/>
    <dgm:cxn modelId="{0731F841-9905-4684-AC67-74BE53D82AB7}" type="presParOf" srcId="{A99A4C6E-1932-442A-A8F8-8C36B9C7E8F5}" destId="{530A8B1B-F15F-4753-BDAD-5E91E09A6DE8}" srcOrd="0" destOrd="0" presId="urn:microsoft.com/office/officeart/2008/layout/PictureAccentList"/>
    <dgm:cxn modelId="{46992617-07DA-4F7D-B604-4E0C799F86A3}" type="presParOf" srcId="{530A8B1B-F15F-4753-BDAD-5E91E09A6DE8}" destId="{E4A575CC-E020-47A7-BE77-E06574FA2B98}" srcOrd="0" destOrd="0" presId="urn:microsoft.com/office/officeart/2008/layout/PictureAccentList"/>
    <dgm:cxn modelId="{39448AEE-8597-4F01-B6E9-3F955AF909B5}" type="presParOf" srcId="{530A8B1B-F15F-4753-BDAD-5E91E09A6DE8}" destId="{13D82504-1C71-4251-A3AA-B0375A773D16}" srcOrd="1" destOrd="0" presId="urn:microsoft.com/office/officeart/2008/layout/PictureAccentList"/>
    <dgm:cxn modelId="{F2C2F877-0DE4-4D1B-831E-A18D685CE510}" type="presParOf" srcId="{A99A4C6E-1932-442A-A8F8-8C36B9C7E8F5}" destId="{6A3D309F-53B9-450B-B257-40ED65697647}" srcOrd="1" destOrd="0" presId="urn:microsoft.com/office/officeart/2008/layout/PictureAccentList"/>
    <dgm:cxn modelId="{68914EF2-E2A0-4DAC-8407-B053B94FC08C}" type="presParOf" srcId="{6A3D309F-53B9-450B-B257-40ED65697647}" destId="{9D9FA9B2-CCF5-4E4C-8754-0A339B0F26E7}" srcOrd="0" destOrd="0" presId="urn:microsoft.com/office/officeart/2008/layout/PictureAccentList"/>
    <dgm:cxn modelId="{ACEDB694-E768-4664-A5A3-DB6673480EBD}" type="presParOf" srcId="{6A3D309F-53B9-450B-B257-40ED65697647}" destId="{D5912F57-DF94-4425-AAAD-702E49A346F3}" srcOrd="1" destOrd="0" presId="urn:microsoft.com/office/officeart/2008/layout/PictureAccentList"/>
    <dgm:cxn modelId="{D9EF5F9D-283D-435C-8EC4-5229B73C674F}" type="presParOf" srcId="{A99A4C6E-1932-442A-A8F8-8C36B9C7E8F5}" destId="{42188993-D0C4-422C-8DC4-ECBEFEDB2A30}" srcOrd="2" destOrd="0" presId="urn:microsoft.com/office/officeart/2008/layout/PictureAccentList"/>
    <dgm:cxn modelId="{DBEC4A13-BCD1-4FB9-BD10-4C10447C1440}" type="presParOf" srcId="{42188993-D0C4-422C-8DC4-ECBEFEDB2A30}" destId="{4C927ED5-6C4B-4C8B-BE6F-DF0628182B4B}" srcOrd="0" destOrd="0" presId="urn:microsoft.com/office/officeart/2008/layout/PictureAccentList"/>
    <dgm:cxn modelId="{758192F7-1BB5-4E04-AB48-2E6F831FDFBF}" type="presParOf" srcId="{42188993-D0C4-422C-8DC4-ECBEFEDB2A30}" destId="{4F461D58-3C5D-4EDD-B97B-B2C11EF719E7}" srcOrd="1" destOrd="0" presId="urn:microsoft.com/office/officeart/2008/layout/PictureAccentList"/>
    <dgm:cxn modelId="{13C38183-FFF8-46D4-88F1-D8B31506A4FC}" type="presParOf" srcId="{A99A4C6E-1932-442A-A8F8-8C36B9C7E8F5}" destId="{54919044-6895-4CD6-A97D-5A67BC2D70F8}" srcOrd="3" destOrd="0" presId="urn:microsoft.com/office/officeart/2008/layout/PictureAccentList"/>
    <dgm:cxn modelId="{6D8BCB65-F8A9-4948-8E75-7357DDFEA254}" type="presParOf" srcId="{54919044-6895-4CD6-A97D-5A67BC2D70F8}" destId="{8C15F299-620D-4BC7-BCC5-49BFA4F104B3}" srcOrd="0" destOrd="0" presId="urn:microsoft.com/office/officeart/2008/layout/PictureAccentList"/>
    <dgm:cxn modelId="{AC92F439-3076-4D3E-BFB1-BF7483E7AADD}" type="presParOf" srcId="{54919044-6895-4CD6-A97D-5A67BC2D70F8}" destId="{D120FD6E-BADD-410B-A7FF-F332E76F65FB}" srcOrd="1" destOrd="0" presId="urn:microsoft.com/office/officeart/2008/layout/PictureAccentList"/>
    <dgm:cxn modelId="{64007245-117B-4A57-9C5C-6A82DEFA4414}" type="presParOf" srcId="{A99A4C6E-1932-442A-A8F8-8C36B9C7E8F5}" destId="{F109C2C9-5B7C-4F37-881A-713A4DEE911C}" srcOrd="4" destOrd="0" presId="urn:microsoft.com/office/officeart/2008/layout/PictureAccentList"/>
    <dgm:cxn modelId="{181FA692-06A8-4394-A53A-76EE9AD6E7AB}" type="presParOf" srcId="{F109C2C9-5B7C-4F37-881A-713A4DEE911C}" destId="{F5F4050B-E612-4A54-826D-30296B959CDE}" srcOrd="0" destOrd="0" presId="urn:microsoft.com/office/officeart/2008/layout/PictureAccentList"/>
    <dgm:cxn modelId="{15DA7BFB-6DD7-407C-93F1-C151F92278A3}" type="presParOf" srcId="{F109C2C9-5B7C-4F37-881A-713A4DEE911C}" destId="{B090673C-83F9-4EEB-8019-3F3446635097}" srcOrd="1" destOrd="0" presId="urn:microsoft.com/office/officeart/2008/layout/PictureAccentList"/>
    <dgm:cxn modelId="{99B05769-ADB0-4DD8-9688-4FA8FC38E75F}" type="presParOf" srcId="{51E67AD5-5678-49AD-905A-41691583014A}" destId="{B0A3DDA7-5FFD-4BD4-A358-AA7C5BC82BAA}" srcOrd="2" destOrd="0" presId="urn:microsoft.com/office/officeart/2008/layout/PictureAccentList"/>
    <dgm:cxn modelId="{E775F0FE-8D5D-4219-9CBA-58FC6F57669D}" type="presParOf" srcId="{B0A3DDA7-5FFD-4BD4-A358-AA7C5BC82BAA}" destId="{ABE0E7A9-0563-4A82-A788-BD41EFC7F801}" srcOrd="0" destOrd="0" presId="urn:microsoft.com/office/officeart/2008/layout/PictureAccentList"/>
    <dgm:cxn modelId="{B4E0EBFF-C5A4-4415-8181-8D02EF9AE5D5}" type="presParOf" srcId="{ABE0E7A9-0563-4A82-A788-BD41EFC7F801}" destId="{505CFF26-1BA7-4AF2-8606-D73C4AF4C859}" srcOrd="0" destOrd="0" presId="urn:microsoft.com/office/officeart/2008/layout/PictureAccentList"/>
    <dgm:cxn modelId="{DFA9358A-8B0B-4737-86F6-E9F1EABC6712}" type="presParOf" srcId="{B0A3DDA7-5FFD-4BD4-A358-AA7C5BC82BAA}" destId="{76FCCAE8-AC13-423E-8BDE-B12DD23560E0}" srcOrd="1" destOrd="0" presId="urn:microsoft.com/office/officeart/2008/layout/PictureAccentList"/>
    <dgm:cxn modelId="{8896F68D-48EE-4A60-B9F5-18387558AA7E}" type="presParOf" srcId="{76FCCAE8-AC13-423E-8BDE-B12DD23560E0}" destId="{D059F07C-B9D7-4C3B-8343-010147D18959}" srcOrd="0" destOrd="0" presId="urn:microsoft.com/office/officeart/2008/layout/PictureAccentList"/>
    <dgm:cxn modelId="{EE5EAA6F-7B51-4E5D-8F28-4598960A7BBE}" type="presParOf" srcId="{D059F07C-B9D7-4C3B-8343-010147D18959}" destId="{14400C7B-FE9F-414C-B723-51EE40281D7C}" srcOrd="0" destOrd="0" presId="urn:microsoft.com/office/officeart/2008/layout/PictureAccentList"/>
    <dgm:cxn modelId="{78C10626-E34A-4374-AB30-275524947A4D}" type="presParOf" srcId="{D059F07C-B9D7-4C3B-8343-010147D18959}" destId="{335E84B6-973E-408E-BFC7-7BE02C8CBF92}" srcOrd="1" destOrd="0" presId="urn:microsoft.com/office/officeart/2008/layout/PictureAccentList"/>
    <dgm:cxn modelId="{58422227-47EE-418E-94F7-7A2C393D3F59}" type="presParOf" srcId="{51E67AD5-5678-49AD-905A-41691583014A}" destId="{54610BF3-862D-49B0-A57F-6AC759BFB9C0}" srcOrd="3" destOrd="0" presId="urn:microsoft.com/office/officeart/2008/layout/PictureAccentList"/>
    <dgm:cxn modelId="{EFF7CCC4-3153-46CC-B630-DE6ECE933F16}" type="presParOf" srcId="{54610BF3-862D-49B0-A57F-6AC759BFB9C0}" destId="{1DB334E3-03B2-4AFC-BCB5-21C0E5DB97B1}" srcOrd="0" destOrd="0" presId="urn:microsoft.com/office/officeart/2008/layout/PictureAccentList"/>
    <dgm:cxn modelId="{1A45845A-DE53-40DC-856C-6BE48E9D8D14}" type="presParOf" srcId="{1DB334E3-03B2-4AFC-BCB5-21C0E5DB97B1}" destId="{4AF1EE57-EE3F-47C8-930E-5C5544D93F23}" srcOrd="0" destOrd="0" presId="urn:microsoft.com/office/officeart/2008/layout/PictureAccentList"/>
    <dgm:cxn modelId="{07A1AD09-9DCE-4191-973E-0317A4E87CFA}" type="presParOf" srcId="{54610BF3-862D-49B0-A57F-6AC759BFB9C0}" destId="{242B6F5A-DDF7-4DC1-912B-B93228FE8FE4}" srcOrd="1" destOrd="0" presId="urn:microsoft.com/office/officeart/2008/layout/PictureAccentList"/>
    <dgm:cxn modelId="{E0EA36AB-0713-44A5-BB5D-97781D76ADBF}" type="presParOf" srcId="{242B6F5A-DDF7-4DC1-912B-B93228FE8FE4}" destId="{2A35A80E-D323-45BD-93AF-63BFEA4E5227}" srcOrd="0" destOrd="0" presId="urn:microsoft.com/office/officeart/2008/layout/PictureAccentList"/>
    <dgm:cxn modelId="{9181E548-94CF-40A0-8338-B505EC4416EB}" type="presParOf" srcId="{2A35A80E-D323-45BD-93AF-63BFEA4E5227}" destId="{7AA8D9B9-E17C-47F6-9F33-4EE41780A7D9}" srcOrd="0" destOrd="0" presId="urn:microsoft.com/office/officeart/2008/layout/PictureAccentList"/>
    <dgm:cxn modelId="{1CEC2D2D-7EE7-48C2-A585-21E0D442973C}" type="presParOf" srcId="{2A35A80E-D323-45BD-93AF-63BFEA4E5227}" destId="{F55CB810-5555-4676-A157-0330D39A0EF6}" srcOrd="1" destOrd="0" presId="urn:microsoft.com/office/officeart/2008/layout/PictureAccentList"/>
    <dgm:cxn modelId="{3F92C5B0-9958-43D7-B0AE-528CE6C7A6BB}" type="presParOf" srcId="{242B6F5A-DDF7-4DC1-912B-B93228FE8FE4}" destId="{39677AF3-91DE-49ED-8793-A3E58DDA5A64}" srcOrd="1" destOrd="0" presId="urn:microsoft.com/office/officeart/2008/layout/PictureAccentList"/>
    <dgm:cxn modelId="{3F766D4A-FCDA-4891-BE71-03B8E4A60D65}" type="presParOf" srcId="{39677AF3-91DE-49ED-8793-A3E58DDA5A64}" destId="{BB0D3325-E9E6-4273-99A3-C5BCA887FE9C}" srcOrd="0" destOrd="0" presId="urn:microsoft.com/office/officeart/2008/layout/PictureAccentList"/>
    <dgm:cxn modelId="{076A539F-33AC-4CCA-8D28-425C336368E7}" type="presParOf" srcId="{39677AF3-91DE-49ED-8793-A3E58DDA5A64}" destId="{ADF70051-BF16-460E-A50C-B77CCAF1342A}" srcOrd="1" destOrd="0" presId="urn:microsoft.com/office/officeart/2008/layout/PictureAccentList"/>
    <dgm:cxn modelId="{FC4CFB01-C744-477C-9477-8B0B9B8EB2D8}" type="presParOf" srcId="{51E67AD5-5678-49AD-905A-41691583014A}" destId="{50D692DF-B34F-4ADA-9577-925427B9EAF5}" srcOrd="4" destOrd="0" presId="urn:microsoft.com/office/officeart/2008/layout/PictureAccentList"/>
    <dgm:cxn modelId="{E59E9728-349C-4D5E-9D15-A20673848C00}" type="presParOf" srcId="{50D692DF-B34F-4ADA-9577-925427B9EAF5}" destId="{EE495E28-7096-4101-A189-BC7CF9D07F6D}" srcOrd="0" destOrd="0" presId="urn:microsoft.com/office/officeart/2008/layout/PictureAccentList"/>
    <dgm:cxn modelId="{65FA7376-57BB-4C8A-B975-E3F6C6083239}" type="presParOf" srcId="{EE495E28-7096-4101-A189-BC7CF9D07F6D}" destId="{1EB81EE4-6E8E-4F87-9E77-E1F7AE4F3146}" srcOrd="0" destOrd="0" presId="urn:microsoft.com/office/officeart/2008/layout/PictureAccentList"/>
    <dgm:cxn modelId="{404B0CD5-3D4B-452C-9265-065B9A4F9113}" type="presParOf" srcId="{50D692DF-B34F-4ADA-9577-925427B9EAF5}" destId="{E7BB9DB0-CBB1-4875-9316-2133BAAF31D7}" srcOrd="1" destOrd="0" presId="urn:microsoft.com/office/officeart/2008/layout/PictureAccentList"/>
    <dgm:cxn modelId="{71BCB498-A71D-4517-B63F-1508E421B579}" type="presParOf" srcId="{E7BB9DB0-CBB1-4875-9316-2133BAAF31D7}" destId="{C57D5825-F3C8-4A28-A16F-19A7DF01F54E}" srcOrd="0" destOrd="0" presId="urn:microsoft.com/office/officeart/2008/layout/PictureAccentList"/>
    <dgm:cxn modelId="{847F3AC6-A344-4A83-B77A-99C5C9E25507}" type="presParOf" srcId="{C57D5825-F3C8-4A28-A16F-19A7DF01F54E}" destId="{A6B4D0EA-C00F-46F4-A644-4B1841780506}" srcOrd="0" destOrd="0" presId="urn:microsoft.com/office/officeart/2008/layout/PictureAccentList"/>
    <dgm:cxn modelId="{9B3FB581-40D3-474C-8CF8-262674ADB3B4}" type="presParOf" srcId="{C57D5825-F3C8-4A28-A16F-19A7DF01F54E}" destId="{D8731234-7619-4854-9846-A4B58F4A258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C3947-9B2D-4236-B93F-3E14F6D5DCEC}">
      <dsp:nvSpPr>
        <dsp:cNvPr id="0" name=""/>
        <dsp:cNvSpPr/>
      </dsp:nvSpPr>
      <dsp:spPr>
        <a:xfrm>
          <a:off x="-4902732" y="-739358"/>
          <a:ext cx="5745916" cy="5745916"/>
        </a:xfrm>
        <a:prstGeom prst="blockArc">
          <a:avLst>
            <a:gd name="adj1" fmla="val 18900000"/>
            <a:gd name="adj2" fmla="val 2700000"/>
            <a:gd name="adj3" fmla="val 37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EE3C3-0AC8-4E6A-9DE6-8A7FF0C4C7BE}">
      <dsp:nvSpPr>
        <dsp:cNvPr id="0" name=""/>
        <dsp:cNvSpPr/>
      </dsp:nvSpPr>
      <dsp:spPr>
        <a:xfrm>
          <a:off x="514279" y="426720"/>
          <a:ext cx="8817369" cy="853440"/>
        </a:xfrm>
        <a:prstGeom prst="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741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u="none" kern="1200" dirty="0">
              <a:ln>
                <a:noFill/>
              </a:ln>
              <a:solidFill>
                <a:schemeClr val="tx1"/>
              </a:solidFill>
            </a:rPr>
            <a:t>Мобильное приложение OptiTune предназначено для использования профессиональными стрелками, охотниками и военными. </a:t>
          </a:r>
        </a:p>
      </dsp:txBody>
      <dsp:txXfrm>
        <a:off x="514279" y="426720"/>
        <a:ext cx="8817369" cy="853440"/>
      </dsp:txXfrm>
    </dsp:sp>
    <dsp:sp modelId="{AE168EBE-55EB-4EEC-8FE2-B79B427FC207}">
      <dsp:nvSpPr>
        <dsp:cNvPr id="0" name=""/>
        <dsp:cNvSpPr/>
      </dsp:nvSpPr>
      <dsp:spPr>
        <a:xfrm>
          <a:off x="-4932" y="320040"/>
          <a:ext cx="1066800" cy="1066800"/>
        </a:xfrm>
        <a:prstGeom prst="ellipse">
          <a:avLst/>
        </a:prstGeom>
        <a:solidFill>
          <a:schemeClr val="tx2">
            <a:lumMod val="50000"/>
          </a:schemeClr>
        </a:solidFill>
        <a:ln w="635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B178344-6FBA-4D68-877F-724362DBED7E}">
      <dsp:nvSpPr>
        <dsp:cNvPr id="0" name=""/>
        <dsp:cNvSpPr/>
      </dsp:nvSpPr>
      <dsp:spPr>
        <a:xfrm>
          <a:off x="521607" y="1684997"/>
          <a:ext cx="8821142" cy="897204"/>
        </a:xfrm>
        <a:prstGeom prst="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741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</a:rPr>
            <a:t>С помощью приложения </a:t>
          </a:r>
          <a:r>
            <a:rPr lang="en-US" sz="1900" kern="1200" dirty="0">
              <a:solidFill>
                <a:schemeClr val="tx1"/>
              </a:solidFill>
            </a:rPr>
            <a:t>OptiTune </a:t>
          </a:r>
          <a:r>
            <a:rPr lang="ru-RU" sz="1900" kern="1200" dirty="0">
              <a:solidFill>
                <a:schemeClr val="tx1"/>
              </a:solidFill>
            </a:rPr>
            <a:t>пользователи смогут быстрее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ru-RU" sz="1900" kern="1200" dirty="0">
              <a:solidFill>
                <a:schemeClr val="tx1"/>
              </a:solidFill>
            </a:rPr>
            <a:t>и качественнее подобрать необходимый тюнинг</a:t>
          </a:r>
          <a:r>
            <a:rPr lang="ru-RU" sz="1900" u="none" kern="1200" dirty="0">
              <a:solidFill>
                <a:schemeClr val="tx1"/>
              </a:solidFill>
            </a:rPr>
            <a:t>, улучшая там самым качество стрельбы</a:t>
          </a:r>
          <a:r>
            <a:rPr lang="ru-RU" sz="1900" kern="1200" dirty="0">
              <a:solidFill>
                <a:schemeClr val="tx1"/>
              </a:solidFill>
            </a:rPr>
            <a:t>.</a:t>
          </a:r>
        </a:p>
      </dsp:txBody>
      <dsp:txXfrm>
        <a:off x="521607" y="1684997"/>
        <a:ext cx="8821142" cy="897204"/>
      </dsp:txXfrm>
    </dsp:sp>
    <dsp:sp modelId="{7B0FFBBC-E152-4EA0-865B-ACEF4E91112A}">
      <dsp:nvSpPr>
        <dsp:cNvPr id="0" name=""/>
        <dsp:cNvSpPr/>
      </dsp:nvSpPr>
      <dsp:spPr>
        <a:xfrm>
          <a:off x="0" y="1574095"/>
          <a:ext cx="1066800" cy="1066800"/>
        </a:xfrm>
        <a:prstGeom prst="ellipse">
          <a:avLst/>
        </a:prstGeom>
        <a:solidFill>
          <a:schemeClr val="tx2">
            <a:lumMod val="50000"/>
          </a:schemeClr>
        </a:solidFill>
        <a:ln w="635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0E26421-48CF-47B8-9FB8-52CA7708EE4C}">
      <dsp:nvSpPr>
        <dsp:cNvPr id="0" name=""/>
        <dsp:cNvSpPr/>
      </dsp:nvSpPr>
      <dsp:spPr>
        <a:xfrm>
          <a:off x="514279" y="2952902"/>
          <a:ext cx="8817369" cy="853440"/>
        </a:xfrm>
        <a:prstGeom prst="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741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none" kern="1200" dirty="0">
              <a:ln>
                <a:noFill/>
              </a:ln>
              <a:solidFill>
                <a:schemeClr val="tx1"/>
              </a:solidFill>
            </a:rPr>
            <a:t>OptiTune</a:t>
          </a:r>
          <a:r>
            <a:rPr lang="ru-RU" sz="1900" u="none" kern="1200" dirty="0">
              <a:ln>
                <a:noFill/>
              </a:ln>
              <a:solidFill>
                <a:schemeClr val="tx1"/>
              </a:solidFill>
            </a:rPr>
            <a:t> позволит посмотреть характеристики и 3</a:t>
          </a:r>
          <a:r>
            <a:rPr lang="en-US" sz="1900" u="none" kern="1200" dirty="0">
              <a:ln>
                <a:noFill/>
              </a:ln>
              <a:solidFill>
                <a:schemeClr val="tx1"/>
              </a:solidFill>
            </a:rPr>
            <a:t>D</a:t>
          </a:r>
          <a:r>
            <a:rPr lang="ru-RU" sz="1900" u="none" kern="1200" dirty="0">
              <a:ln>
                <a:noFill/>
              </a:ln>
              <a:solidFill>
                <a:schemeClr val="tx1"/>
              </a:solidFill>
            </a:rPr>
            <a:t>-вариант тюнинга для гладкоствольного и нарезного оружия.</a:t>
          </a:r>
          <a:endParaRPr lang="ru-RU" sz="1900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514279" y="2952902"/>
        <a:ext cx="8817369" cy="853440"/>
      </dsp:txXfrm>
    </dsp:sp>
    <dsp:sp modelId="{A1F03C01-45B7-4B54-954F-6F34A9351FCB}">
      <dsp:nvSpPr>
        <dsp:cNvPr id="0" name=""/>
        <dsp:cNvSpPr/>
      </dsp:nvSpPr>
      <dsp:spPr>
        <a:xfrm>
          <a:off x="-4932" y="2811551"/>
          <a:ext cx="1066800" cy="1066800"/>
        </a:xfrm>
        <a:prstGeom prst="ellipse">
          <a:avLst/>
        </a:prstGeom>
        <a:solidFill>
          <a:schemeClr val="tx2">
            <a:lumMod val="50000"/>
          </a:schemeClr>
        </a:solidFill>
        <a:ln w="635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21126-D21C-4A30-9978-9AA04905719A}">
      <dsp:nvSpPr>
        <dsp:cNvPr id="0" name=""/>
        <dsp:cNvSpPr/>
      </dsp:nvSpPr>
      <dsp:spPr>
        <a:xfrm>
          <a:off x="2213" y="7995665"/>
          <a:ext cx="2110776" cy="60668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Незарегистрированные пользователи</a:t>
          </a:r>
        </a:p>
      </dsp:txBody>
      <dsp:txXfrm>
        <a:off x="19982" y="8013434"/>
        <a:ext cx="2075238" cy="571150"/>
      </dsp:txXfrm>
    </dsp:sp>
    <dsp:sp modelId="{1561CF84-913E-410F-8A52-3A0C466BE3E8}">
      <dsp:nvSpPr>
        <dsp:cNvPr id="0" name=""/>
        <dsp:cNvSpPr/>
      </dsp:nvSpPr>
      <dsp:spPr>
        <a:xfrm flipH="1" flipV="1">
          <a:off x="394331" y="8926082"/>
          <a:ext cx="224037" cy="17763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B4B3B-4026-4387-8A0C-DFBC99A1D9FB}">
      <dsp:nvSpPr>
        <dsp:cNvPr id="0" name=""/>
        <dsp:cNvSpPr/>
      </dsp:nvSpPr>
      <dsp:spPr>
        <a:xfrm>
          <a:off x="122282" y="8689789"/>
          <a:ext cx="1858974" cy="606688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Подбор и просмотр тюнинга</a:t>
          </a:r>
        </a:p>
      </dsp:txBody>
      <dsp:txXfrm>
        <a:off x="151903" y="8719410"/>
        <a:ext cx="1799732" cy="547446"/>
      </dsp:txXfrm>
    </dsp:sp>
    <dsp:sp modelId="{AD6A66F1-FFD1-4FB4-ACEC-5F9081405635}">
      <dsp:nvSpPr>
        <dsp:cNvPr id="0" name=""/>
        <dsp:cNvSpPr/>
      </dsp:nvSpPr>
      <dsp:spPr>
        <a:xfrm>
          <a:off x="90070" y="9391048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521F4-BFE4-4D48-9523-ED682340FF92}">
      <dsp:nvSpPr>
        <dsp:cNvPr id="0" name=""/>
        <dsp:cNvSpPr/>
      </dsp:nvSpPr>
      <dsp:spPr>
        <a:xfrm>
          <a:off x="108168" y="9383805"/>
          <a:ext cx="1866905" cy="404236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Сравнение запчастей</a:t>
          </a:r>
        </a:p>
      </dsp:txBody>
      <dsp:txXfrm>
        <a:off x="127905" y="9403542"/>
        <a:ext cx="1827431" cy="364762"/>
      </dsp:txXfrm>
    </dsp:sp>
    <dsp:sp modelId="{079DD479-8654-4B87-B90F-76E795982618}">
      <dsp:nvSpPr>
        <dsp:cNvPr id="0" name=""/>
        <dsp:cNvSpPr/>
      </dsp:nvSpPr>
      <dsp:spPr>
        <a:xfrm>
          <a:off x="90070" y="10070540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91032-D53D-4F19-B7A5-5FBE845F69AE}">
      <dsp:nvSpPr>
        <dsp:cNvPr id="0" name=""/>
        <dsp:cNvSpPr/>
      </dsp:nvSpPr>
      <dsp:spPr>
        <a:xfrm>
          <a:off x="108168" y="9939722"/>
          <a:ext cx="1866905" cy="436736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Добавление в избранное</a:t>
          </a:r>
        </a:p>
      </dsp:txBody>
      <dsp:txXfrm>
        <a:off x="129492" y="9961046"/>
        <a:ext cx="1824257" cy="394088"/>
      </dsp:txXfrm>
    </dsp:sp>
    <dsp:sp modelId="{792E9EEB-2293-4B35-88D0-06BEB808656A}">
      <dsp:nvSpPr>
        <dsp:cNvPr id="0" name=""/>
        <dsp:cNvSpPr/>
      </dsp:nvSpPr>
      <dsp:spPr>
        <a:xfrm>
          <a:off x="90070" y="10972170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D4F6C-D94D-4E1F-918A-7144EA8B0690}">
      <dsp:nvSpPr>
        <dsp:cNvPr id="0" name=""/>
        <dsp:cNvSpPr/>
      </dsp:nvSpPr>
      <dsp:spPr>
        <a:xfrm>
          <a:off x="108168" y="10493244"/>
          <a:ext cx="1866905" cy="1050966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Просмотр комментариев и оценок пользователей</a:t>
          </a:r>
        </a:p>
      </dsp:txBody>
      <dsp:txXfrm>
        <a:off x="159481" y="10544557"/>
        <a:ext cx="1764279" cy="948340"/>
      </dsp:txXfrm>
    </dsp:sp>
    <dsp:sp modelId="{BC2D689C-BB93-442C-94FD-E77C55A79F92}">
      <dsp:nvSpPr>
        <dsp:cNvPr id="0" name=""/>
        <dsp:cNvSpPr/>
      </dsp:nvSpPr>
      <dsp:spPr>
        <a:xfrm>
          <a:off x="2227209" y="7995665"/>
          <a:ext cx="1921847" cy="60668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Зарегистрированные пользователи</a:t>
          </a:r>
        </a:p>
      </dsp:txBody>
      <dsp:txXfrm>
        <a:off x="2244978" y="8013434"/>
        <a:ext cx="1886309" cy="571150"/>
      </dsp:txXfrm>
    </dsp:sp>
    <dsp:sp modelId="{E4A575CC-E020-47A7-BE77-E06574FA2B98}">
      <dsp:nvSpPr>
        <dsp:cNvPr id="0" name=""/>
        <dsp:cNvSpPr/>
      </dsp:nvSpPr>
      <dsp:spPr>
        <a:xfrm>
          <a:off x="2254341" y="8711557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82504-1C71-4251-A3AA-B0375A773D16}">
      <dsp:nvSpPr>
        <dsp:cNvPr id="0" name=""/>
        <dsp:cNvSpPr/>
      </dsp:nvSpPr>
      <dsp:spPr>
        <a:xfrm>
          <a:off x="2293458" y="8679852"/>
          <a:ext cx="1731943" cy="606688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Подбор и просмотр тюнинга</a:t>
          </a:r>
        </a:p>
      </dsp:txBody>
      <dsp:txXfrm>
        <a:off x="2323079" y="8709473"/>
        <a:ext cx="1672701" cy="547446"/>
      </dsp:txXfrm>
    </dsp:sp>
    <dsp:sp modelId="{9D9FA9B2-CCF5-4E4C-8754-0A339B0F26E7}">
      <dsp:nvSpPr>
        <dsp:cNvPr id="0" name=""/>
        <dsp:cNvSpPr/>
      </dsp:nvSpPr>
      <dsp:spPr>
        <a:xfrm>
          <a:off x="2261147" y="9391048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12F57-DF94-4425-AAAD-702E49A346F3}">
      <dsp:nvSpPr>
        <dsp:cNvPr id="0" name=""/>
        <dsp:cNvSpPr/>
      </dsp:nvSpPr>
      <dsp:spPr>
        <a:xfrm>
          <a:off x="2300885" y="9383805"/>
          <a:ext cx="1718333" cy="414198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Сравнение запчастей</a:t>
          </a:r>
        </a:p>
      </dsp:txBody>
      <dsp:txXfrm>
        <a:off x="2321108" y="9404028"/>
        <a:ext cx="1677887" cy="373752"/>
      </dsp:txXfrm>
    </dsp:sp>
    <dsp:sp modelId="{4C927ED5-6C4B-4C8B-BE6F-DF0628182B4B}">
      <dsp:nvSpPr>
        <dsp:cNvPr id="0" name=""/>
        <dsp:cNvSpPr/>
      </dsp:nvSpPr>
      <dsp:spPr>
        <a:xfrm>
          <a:off x="2261147" y="10070540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61D58-3C5D-4EDD-B97B-B2C11EF719E7}">
      <dsp:nvSpPr>
        <dsp:cNvPr id="0" name=""/>
        <dsp:cNvSpPr/>
      </dsp:nvSpPr>
      <dsp:spPr>
        <a:xfrm>
          <a:off x="2300885" y="9909327"/>
          <a:ext cx="1718333" cy="456611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Добавление в избранное</a:t>
          </a:r>
        </a:p>
      </dsp:txBody>
      <dsp:txXfrm>
        <a:off x="2323179" y="9931621"/>
        <a:ext cx="1673745" cy="412023"/>
      </dsp:txXfrm>
    </dsp:sp>
    <dsp:sp modelId="{8C15F299-620D-4BC7-BCC5-49BFA4F104B3}">
      <dsp:nvSpPr>
        <dsp:cNvPr id="0" name=""/>
        <dsp:cNvSpPr/>
      </dsp:nvSpPr>
      <dsp:spPr>
        <a:xfrm>
          <a:off x="2261147" y="11175253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0FD6E-BADD-410B-A7FF-F332E76F65FB}">
      <dsp:nvSpPr>
        <dsp:cNvPr id="0" name=""/>
        <dsp:cNvSpPr/>
      </dsp:nvSpPr>
      <dsp:spPr>
        <a:xfrm>
          <a:off x="2300885" y="10434856"/>
          <a:ext cx="1718333" cy="1457132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Просмотр и написание комментариев, а также оценивание запчастей</a:t>
          </a:r>
        </a:p>
      </dsp:txBody>
      <dsp:txXfrm>
        <a:off x="2372029" y="10506000"/>
        <a:ext cx="1576045" cy="1314844"/>
      </dsp:txXfrm>
    </dsp:sp>
    <dsp:sp modelId="{F5F4050B-E612-4A54-826D-30296B959CDE}">
      <dsp:nvSpPr>
        <dsp:cNvPr id="0" name=""/>
        <dsp:cNvSpPr/>
      </dsp:nvSpPr>
      <dsp:spPr>
        <a:xfrm>
          <a:off x="2261147" y="12279966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0673C-83F9-4EEB-8019-3F3446635097}">
      <dsp:nvSpPr>
        <dsp:cNvPr id="0" name=""/>
        <dsp:cNvSpPr/>
      </dsp:nvSpPr>
      <dsp:spPr>
        <a:xfrm>
          <a:off x="2300885" y="11953331"/>
          <a:ext cx="1718333" cy="539127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Помощь онлайн-консультанта</a:t>
          </a:r>
        </a:p>
      </dsp:txBody>
      <dsp:txXfrm>
        <a:off x="2327208" y="11979654"/>
        <a:ext cx="1665687" cy="486481"/>
      </dsp:txXfrm>
    </dsp:sp>
    <dsp:sp modelId="{505CFF26-1BA7-4AF2-8606-D73C4AF4C859}">
      <dsp:nvSpPr>
        <dsp:cNvPr id="0" name=""/>
        <dsp:cNvSpPr/>
      </dsp:nvSpPr>
      <dsp:spPr>
        <a:xfrm>
          <a:off x="4281679" y="7995665"/>
          <a:ext cx="1552497" cy="60668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Модератор</a:t>
          </a:r>
        </a:p>
      </dsp:txBody>
      <dsp:txXfrm>
        <a:off x="4299448" y="8013434"/>
        <a:ext cx="1516959" cy="571150"/>
      </dsp:txXfrm>
    </dsp:sp>
    <dsp:sp modelId="{14400C7B-FE9F-414C-B723-51EE40281D7C}">
      <dsp:nvSpPr>
        <dsp:cNvPr id="0" name=""/>
        <dsp:cNvSpPr/>
      </dsp:nvSpPr>
      <dsp:spPr>
        <a:xfrm>
          <a:off x="4236142" y="8844480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E84B6-973E-408E-BFC7-7BE02C8CBF92}">
      <dsp:nvSpPr>
        <dsp:cNvPr id="0" name=""/>
        <dsp:cNvSpPr/>
      </dsp:nvSpPr>
      <dsp:spPr>
        <a:xfrm>
          <a:off x="4248133" y="8693436"/>
          <a:ext cx="1590808" cy="872533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Просмотр и удаление комментариев</a:t>
          </a:r>
        </a:p>
      </dsp:txBody>
      <dsp:txXfrm>
        <a:off x="4290734" y="8736037"/>
        <a:ext cx="1505606" cy="787331"/>
      </dsp:txXfrm>
    </dsp:sp>
    <dsp:sp modelId="{4AF1EE57-EE3F-47C8-930E-5C5544D93F23}">
      <dsp:nvSpPr>
        <dsp:cNvPr id="0" name=""/>
        <dsp:cNvSpPr/>
      </dsp:nvSpPr>
      <dsp:spPr>
        <a:xfrm>
          <a:off x="6023260" y="7995665"/>
          <a:ext cx="1552497" cy="606688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Консультант</a:t>
          </a:r>
        </a:p>
      </dsp:txBody>
      <dsp:txXfrm>
        <a:off x="6041029" y="8013434"/>
        <a:ext cx="1516959" cy="571150"/>
      </dsp:txXfrm>
    </dsp:sp>
    <dsp:sp modelId="{7AA8D9B9-E17C-47F6-9F33-4EE41780A7D9}">
      <dsp:nvSpPr>
        <dsp:cNvPr id="0" name=""/>
        <dsp:cNvSpPr/>
      </dsp:nvSpPr>
      <dsp:spPr>
        <a:xfrm>
          <a:off x="6128604" y="8709452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CB810-5555-4676-A157-0330D39A0EF6}">
      <dsp:nvSpPr>
        <dsp:cNvPr id="0" name=""/>
        <dsp:cNvSpPr/>
      </dsp:nvSpPr>
      <dsp:spPr>
        <a:xfrm>
          <a:off x="5978847" y="8681168"/>
          <a:ext cx="1673629" cy="606688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Помощь пользователям</a:t>
          </a:r>
        </a:p>
      </dsp:txBody>
      <dsp:txXfrm>
        <a:off x="6008468" y="8710789"/>
        <a:ext cx="1614387" cy="547446"/>
      </dsp:txXfrm>
    </dsp:sp>
    <dsp:sp modelId="{BB0D3325-E9E6-4273-99A3-C5BCA887FE9C}">
      <dsp:nvSpPr>
        <dsp:cNvPr id="0" name=""/>
        <dsp:cNvSpPr/>
      </dsp:nvSpPr>
      <dsp:spPr>
        <a:xfrm>
          <a:off x="6128604" y="9551578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70051-BF16-460E-A50C-B77CCAF1342A}">
      <dsp:nvSpPr>
        <dsp:cNvPr id="0" name=""/>
        <dsp:cNvSpPr/>
      </dsp:nvSpPr>
      <dsp:spPr>
        <a:xfrm>
          <a:off x="5978847" y="9383805"/>
          <a:ext cx="1673629" cy="931958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Ответы на вопросы пользователей</a:t>
          </a:r>
        </a:p>
      </dsp:txBody>
      <dsp:txXfrm>
        <a:off x="6024350" y="9429308"/>
        <a:ext cx="1582623" cy="840952"/>
      </dsp:txXfrm>
    </dsp:sp>
    <dsp:sp modelId="{1EB81EE4-6E8E-4F87-9E77-E1F7AE4F3146}">
      <dsp:nvSpPr>
        <dsp:cNvPr id="0" name=""/>
        <dsp:cNvSpPr/>
      </dsp:nvSpPr>
      <dsp:spPr>
        <a:xfrm>
          <a:off x="7761286" y="7995665"/>
          <a:ext cx="1552497" cy="606688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Менеджер</a:t>
          </a:r>
        </a:p>
      </dsp:txBody>
      <dsp:txXfrm>
        <a:off x="7779055" y="8013434"/>
        <a:ext cx="1516959" cy="571150"/>
      </dsp:txXfrm>
    </dsp:sp>
    <dsp:sp modelId="{A6B4D0EA-C00F-46F4-A644-4B1841780506}">
      <dsp:nvSpPr>
        <dsp:cNvPr id="0" name=""/>
        <dsp:cNvSpPr/>
      </dsp:nvSpPr>
      <dsp:spPr>
        <a:xfrm>
          <a:off x="8081247" y="8855409"/>
          <a:ext cx="824629" cy="606688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31234-7619-4854-9846-A4B58F4A2588}">
      <dsp:nvSpPr>
        <dsp:cNvPr id="0" name=""/>
        <dsp:cNvSpPr/>
      </dsp:nvSpPr>
      <dsp:spPr>
        <a:xfrm>
          <a:off x="7812360" y="8672936"/>
          <a:ext cx="1449483" cy="898602"/>
        </a:xfrm>
        <a:prstGeom prst="roundRect">
          <a:avLst>
            <a:gd name="adj" fmla="val 16670"/>
          </a:avLst>
        </a:prstGeom>
        <a:solidFill>
          <a:schemeClr val="tx2">
            <a:lumMod val="2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n>
                <a:noFill/>
              </a:ln>
              <a:solidFill>
                <a:schemeClr val="tx1">
                  <a:lumMod val="95000"/>
                </a:schemeClr>
              </a:solidFill>
            </a:rPr>
            <a:t>Обновление информации в приложении</a:t>
          </a:r>
        </a:p>
      </dsp:txBody>
      <dsp:txXfrm>
        <a:off x="7856234" y="8716810"/>
        <a:ext cx="1361735" cy="81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15.10.2022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4000"/>
                    </a14:imgEffect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15.10.2022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7734" y="2420888"/>
            <a:ext cx="10058400" cy="1711037"/>
          </a:xfrm>
        </p:spPr>
        <p:txBody>
          <a:bodyPr rtlCol="0"/>
          <a:lstStyle/>
          <a:p>
            <a:pPr rtl="0"/>
            <a:r>
              <a:rPr lang="ru-RU" dirty="0">
                <a:latin typeface="+mn-lt"/>
              </a:rPr>
              <a:t>Приложение </a:t>
            </a:r>
            <a:r>
              <a:rPr lang="en-US" dirty="0">
                <a:latin typeface="+mn-lt"/>
              </a:rPr>
              <a:t>OptiTune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7734" y="4131925"/>
            <a:ext cx="10058400" cy="685800"/>
          </a:xfrm>
          <a:ln>
            <a:noFill/>
          </a:ln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  <a:latin typeface="+mn-lt"/>
              </a:rPr>
              <a:t>Касьяненко Вера Михайловна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(K3121)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699D69-D595-D996-E3EB-6162289BB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949"/>
          <a:stretch/>
        </p:blipFill>
        <p:spPr>
          <a:xfrm>
            <a:off x="7785486" y="2996952"/>
            <a:ext cx="3258780" cy="2564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0E3C6-6848-32FC-0B8D-98C86048245A}"/>
              </a:ext>
            </a:extLst>
          </p:cNvPr>
          <p:cNvSpPr txBox="1"/>
          <p:nvPr/>
        </p:nvSpPr>
        <p:spPr>
          <a:xfrm>
            <a:off x="1163825" y="4474825"/>
            <a:ext cx="24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4CF7BF-F841-D168-9278-1AF0E162A287}"/>
              </a:ext>
            </a:extLst>
          </p:cNvPr>
          <p:cNvSpPr/>
          <p:nvPr/>
        </p:nvSpPr>
        <p:spPr>
          <a:xfrm>
            <a:off x="15280" y="2258144"/>
            <a:ext cx="12192000" cy="138688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DE32CD5-B10D-98F5-3329-7F894E555D25}"/>
              </a:ext>
            </a:extLst>
          </p:cNvPr>
          <p:cNvSpPr/>
          <p:nvPr/>
        </p:nvSpPr>
        <p:spPr>
          <a:xfrm>
            <a:off x="-15280" y="2449014"/>
            <a:ext cx="12192000" cy="932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BA00C-8203-A23B-5768-044ED563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80" y="213285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+mn-lt"/>
              </a:rPr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5238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897504-92E4-FD35-47C2-F2E8CF191FBB}"/>
              </a:ext>
            </a:extLst>
          </p:cNvPr>
          <p:cNvSpPr/>
          <p:nvPr/>
        </p:nvSpPr>
        <p:spPr>
          <a:xfrm>
            <a:off x="0" y="836712"/>
            <a:ext cx="12192000" cy="93610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6D30C7-A7DB-CD97-9225-455E0974BCF1}"/>
              </a:ext>
            </a:extLst>
          </p:cNvPr>
          <p:cNvSpPr/>
          <p:nvPr/>
        </p:nvSpPr>
        <p:spPr>
          <a:xfrm>
            <a:off x="0" y="980728"/>
            <a:ext cx="12192000" cy="619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gray"/>
        <p:txBody>
          <a:bodyPr rtlCol="0">
            <a:normAutofit/>
          </a:bodyPr>
          <a:lstStyle/>
          <a:p>
            <a:pPr rtl="0"/>
            <a:r>
              <a:rPr lang="ru-RU" sz="3100" dirty="0">
                <a:solidFill>
                  <a:schemeClr val="tx1"/>
                </a:solidFill>
                <a:latin typeface="+mn-lt"/>
              </a:rPr>
              <a:t>Содержание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57536" y="1844824"/>
            <a:ext cx="9144000" cy="4267200"/>
          </a:xfrm>
        </p:spPr>
        <p:txBody>
          <a:bodyPr rtlCol="0"/>
          <a:lstStyle/>
          <a:p>
            <a:pPr rtl="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Введение</a:t>
            </a:r>
          </a:p>
          <a:p>
            <a:pPr rtl="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Описание будущего приложения</a:t>
            </a:r>
          </a:p>
          <a:p>
            <a:pPr lvl="1">
              <a:buClr>
                <a:schemeClr val="tx1"/>
              </a:buClr>
            </a:pPr>
            <a:r>
              <a:rPr lang="ru-RU" dirty="0">
                <a:solidFill>
                  <a:schemeClr val="tx1"/>
                </a:solidFill>
              </a:rPr>
              <a:t>Основная идея приложения</a:t>
            </a:r>
          </a:p>
          <a:p>
            <a:pPr lvl="1">
              <a:buClr>
                <a:schemeClr val="tx1"/>
              </a:buClr>
            </a:pPr>
            <a:r>
              <a:rPr lang="ru-RU" dirty="0">
                <a:solidFill>
                  <a:schemeClr val="tx1"/>
                </a:solidFill>
              </a:rPr>
              <a:t>Основные функции приложения</a:t>
            </a:r>
          </a:p>
          <a:p>
            <a:pPr lvl="1">
              <a:buClr>
                <a:schemeClr val="tx1"/>
              </a:buClr>
            </a:pPr>
            <a:r>
              <a:rPr lang="ru-RU" dirty="0">
                <a:solidFill>
                  <a:schemeClr val="tx1"/>
                </a:solidFill>
              </a:rPr>
              <a:t>Основные пользователи приложения  и доступные им функции</a:t>
            </a:r>
          </a:p>
          <a:p>
            <a:pPr rtl="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Оценка рынка</a:t>
            </a:r>
          </a:p>
          <a:p>
            <a:pPr lvl="1">
              <a:buClr>
                <a:schemeClr val="tx1"/>
              </a:buClr>
            </a:pPr>
            <a:r>
              <a:rPr lang="ru-RU" dirty="0">
                <a:solidFill>
                  <a:schemeClr val="tx1"/>
                </a:solidFill>
              </a:rPr>
              <a:t>Сравнение с аналогами</a:t>
            </a:r>
          </a:p>
          <a:p>
            <a:pPr lvl="1">
              <a:buClr>
                <a:schemeClr val="tx1"/>
              </a:buClr>
            </a:pPr>
            <a:r>
              <a:rPr lang="ru-RU" dirty="0">
                <a:solidFill>
                  <a:schemeClr val="tx1"/>
                </a:solidFill>
              </a:rPr>
              <a:t>Обоснование необходимости создания приложения</a:t>
            </a:r>
          </a:p>
          <a:p>
            <a:pPr rtl="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4" name="Объект 13">
            <a:extLst>
              <a:ext uri="{FF2B5EF4-FFF2-40B4-BE49-F238E27FC236}">
                <a16:creationId xmlns:a16="http://schemas.microsoft.com/office/drawing/2014/main" id="{2359AE50-14F0-11D8-C364-5ADDA303EE7C}"/>
              </a:ext>
            </a:extLst>
          </p:cNvPr>
          <p:cNvSpPr txBox="1">
            <a:spLocks/>
          </p:cNvSpPr>
          <p:nvPr/>
        </p:nvSpPr>
        <p:spPr>
          <a:xfrm>
            <a:off x="1557536" y="1834952"/>
            <a:ext cx="9144000" cy="46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75E1D1-4FA9-FEB9-61B2-B82AE3DCB14C}"/>
              </a:ext>
            </a:extLst>
          </p:cNvPr>
          <p:cNvSpPr/>
          <p:nvPr/>
        </p:nvSpPr>
        <p:spPr>
          <a:xfrm>
            <a:off x="0" y="836712"/>
            <a:ext cx="12192000" cy="93610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4FFA704-24F8-95C5-B6FF-B52B2455C248}"/>
              </a:ext>
            </a:extLst>
          </p:cNvPr>
          <p:cNvSpPr/>
          <p:nvPr/>
        </p:nvSpPr>
        <p:spPr>
          <a:xfrm>
            <a:off x="0" y="980728"/>
            <a:ext cx="12192000" cy="619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+mn-lt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DAA37-4F3B-4E1E-4DB0-F786F809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79712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 данном отчете будет представлена основная идея мобильного приложения OptiTune. Будет приведен интерфейс, описаны функции и основные пользователи приложения, а также будет проведена оценка рынка.</a:t>
            </a:r>
          </a:p>
        </p:txBody>
      </p:sp>
    </p:spTree>
    <p:extLst>
      <p:ext uri="{BB962C8B-B14F-4D97-AF65-F5344CB8AC3E}">
        <p14:creationId xmlns:p14="http://schemas.microsoft.com/office/powerpoint/2010/main" val="278001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0C49F9-1537-6DA0-032D-E0EF02984F2D}"/>
              </a:ext>
            </a:extLst>
          </p:cNvPr>
          <p:cNvSpPr/>
          <p:nvPr/>
        </p:nvSpPr>
        <p:spPr>
          <a:xfrm>
            <a:off x="0" y="629816"/>
            <a:ext cx="12192000" cy="1143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FBF5A2-E84E-DC9B-5B0E-0386FF91AB7C}"/>
              </a:ext>
            </a:extLst>
          </p:cNvPr>
          <p:cNvSpPr/>
          <p:nvPr/>
        </p:nvSpPr>
        <p:spPr>
          <a:xfrm>
            <a:off x="0" y="807900"/>
            <a:ext cx="12192000" cy="792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8721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solidFill>
                  <a:schemeClr val="tx1"/>
                </a:solidFill>
                <a:latin typeface="+mn-lt"/>
              </a:rPr>
              <a:t>Описание будущего приложения</a:t>
            </a:r>
            <a:br>
              <a:rPr lang="ru-RU" dirty="0">
                <a:solidFill>
                  <a:schemeClr val="tx1"/>
                </a:solidFill>
                <a:latin typeface="+mn-lt"/>
              </a:rPr>
            </a:br>
            <a:r>
              <a:rPr lang="ru-RU" dirty="0">
                <a:solidFill>
                  <a:schemeClr val="tx1"/>
                </a:solidFill>
                <a:latin typeface="+mn-lt"/>
              </a:rPr>
              <a:t>Основная идея будущего приложения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OptiTune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3A66B3A-4607-714F-8B0F-D4277CCEF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58661"/>
              </p:ext>
            </p:extLst>
          </p:nvPr>
        </p:nvGraphicFramePr>
        <p:xfrm>
          <a:off x="1361728" y="1782900"/>
          <a:ext cx="9468544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86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2FC1F2-4221-CE3C-A351-10198B7A9687}"/>
              </a:ext>
            </a:extLst>
          </p:cNvPr>
          <p:cNvSpPr/>
          <p:nvPr/>
        </p:nvSpPr>
        <p:spPr>
          <a:xfrm>
            <a:off x="0" y="404664"/>
            <a:ext cx="12192000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998CCD-D1E1-4ADA-B377-20551E202DEB}"/>
              </a:ext>
            </a:extLst>
          </p:cNvPr>
          <p:cNvSpPr/>
          <p:nvPr/>
        </p:nvSpPr>
        <p:spPr>
          <a:xfrm>
            <a:off x="0" y="548680"/>
            <a:ext cx="12192000" cy="763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9168"/>
            <a:ext cx="9144000" cy="1143000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latin typeface="+mn-lt"/>
              </a:rPr>
              <a:t>Описание будущего приложения</a:t>
            </a:r>
            <a:br>
              <a:rPr lang="ru-RU" dirty="0">
                <a:solidFill>
                  <a:schemeClr val="tx1"/>
                </a:solidFill>
                <a:latin typeface="+mn-lt"/>
              </a:rPr>
            </a:br>
            <a:r>
              <a:rPr lang="ru-RU" sz="3100" dirty="0">
                <a:solidFill>
                  <a:schemeClr val="tx1"/>
                </a:solidFill>
                <a:latin typeface="+mn-lt"/>
              </a:rPr>
              <a:t>Основные функции приложения и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DAA37-4F3B-4E1E-4DB0-F786F809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455" y="1834952"/>
            <a:ext cx="6070713" cy="4690392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подбор тюнинга на основе выбранного пользователем оружия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просмотр тюнинга в 3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-варианте отдельно и на оружии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просмотр и сравнение характеристик запчастей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добавление в избранное понравившегося тюнинга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написание и просмотр комментариев пользователями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оценивание тюнинга пользователями по различным критериям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помощь онлайн-консультанта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795DB5-4FE3-514C-6C98-C393001B0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571628"/>
            <a:ext cx="2512572" cy="5111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316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9249304-82AF-076F-7148-68CA01D12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848905"/>
              </p:ext>
            </p:extLst>
          </p:nvPr>
        </p:nvGraphicFramePr>
        <p:xfrm>
          <a:off x="1487488" y="-6004048"/>
          <a:ext cx="9828584" cy="2088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7B92D-4BE4-CC2C-F306-D6C92A1757CC}"/>
              </a:ext>
            </a:extLst>
          </p:cNvPr>
          <p:cNvSpPr/>
          <p:nvPr/>
        </p:nvSpPr>
        <p:spPr>
          <a:xfrm>
            <a:off x="0" y="404664"/>
            <a:ext cx="12192000" cy="13681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0017F-2614-C46E-90E0-34DFA4862812}"/>
              </a:ext>
            </a:extLst>
          </p:cNvPr>
          <p:cNvSpPr/>
          <p:nvPr/>
        </p:nvSpPr>
        <p:spPr>
          <a:xfrm>
            <a:off x="0" y="543508"/>
            <a:ext cx="12192000" cy="1056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350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solidFill>
                  <a:schemeClr val="tx1"/>
                </a:solidFill>
                <a:latin typeface="+mn-lt"/>
              </a:rPr>
              <a:t>Описание будущего приложения </a:t>
            </a:r>
            <a:br>
              <a:rPr lang="ru-RU" sz="3600" dirty="0">
                <a:solidFill>
                  <a:schemeClr val="tx1"/>
                </a:solidFill>
                <a:latin typeface="+mn-lt"/>
              </a:rPr>
            </a:b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Основные пользователи приложения и доступные им функции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12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7B92D-4BE4-CC2C-F306-D6C92A1757CC}"/>
              </a:ext>
            </a:extLst>
          </p:cNvPr>
          <p:cNvSpPr/>
          <p:nvPr/>
        </p:nvSpPr>
        <p:spPr>
          <a:xfrm>
            <a:off x="0" y="629816"/>
            <a:ext cx="12192000" cy="1143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0017F-2614-C46E-90E0-34DFA4862812}"/>
              </a:ext>
            </a:extLst>
          </p:cNvPr>
          <p:cNvSpPr/>
          <p:nvPr/>
        </p:nvSpPr>
        <p:spPr>
          <a:xfrm>
            <a:off x="0" y="836712"/>
            <a:ext cx="12192000" cy="763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>
                <a:solidFill>
                  <a:schemeClr val="tx1">
                    <a:lumMod val="95000"/>
                  </a:schemeClr>
                </a:solidFill>
                <a:latin typeface="+mn-lt"/>
              </a:rPr>
            </a:b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Оценка рынка</a:t>
            </a:r>
            <a:br>
              <a:rPr lang="ru-RU" dirty="0">
                <a:solidFill>
                  <a:schemeClr val="tx1">
                    <a:lumMod val="95000"/>
                  </a:schemeClr>
                </a:solidFill>
                <a:latin typeface="+mn-lt"/>
              </a:rPr>
            </a:b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Сравнение с аналогами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7601EB3-A5B7-8A28-BE8D-07B779421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527536"/>
              </p:ext>
            </p:extLst>
          </p:nvPr>
        </p:nvGraphicFramePr>
        <p:xfrm>
          <a:off x="1524000" y="2007568"/>
          <a:ext cx="8856984" cy="4516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5816">
                  <a:extLst>
                    <a:ext uri="{9D8B030D-6E8A-4147-A177-3AD203B41FA5}">
                      <a16:colId xmlns:a16="http://schemas.microsoft.com/office/drawing/2014/main" val="223606547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6810471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08669436"/>
                    </a:ext>
                  </a:extLst>
                </a:gridCol>
                <a:gridCol w="1476672">
                  <a:extLst>
                    <a:ext uri="{9D8B030D-6E8A-4147-A177-3AD203B41FA5}">
                      <a16:colId xmlns:a16="http://schemas.microsoft.com/office/drawing/2014/main" val="103176501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86720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OptiTune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Guns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QUARTA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Guns Parts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0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Поиск и сортировка запчастей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2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Просмотр характеристик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1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Сравнение характеристик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0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r>
                        <a:rPr lang="en-US" dirty="0"/>
                        <a:t>D-</a:t>
                      </a:r>
                      <a:r>
                        <a:rPr lang="ru-RU" dirty="0"/>
                        <a:t>просмотр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в избранное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8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Комментирование пользователями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6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Онлайн-консультант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Покупка запчастей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7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40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7B92D-4BE4-CC2C-F306-D6C92A1757CC}"/>
              </a:ext>
            </a:extLst>
          </p:cNvPr>
          <p:cNvSpPr/>
          <p:nvPr/>
        </p:nvSpPr>
        <p:spPr>
          <a:xfrm>
            <a:off x="0" y="404664"/>
            <a:ext cx="12192000" cy="14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0017F-2614-C46E-90E0-34DFA4862812}"/>
              </a:ext>
            </a:extLst>
          </p:cNvPr>
          <p:cNvSpPr/>
          <p:nvPr/>
        </p:nvSpPr>
        <p:spPr>
          <a:xfrm>
            <a:off x="0" y="548680"/>
            <a:ext cx="12192000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53244"/>
            <a:ext cx="9144000" cy="1070992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solidFill>
                  <a:schemeClr val="tx1"/>
                </a:solidFill>
                <a:latin typeface="+mn-lt"/>
              </a:rPr>
              <a:t>Оценка рынка</a:t>
            </a:r>
            <a:br>
              <a:rPr lang="ru-RU" dirty="0">
                <a:solidFill>
                  <a:schemeClr val="tx1"/>
                </a:solidFill>
                <a:latin typeface="+mn-lt"/>
              </a:rPr>
            </a:br>
            <a:r>
              <a:rPr lang="ru-RU" dirty="0">
                <a:solidFill>
                  <a:schemeClr val="tx1"/>
                </a:solidFill>
                <a:latin typeface="+mn-lt"/>
              </a:rPr>
              <a:t>Обоснование необходимости создания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DAA37-4F3B-4E1E-4DB0-F786F809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70112"/>
            <a:ext cx="9144000" cy="4267200"/>
          </a:xfrm>
        </p:spPr>
        <p:txBody>
          <a:bodyPr/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/>
              <a:t>Отсутствие конкуренции на рынке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/>
              <a:t>Нет точных аналогов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/>
              <a:t>Функции, которые смогут заинтересовать профессиональных стрелков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/>
              <a:t>Удобство при подборе тюнинга</a:t>
            </a:r>
          </a:p>
        </p:txBody>
      </p:sp>
    </p:spTree>
    <p:extLst>
      <p:ext uri="{BB962C8B-B14F-4D97-AF65-F5344CB8AC3E}">
        <p14:creationId xmlns:p14="http://schemas.microsoft.com/office/powerpoint/2010/main" val="397452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7B92D-4BE4-CC2C-F306-D6C92A1757CC}"/>
              </a:ext>
            </a:extLst>
          </p:cNvPr>
          <p:cNvSpPr/>
          <p:nvPr/>
        </p:nvSpPr>
        <p:spPr>
          <a:xfrm>
            <a:off x="0" y="745976"/>
            <a:ext cx="12192000" cy="102684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0017F-2614-C46E-90E0-34DFA4862812}"/>
              </a:ext>
            </a:extLst>
          </p:cNvPr>
          <p:cNvSpPr/>
          <p:nvPr/>
        </p:nvSpPr>
        <p:spPr>
          <a:xfrm>
            <a:off x="0" y="980728"/>
            <a:ext cx="12192000" cy="619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+mn-l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DAA37-4F3B-4E1E-4DB0-F786F809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79576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 составлен отчет, в котором представлена идея приложения OptiTune, описаны основные функции и пользователи, а также приведен прототип интерфейса будущего приложения. Более того, был проведен анализ рынка, на основе которого были составлены некоторые выводы.</a:t>
            </a:r>
          </a:p>
        </p:txBody>
      </p:sp>
    </p:spTree>
    <p:extLst>
      <p:ext uri="{BB962C8B-B14F-4D97-AF65-F5344CB8AC3E}">
        <p14:creationId xmlns:p14="http://schemas.microsoft.com/office/powerpoint/2010/main" val="2587799961"/>
      </p:ext>
    </p:extLst>
  </p:cSld>
  <p:clrMapOvr>
    <a:masterClrMapping/>
  </p:clrMapOvr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" id="{9ABFC068-3A73-4579-A906-236FD849EB75}" vid="{807ADEAB-3D6D-4E0B-BC9C-74CA21365FB3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337</TotalTime>
  <Words>380</Words>
  <Application>Microsoft Office PowerPoint</Application>
  <PresentationFormat>Широкоэкранный</PresentationFormat>
  <Paragraphs>104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Candara</vt:lpstr>
      <vt:lpstr>Consolas</vt:lpstr>
      <vt:lpstr>Courier New</vt:lpstr>
      <vt:lpstr>Компьютерная техника (16 х 9)</vt:lpstr>
      <vt:lpstr>Приложение OptiTune</vt:lpstr>
      <vt:lpstr>Содержание</vt:lpstr>
      <vt:lpstr>Введение</vt:lpstr>
      <vt:lpstr>Описание будущего приложения Основная идея будущего приложения OptiTune</vt:lpstr>
      <vt:lpstr>Описание будущего приложения Основные функции приложения и интерфейс</vt:lpstr>
      <vt:lpstr>Описание будущего приложения  Основные пользователи приложения и доступные им функции</vt:lpstr>
      <vt:lpstr> Оценка рынка Сравнение с аналогами</vt:lpstr>
      <vt:lpstr>Оценка рынка Обоснование необходимости создания приложения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OptiTune</dc:title>
  <dc:creator>Касьяненко Вера Михайловна</dc:creator>
  <cp:lastModifiedBy>Касьяненко Вера Михайловна</cp:lastModifiedBy>
  <cp:revision>9</cp:revision>
  <dcterms:created xsi:type="dcterms:W3CDTF">2022-10-14T16:41:17Z</dcterms:created>
  <dcterms:modified xsi:type="dcterms:W3CDTF">2022-10-14T22:24:12Z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