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mmetto One"/>
      <p:regular r:id="rId11"/>
    </p:embeddedFont>
    <p:embeddedFont>
      <p:font typeface="Bebas Neue"/>
      <p:regular r:id="rId12"/>
    </p:embeddedFont>
    <p:embeddedFont>
      <p:font typeface="Open Sans ExtraBold"/>
      <p:bold r:id="rId13"/>
      <p:boldItalic r:id="rId14"/>
    </p:embeddedFont>
    <p:embeddedFont>
      <p:font typeface="Luckiest Guy"/>
      <p:regular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0" roundtripDataSignature="AMtx7mgaANgPuc+gcMcHhp7ECnVYT7ah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mmettoOne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ExtraBold-bold.fntdata"/><Relationship Id="rId12" Type="http://schemas.openxmlformats.org/officeDocument/2006/relationships/font" Target="fonts/BebasNeue-regular.fntdata"/><Relationship Id="rId15" Type="http://schemas.openxmlformats.org/officeDocument/2006/relationships/font" Target="fonts/LuckiestGuy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19" Type="http://schemas.openxmlformats.org/officeDocument/2006/relationships/font" Target="fonts/OpenSans-boldItalic.fntdata"/><Relationship Id="rId1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 txBox="1"/>
          <p:nvPr>
            <p:ph type="ctrTitle"/>
          </p:nvPr>
        </p:nvSpPr>
        <p:spPr>
          <a:xfrm>
            <a:off x="929100" y="1044323"/>
            <a:ext cx="4206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" type="subTitle"/>
          </p:nvPr>
        </p:nvSpPr>
        <p:spPr>
          <a:xfrm>
            <a:off x="929100" y="3592567"/>
            <a:ext cx="4206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2" type="title"/>
          </p:nvPr>
        </p:nvSpPr>
        <p:spPr>
          <a:xfrm>
            <a:off x="715100" y="2980550"/>
            <a:ext cx="3561000" cy="59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-5300" y="-9525"/>
            <a:ext cx="9149400" cy="21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 rot="-5400000">
            <a:off x="-2454200" y="2441000"/>
            <a:ext cx="5152200" cy="25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 rot="10800000">
            <a:off x="-2700" y="4933013"/>
            <a:ext cx="9149400" cy="21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 rot="5400000">
            <a:off x="6443400" y="2440188"/>
            <a:ext cx="5152200" cy="25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16634" l="6042" r="91482" t="19139"/>
          <a:stretch/>
        </p:blipFill>
        <p:spPr>
          <a:xfrm>
            <a:off x="0" y="0"/>
            <a:ext cx="2499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16634" l="6042" r="91482" t="19139"/>
          <a:stretch/>
        </p:blipFill>
        <p:spPr>
          <a:xfrm>
            <a:off x="8894100" y="0"/>
            <a:ext cx="2499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-8608" l="19344" r="78649" t="-5572"/>
          <a:stretch/>
        </p:blipFill>
        <p:spPr>
          <a:xfrm rot="-5400000">
            <a:off x="4470749" y="470250"/>
            <a:ext cx="202501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-8608" l="19344" r="78649" t="-5572"/>
          <a:stretch/>
        </p:blipFill>
        <p:spPr>
          <a:xfrm rot="-5400000">
            <a:off x="4470749" y="-4470750"/>
            <a:ext cx="202501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2903075" y="3455000"/>
            <a:ext cx="5982900" cy="115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hasCustomPrompt="1" type="title"/>
          </p:nvPr>
        </p:nvSpPr>
        <p:spPr>
          <a:xfrm>
            <a:off x="1056450" y="2451349"/>
            <a:ext cx="5202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056450" y="3714838"/>
            <a:ext cx="5202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1266825" y="3061800"/>
            <a:ext cx="3819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1266825" y="1552075"/>
            <a:ext cx="66102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1109125" y="2996350"/>
            <a:ext cx="3153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1109125" y="1098950"/>
            <a:ext cx="31533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1514475" y="1274175"/>
            <a:ext cx="61152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1514400" y="673625"/>
            <a:ext cx="61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744025" y="2905850"/>
            <a:ext cx="30099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type="title"/>
          </p:nvPr>
        </p:nvSpPr>
        <p:spPr>
          <a:xfrm>
            <a:off x="744025" y="1823500"/>
            <a:ext cx="30099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720000" y="445025"/>
            <a:ext cx="629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720000" y="445025"/>
            <a:ext cx="629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5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5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1552575" y="3650375"/>
            <a:ext cx="2324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>
                <a:solidFill>
                  <a:schemeClr val="accent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2" type="subTitle"/>
          </p:nvPr>
        </p:nvSpPr>
        <p:spPr>
          <a:xfrm>
            <a:off x="5048663" y="3650375"/>
            <a:ext cx="2324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>
                <a:solidFill>
                  <a:schemeClr val="accent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3" type="subTitle"/>
          </p:nvPr>
        </p:nvSpPr>
        <p:spPr>
          <a:xfrm>
            <a:off x="1552575" y="4035800"/>
            <a:ext cx="232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subTitle"/>
          </p:nvPr>
        </p:nvSpPr>
        <p:spPr>
          <a:xfrm>
            <a:off x="5048668" y="4035800"/>
            <a:ext cx="232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8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 txBox="1"/>
          <p:nvPr>
            <p:ph type="title"/>
          </p:nvPr>
        </p:nvSpPr>
        <p:spPr>
          <a:xfrm>
            <a:off x="1471325" y="13761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8"/>
          <p:cNvSpPr txBox="1"/>
          <p:nvPr>
            <p:ph idx="2" type="title"/>
          </p:nvPr>
        </p:nvSpPr>
        <p:spPr>
          <a:xfrm>
            <a:off x="785525" y="15364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471325" y="1998851"/>
            <a:ext cx="1765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3" type="title"/>
          </p:nvPr>
        </p:nvSpPr>
        <p:spPr>
          <a:xfrm>
            <a:off x="4032148" y="13761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8"/>
          <p:cNvSpPr txBox="1"/>
          <p:nvPr>
            <p:ph idx="4" type="title"/>
          </p:nvPr>
        </p:nvSpPr>
        <p:spPr>
          <a:xfrm>
            <a:off x="3346350" y="14602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8"/>
          <p:cNvSpPr txBox="1"/>
          <p:nvPr>
            <p:ph idx="5" type="subTitle"/>
          </p:nvPr>
        </p:nvSpPr>
        <p:spPr>
          <a:xfrm>
            <a:off x="4032149" y="1998851"/>
            <a:ext cx="1765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6" type="title"/>
          </p:nvPr>
        </p:nvSpPr>
        <p:spPr>
          <a:xfrm>
            <a:off x="6592975" y="13761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8"/>
          <p:cNvSpPr txBox="1"/>
          <p:nvPr>
            <p:ph idx="7" type="title"/>
          </p:nvPr>
        </p:nvSpPr>
        <p:spPr>
          <a:xfrm>
            <a:off x="5907175" y="15364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8"/>
          <p:cNvSpPr txBox="1"/>
          <p:nvPr>
            <p:ph idx="8" type="subTitle"/>
          </p:nvPr>
        </p:nvSpPr>
        <p:spPr>
          <a:xfrm>
            <a:off x="6592976" y="1998851"/>
            <a:ext cx="1765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9" type="title"/>
          </p:nvPr>
        </p:nvSpPr>
        <p:spPr>
          <a:xfrm>
            <a:off x="1471325" y="30893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8"/>
          <p:cNvSpPr txBox="1"/>
          <p:nvPr>
            <p:ph idx="13" type="title"/>
          </p:nvPr>
        </p:nvSpPr>
        <p:spPr>
          <a:xfrm>
            <a:off x="785525" y="32496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8"/>
          <p:cNvSpPr txBox="1"/>
          <p:nvPr>
            <p:ph idx="14" type="subTitle"/>
          </p:nvPr>
        </p:nvSpPr>
        <p:spPr>
          <a:xfrm>
            <a:off x="1471325" y="3642567"/>
            <a:ext cx="1765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5" type="title"/>
          </p:nvPr>
        </p:nvSpPr>
        <p:spPr>
          <a:xfrm>
            <a:off x="4032148" y="30893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8"/>
          <p:cNvSpPr txBox="1"/>
          <p:nvPr>
            <p:ph idx="16" type="title"/>
          </p:nvPr>
        </p:nvSpPr>
        <p:spPr>
          <a:xfrm>
            <a:off x="3346350" y="32496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8"/>
          <p:cNvSpPr txBox="1"/>
          <p:nvPr>
            <p:ph idx="17" type="subTitle"/>
          </p:nvPr>
        </p:nvSpPr>
        <p:spPr>
          <a:xfrm>
            <a:off x="4032149" y="3642567"/>
            <a:ext cx="1765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8" type="title"/>
          </p:nvPr>
        </p:nvSpPr>
        <p:spPr>
          <a:xfrm>
            <a:off x="6592975" y="30893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8"/>
          <p:cNvSpPr txBox="1"/>
          <p:nvPr>
            <p:ph idx="19" type="title"/>
          </p:nvPr>
        </p:nvSpPr>
        <p:spPr>
          <a:xfrm>
            <a:off x="5907175" y="32496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8"/>
          <p:cNvSpPr txBox="1"/>
          <p:nvPr>
            <p:ph idx="20" type="subTitle"/>
          </p:nvPr>
        </p:nvSpPr>
        <p:spPr>
          <a:xfrm>
            <a:off x="6592977" y="3642567"/>
            <a:ext cx="1765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6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6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948600" y="2804322"/>
            <a:ext cx="23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948600" y="3238458"/>
            <a:ext cx="2336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title"/>
          </p:nvPr>
        </p:nvSpPr>
        <p:spPr>
          <a:xfrm>
            <a:off x="3403800" y="2804322"/>
            <a:ext cx="23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6"/>
          <p:cNvSpPr txBox="1"/>
          <p:nvPr>
            <p:ph idx="3" type="subTitle"/>
          </p:nvPr>
        </p:nvSpPr>
        <p:spPr>
          <a:xfrm>
            <a:off x="3403800" y="3238458"/>
            <a:ext cx="2336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title"/>
          </p:nvPr>
        </p:nvSpPr>
        <p:spPr>
          <a:xfrm>
            <a:off x="5859000" y="2804322"/>
            <a:ext cx="233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6"/>
          <p:cNvSpPr txBox="1"/>
          <p:nvPr>
            <p:ph idx="5" type="subTitle"/>
          </p:nvPr>
        </p:nvSpPr>
        <p:spPr>
          <a:xfrm>
            <a:off x="5859000" y="3238458"/>
            <a:ext cx="2336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7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2352688" y="1682850"/>
            <a:ext cx="1876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2352688" y="2040775"/>
            <a:ext cx="187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2" type="title"/>
          </p:nvPr>
        </p:nvSpPr>
        <p:spPr>
          <a:xfrm>
            <a:off x="5778162" y="1682850"/>
            <a:ext cx="1876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7"/>
          <p:cNvSpPr txBox="1"/>
          <p:nvPr>
            <p:ph idx="3" type="subTitle"/>
          </p:nvPr>
        </p:nvSpPr>
        <p:spPr>
          <a:xfrm>
            <a:off x="5778162" y="2040775"/>
            <a:ext cx="187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4" type="title"/>
          </p:nvPr>
        </p:nvSpPr>
        <p:spPr>
          <a:xfrm>
            <a:off x="2352688" y="3116250"/>
            <a:ext cx="1876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7"/>
          <p:cNvSpPr txBox="1"/>
          <p:nvPr>
            <p:ph idx="5" type="subTitle"/>
          </p:nvPr>
        </p:nvSpPr>
        <p:spPr>
          <a:xfrm>
            <a:off x="2352688" y="3474175"/>
            <a:ext cx="187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6" type="title"/>
          </p:nvPr>
        </p:nvSpPr>
        <p:spPr>
          <a:xfrm>
            <a:off x="5778162" y="3116250"/>
            <a:ext cx="18768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27"/>
          <p:cNvSpPr txBox="1"/>
          <p:nvPr>
            <p:ph idx="7" type="subTitle"/>
          </p:nvPr>
        </p:nvSpPr>
        <p:spPr>
          <a:xfrm>
            <a:off x="5778162" y="3474175"/>
            <a:ext cx="187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8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1169600" y="1835250"/>
            <a:ext cx="2036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1169600" y="2174242"/>
            <a:ext cx="20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2" type="title"/>
          </p:nvPr>
        </p:nvSpPr>
        <p:spPr>
          <a:xfrm>
            <a:off x="3553801" y="1835250"/>
            <a:ext cx="2036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8"/>
          <p:cNvSpPr txBox="1"/>
          <p:nvPr>
            <p:ph idx="3" type="subTitle"/>
          </p:nvPr>
        </p:nvSpPr>
        <p:spPr>
          <a:xfrm>
            <a:off x="3553801" y="2174242"/>
            <a:ext cx="20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4" type="title"/>
          </p:nvPr>
        </p:nvSpPr>
        <p:spPr>
          <a:xfrm>
            <a:off x="1169600" y="3677875"/>
            <a:ext cx="2036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8"/>
          <p:cNvSpPr txBox="1"/>
          <p:nvPr>
            <p:ph idx="5" type="subTitle"/>
          </p:nvPr>
        </p:nvSpPr>
        <p:spPr>
          <a:xfrm>
            <a:off x="1169600" y="4016867"/>
            <a:ext cx="20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6" type="title"/>
          </p:nvPr>
        </p:nvSpPr>
        <p:spPr>
          <a:xfrm>
            <a:off x="3553801" y="3677875"/>
            <a:ext cx="2036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8"/>
          <p:cNvSpPr txBox="1"/>
          <p:nvPr>
            <p:ph idx="7" type="subTitle"/>
          </p:nvPr>
        </p:nvSpPr>
        <p:spPr>
          <a:xfrm>
            <a:off x="3553801" y="4016867"/>
            <a:ext cx="20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8" type="title"/>
          </p:nvPr>
        </p:nvSpPr>
        <p:spPr>
          <a:xfrm>
            <a:off x="5938007" y="1835250"/>
            <a:ext cx="2036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28"/>
          <p:cNvSpPr txBox="1"/>
          <p:nvPr>
            <p:ph idx="9" type="subTitle"/>
          </p:nvPr>
        </p:nvSpPr>
        <p:spPr>
          <a:xfrm>
            <a:off x="5938007" y="2174242"/>
            <a:ext cx="20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3" type="title"/>
          </p:nvPr>
        </p:nvSpPr>
        <p:spPr>
          <a:xfrm>
            <a:off x="5938007" y="3677875"/>
            <a:ext cx="2036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28"/>
          <p:cNvSpPr txBox="1"/>
          <p:nvPr>
            <p:ph idx="14" type="subTitle"/>
          </p:nvPr>
        </p:nvSpPr>
        <p:spPr>
          <a:xfrm>
            <a:off x="5938007" y="4016867"/>
            <a:ext cx="20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286200" y="847500"/>
            <a:ext cx="4142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42" name="Google Shape;142;p29"/>
          <p:cNvSpPr txBox="1"/>
          <p:nvPr>
            <p:ph idx="1" type="subTitle"/>
          </p:nvPr>
        </p:nvSpPr>
        <p:spPr>
          <a:xfrm>
            <a:off x="4286200" y="1540075"/>
            <a:ext cx="414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2" type="title"/>
          </p:nvPr>
        </p:nvSpPr>
        <p:spPr>
          <a:xfrm>
            <a:off x="4286200" y="2075050"/>
            <a:ext cx="4142700" cy="70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44" name="Google Shape;144;p29"/>
          <p:cNvSpPr txBox="1"/>
          <p:nvPr>
            <p:ph idx="3" type="subTitle"/>
          </p:nvPr>
        </p:nvSpPr>
        <p:spPr>
          <a:xfrm>
            <a:off x="4286200" y="2767599"/>
            <a:ext cx="4142700" cy="43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4" type="title"/>
          </p:nvPr>
        </p:nvSpPr>
        <p:spPr>
          <a:xfrm>
            <a:off x="4286200" y="3302577"/>
            <a:ext cx="4142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46" name="Google Shape;146;p29"/>
          <p:cNvSpPr txBox="1"/>
          <p:nvPr>
            <p:ph idx="5" type="subTitle"/>
          </p:nvPr>
        </p:nvSpPr>
        <p:spPr>
          <a:xfrm>
            <a:off x="4286200" y="3995150"/>
            <a:ext cx="414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1097975" y="3012754"/>
            <a:ext cx="1765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1097975" y="3390857"/>
            <a:ext cx="176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2" type="title"/>
          </p:nvPr>
        </p:nvSpPr>
        <p:spPr>
          <a:xfrm>
            <a:off x="3433950" y="3012738"/>
            <a:ext cx="1765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30"/>
          <p:cNvSpPr txBox="1"/>
          <p:nvPr>
            <p:ph idx="3" type="subTitle"/>
          </p:nvPr>
        </p:nvSpPr>
        <p:spPr>
          <a:xfrm>
            <a:off x="3433950" y="3390840"/>
            <a:ext cx="176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4" type="title"/>
          </p:nvPr>
        </p:nvSpPr>
        <p:spPr>
          <a:xfrm>
            <a:off x="5769925" y="3012750"/>
            <a:ext cx="1765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30"/>
          <p:cNvSpPr txBox="1"/>
          <p:nvPr>
            <p:ph idx="5" type="subTitle"/>
          </p:nvPr>
        </p:nvSpPr>
        <p:spPr>
          <a:xfrm>
            <a:off x="5769925" y="3390853"/>
            <a:ext cx="176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7" type="title"/>
          </p:nvPr>
        </p:nvSpPr>
        <p:spPr>
          <a:xfrm>
            <a:off x="2229375" y="1819711"/>
            <a:ext cx="1084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8" name="Google Shape;158;p30"/>
          <p:cNvSpPr txBox="1"/>
          <p:nvPr>
            <p:ph idx="8" type="title"/>
          </p:nvPr>
        </p:nvSpPr>
        <p:spPr>
          <a:xfrm>
            <a:off x="4565400" y="1819711"/>
            <a:ext cx="1084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9" name="Google Shape;159;p30"/>
          <p:cNvSpPr txBox="1"/>
          <p:nvPr>
            <p:ph idx="9" type="title"/>
          </p:nvPr>
        </p:nvSpPr>
        <p:spPr>
          <a:xfrm>
            <a:off x="6901413" y="1819711"/>
            <a:ext cx="1084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ctrTitle"/>
          </p:nvPr>
        </p:nvSpPr>
        <p:spPr>
          <a:xfrm>
            <a:off x="3982750" y="669825"/>
            <a:ext cx="4284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1"/>
          <p:cNvSpPr txBox="1"/>
          <p:nvPr>
            <p:ph idx="1" type="subTitle"/>
          </p:nvPr>
        </p:nvSpPr>
        <p:spPr>
          <a:xfrm>
            <a:off x="5976550" y="2011825"/>
            <a:ext cx="2290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31"/>
          <p:cNvSpPr txBox="1"/>
          <p:nvPr/>
        </p:nvSpPr>
        <p:spPr>
          <a:xfrm>
            <a:off x="5004650" y="3613800"/>
            <a:ext cx="3261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1"/>
          <p:cNvSpPr txBox="1"/>
          <p:nvPr>
            <p:ph idx="2" type="title"/>
          </p:nvPr>
        </p:nvSpPr>
        <p:spPr>
          <a:xfrm>
            <a:off x="4719925" y="1591175"/>
            <a:ext cx="3717900" cy="38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/>
          <p:nvPr/>
        </p:nvSpPr>
        <p:spPr>
          <a:xfrm>
            <a:off x="715100" y="535000"/>
            <a:ext cx="7713900" cy="4073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/>
          <p:nvPr/>
        </p:nvSpPr>
        <p:spPr>
          <a:xfrm>
            <a:off x="324863" y="247725"/>
            <a:ext cx="8494275" cy="4648050"/>
          </a:xfrm>
          <a:prstGeom prst="flowChartManualInpu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/>
          <p:nvPr/>
        </p:nvSpPr>
        <p:spPr>
          <a:xfrm>
            <a:off x="337950" y="286800"/>
            <a:ext cx="8468100" cy="4569900"/>
          </a:xfrm>
          <a:prstGeom prst="snip2SameRect">
            <a:avLst>
              <a:gd fmla="val 10697" name="adj1"/>
              <a:gd fmla="val 0" name="adj2"/>
            </a:avLst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720000" y="1000075"/>
            <a:ext cx="77040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2174100" y="1119500"/>
            <a:ext cx="47958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2174100" y="2148100"/>
            <a:ext cx="47958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476400" y="2069275"/>
            <a:ext cx="26754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12"/>
          <p:cNvSpPr txBox="1"/>
          <p:nvPr>
            <p:ph idx="2" type="title"/>
          </p:nvPr>
        </p:nvSpPr>
        <p:spPr>
          <a:xfrm>
            <a:off x="7093325" y="1104925"/>
            <a:ext cx="13446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" name="Google Shape;49;p12"/>
          <p:cNvSpPr txBox="1"/>
          <p:nvPr>
            <p:ph idx="1" type="subTitle"/>
          </p:nvPr>
        </p:nvSpPr>
        <p:spPr>
          <a:xfrm>
            <a:off x="5476400" y="3324975"/>
            <a:ext cx="2675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16634" l="6042" r="3368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323975" y="2550775"/>
            <a:ext cx="2781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>
                <a:solidFill>
                  <a:schemeClr val="accent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820065" y="2550775"/>
            <a:ext cx="2781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>
                <a:solidFill>
                  <a:schemeClr val="accent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1323975" y="2980845"/>
            <a:ext cx="2781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820065" y="2980845"/>
            <a:ext cx="2781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828800" y="1886025"/>
            <a:ext cx="5486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276350" y="2751335"/>
            <a:ext cx="6591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276628" y="3389748"/>
            <a:ext cx="65913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715100" y="540782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b="0" i="0" sz="2800" u="none" cap="none" strike="noStrik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"/>
          <p:cNvGrpSpPr/>
          <p:nvPr/>
        </p:nvGrpSpPr>
        <p:grpSpPr>
          <a:xfrm>
            <a:off x="481650" y="535027"/>
            <a:ext cx="7956219" cy="3264952"/>
            <a:chOff x="481650" y="535000"/>
            <a:chExt cx="7956219" cy="4079150"/>
          </a:xfrm>
        </p:grpSpPr>
        <p:sp>
          <p:nvSpPr>
            <p:cNvPr id="179" name="Google Shape;179;p1"/>
            <p:cNvSpPr/>
            <p:nvPr/>
          </p:nvSpPr>
          <p:spPr>
            <a:xfrm>
              <a:off x="481650" y="535650"/>
              <a:ext cx="4446300" cy="40785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" name="Google Shape;180;p1"/>
            <p:cNvGrpSpPr/>
            <p:nvPr/>
          </p:nvGrpSpPr>
          <p:grpSpPr>
            <a:xfrm>
              <a:off x="5334000" y="535000"/>
              <a:ext cx="3103869" cy="4078375"/>
              <a:chOff x="5334000" y="535000"/>
              <a:chExt cx="3103869" cy="4078375"/>
            </a:xfrm>
          </p:grpSpPr>
          <p:sp>
            <p:nvSpPr>
              <p:cNvPr id="181" name="Google Shape;181;p1"/>
              <p:cNvSpPr/>
              <p:nvPr/>
            </p:nvSpPr>
            <p:spPr>
              <a:xfrm>
                <a:off x="5334000" y="1577775"/>
                <a:ext cx="3103869" cy="3035600"/>
              </a:xfrm>
              <a:custGeom>
                <a:rect b="b" l="l" r="r" t="t"/>
                <a:pathLst>
                  <a:path extrusionOk="0" h="121424" w="153733">
                    <a:moveTo>
                      <a:pt x="0" y="121424"/>
                    </a:moveTo>
                    <a:lnTo>
                      <a:pt x="0" y="126"/>
                    </a:lnTo>
                    <a:lnTo>
                      <a:pt x="137410" y="0"/>
                    </a:lnTo>
                    <a:lnTo>
                      <a:pt x="153733" y="121285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pic>
            <p:nvPicPr>
              <p:cNvPr id="182" name="Google Shape;182;p1"/>
              <p:cNvPicPr preferRelativeResize="0"/>
              <p:nvPr/>
            </p:nvPicPr>
            <p:blipFill rotWithShape="1">
              <a:blip r:embed="rId3">
                <a:alphaModFix/>
              </a:blip>
              <a:srcRect b="67933" l="54237" r="3254" t="15437"/>
              <a:stretch/>
            </p:blipFill>
            <p:spPr>
              <a:xfrm>
                <a:off x="5334001" y="535000"/>
                <a:ext cx="2757975" cy="855300"/>
              </a:xfrm>
              <a:prstGeom prst="rect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sp>
        <p:nvSpPr>
          <p:cNvPr id="183" name="Google Shape;183;p1"/>
          <p:cNvSpPr txBox="1"/>
          <p:nvPr>
            <p:ph type="ctrTitle"/>
          </p:nvPr>
        </p:nvSpPr>
        <p:spPr>
          <a:xfrm>
            <a:off x="647275" y="1611298"/>
            <a:ext cx="4206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600"/>
              <a:t>MEALgen</a:t>
            </a:r>
            <a:endParaRPr sz="3500">
              <a:solidFill>
                <a:schemeClr val="dk2"/>
              </a:solidFill>
            </a:endParaRPr>
          </a:p>
        </p:txBody>
      </p:sp>
      <p:grpSp>
        <p:nvGrpSpPr>
          <p:cNvPr id="184" name="Google Shape;184;p1"/>
          <p:cNvGrpSpPr/>
          <p:nvPr/>
        </p:nvGrpSpPr>
        <p:grpSpPr>
          <a:xfrm>
            <a:off x="5429179" y="1850928"/>
            <a:ext cx="2690101" cy="2561768"/>
            <a:chOff x="5429179" y="1850928"/>
            <a:chExt cx="2690101" cy="2561768"/>
          </a:xfrm>
        </p:grpSpPr>
        <p:grpSp>
          <p:nvGrpSpPr>
            <p:cNvPr id="185" name="Google Shape;185;p1"/>
            <p:cNvGrpSpPr/>
            <p:nvPr/>
          </p:nvGrpSpPr>
          <p:grpSpPr>
            <a:xfrm>
              <a:off x="7120492" y="3157947"/>
              <a:ext cx="773668" cy="633283"/>
              <a:chOff x="-1438608" y="3762634"/>
              <a:chExt cx="589147" cy="482244"/>
            </a:xfrm>
          </p:grpSpPr>
          <p:sp>
            <p:nvSpPr>
              <p:cNvPr id="186" name="Google Shape;186;p1"/>
              <p:cNvSpPr/>
              <p:nvPr/>
            </p:nvSpPr>
            <p:spPr>
              <a:xfrm>
                <a:off x="-1434955" y="3774614"/>
                <a:ext cx="568975" cy="461535"/>
              </a:xfrm>
              <a:custGeom>
                <a:rect b="b" l="l" r="r" t="t"/>
                <a:pathLst>
                  <a:path extrusionOk="0" h="17183" w="21183">
                    <a:moveTo>
                      <a:pt x="14690" y="1"/>
                    </a:moveTo>
                    <a:cubicBezTo>
                      <a:pt x="14512" y="1"/>
                      <a:pt x="14327" y="36"/>
                      <a:pt x="14158" y="86"/>
                    </a:cubicBezTo>
                    <a:cubicBezTo>
                      <a:pt x="13652" y="222"/>
                      <a:pt x="13161" y="467"/>
                      <a:pt x="12691" y="716"/>
                    </a:cubicBezTo>
                    <a:cubicBezTo>
                      <a:pt x="8873" y="2697"/>
                      <a:pt x="5052" y="5398"/>
                      <a:pt x="2218" y="8639"/>
                    </a:cubicBezTo>
                    <a:cubicBezTo>
                      <a:pt x="1491" y="9464"/>
                      <a:pt x="787" y="10340"/>
                      <a:pt x="393" y="11375"/>
                    </a:cubicBezTo>
                    <a:cubicBezTo>
                      <a:pt x="0" y="12398"/>
                      <a:pt x="320" y="13605"/>
                      <a:pt x="849" y="14566"/>
                    </a:cubicBezTo>
                    <a:cubicBezTo>
                      <a:pt x="1440" y="15652"/>
                      <a:pt x="2304" y="16539"/>
                      <a:pt x="3499" y="16870"/>
                    </a:cubicBezTo>
                    <a:cubicBezTo>
                      <a:pt x="4150" y="17061"/>
                      <a:pt x="4846" y="17183"/>
                      <a:pt x="5534" y="17183"/>
                    </a:cubicBezTo>
                    <a:cubicBezTo>
                      <a:pt x="6095" y="17183"/>
                      <a:pt x="6651" y="17101"/>
                      <a:pt x="7172" y="16909"/>
                    </a:cubicBezTo>
                    <a:cubicBezTo>
                      <a:pt x="7616" y="16746"/>
                      <a:pt x="8045" y="16574"/>
                      <a:pt x="8488" y="16376"/>
                    </a:cubicBezTo>
                    <a:cubicBezTo>
                      <a:pt x="12088" y="14862"/>
                      <a:pt x="15439" y="12593"/>
                      <a:pt x="18065" y="9943"/>
                    </a:cubicBezTo>
                    <a:cubicBezTo>
                      <a:pt x="19618" y="8367"/>
                      <a:pt x="20715" y="7013"/>
                      <a:pt x="21085" y="4830"/>
                    </a:cubicBezTo>
                    <a:cubicBezTo>
                      <a:pt x="21159" y="4386"/>
                      <a:pt x="21182" y="3931"/>
                      <a:pt x="21108" y="3475"/>
                    </a:cubicBezTo>
                    <a:cubicBezTo>
                      <a:pt x="20910" y="2378"/>
                      <a:pt x="20061" y="1417"/>
                      <a:pt x="18988" y="1086"/>
                    </a:cubicBezTo>
                    <a:cubicBezTo>
                      <a:pt x="18695" y="999"/>
                      <a:pt x="18392" y="955"/>
                      <a:pt x="18090" y="955"/>
                    </a:cubicBezTo>
                    <a:cubicBezTo>
                      <a:pt x="17316" y="955"/>
                      <a:pt x="16553" y="1240"/>
                      <a:pt x="15995" y="1798"/>
                    </a:cubicBezTo>
                    <a:cubicBezTo>
                      <a:pt x="15971" y="1810"/>
                      <a:pt x="15956" y="1837"/>
                      <a:pt x="15933" y="1860"/>
                    </a:cubicBezTo>
                    <a:cubicBezTo>
                      <a:pt x="15859" y="1440"/>
                      <a:pt x="15734" y="1023"/>
                      <a:pt x="15551" y="627"/>
                    </a:cubicBezTo>
                    <a:cubicBezTo>
                      <a:pt x="15477" y="467"/>
                      <a:pt x="15403" y="296"/>
                      <a:pt x="15267" y="183"/>
                    </a:cubicBezTo>
                    <a:cubicBezTo>
                      <a:pt x="15107" y="50"/>
                      <a:pt x="14903" y="1"/>
                      <a:pt x="14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-1318517" y="4053582"/>
                <a:ext cx="81466" cy="37873"/>
              </a:xfrm>
              <a:custGeom>
                <a:rect b="b" l="l" r="r" t="t"/>
                <a:pathLst>
                  <a:path extrusionOk="0" h="1410" w="3033">
                    <a:moveTo>
                      <a:pt x="1599" y="1"/>
                    </a:moveTo>
                    <a:cubicBezTo>
                      <a:pt x="1229" y="1"/>
                      <a:pt x="869" y="131"/>
                      <a:pt x="569" y="347"/>
                    </a:cubicBezTo>
                    <a:cubicBezTo>
                      <a:pt x="397" y="471"/>
                      <a:pt x="235" y="631"/>
                      <a:pt x="149" y="829"/>
                    </a:cubicBezTo>
                    <a:cubicBezTo>
                      <a:pt x="87" y="950"/>
                      <a:pt x="1" y="1199"/>
                      <a:pt x="63" y="1332"/>
                    </a:cubicBezTo>
                    <a:cubicBezTo>
                      <a:pt x="89" y="1389"/>
                      <a:pt x="125" y="1410"/>
                      <a:pt x="165" y="1410"/>
                    </a:cubicBezTo>
                    <a:cubicBezTo>
                      <a:pt x="257" y="1410"/>
                      <a:pt x="372" y="1301"/>
                      <a:pt x="456" y="1258"/>
                    </a:cubicBezTo>
                    <a:cubicBezTo>
                      <a:pt x="779" y="1098"/>
                      <a:pt x="1148" y="1013"/>
                      <a:pt x="1506" y="1001"/>
                    </a:cubicBezTo>
                    <a:cubicBezTo>
                      <a:pt x="1532" y="1000"/>
                      <a:pt x="1557" y="1000"/>
                      <a:pt x="1583" y="1000"/>
                    </a:cubicBezTo>
                    <a:cubicBezTo>
                      <a:pt x="2073" y="1000"/>
                      <a:pt x="2550" y="1107"/>
                      <a:pt x="3009" y="1273"/>
                    </a:cubicBezTo>
                    <a:cubicBezTo>
                      <a:pt x="3032" y="1075"/>
                      <a:pt x="2970" y="865"/>
                      <a:pt x="2873" y="693"/>
                    </a:cubicBezTo>
                    <a:cubicBezTo>
                      <a:pt x="2663" y="312"/>
                      <a:pt x="2246" y="63"/>
                      <a:pt x="1814" y="16"/>
                    </a:cubicBezTo>
                    <a:cubicBezTo>
                      <a:pt x="1742" y="6"/>
                      <a:pt x="1670" y="1"/>
                      <a:pt x="1599" y="1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-1398265" y="4022746"/>
                <a:ext cx="197663" cy="173623"/>
              </a:xfrm>
              <a:custGeom>
                <a:rect b="b" l="l" r="r" t="t"/>
                <a:pathLst>
                  <a:path extrusionOk="0" h="6464" w="7359">
                    <a:moveTo>
                      <a:pt x="737" y="0"/>
                    </a:moveTo>
                    <a:cubicBezTo>
                      <a:pt x="730" y="0"/>
                      <a:pt x="723" y="2"/>
                      <a:pt x="716" y="5"/>
                    </a:cubicBezTo>
                    <a:cubicBezTo>
                      <a:pt x="530" y="114"/>
                      <a:pt x="358" y="670"/>
                      <a:pt x="284" y="868"/>
                    </a:cubicBezTo>
                    <a:cubicBezTo>
                      <a:pt x="63" y="1433"/>
                      <a:pt x="1" y="2063"/>
                      <a:pt x="12" y="2666"/>
                    </a:cubicBezTo>
                    <a:cubicBezTo>
                      <a:pt x="24" y="3503"/>
                      <a:pt x="187" y="4367"/>
                      <a:pt x="678" y="5032"/>
                    </a:cubicBezTo>
                    <a:cubicBezTo>
                      <a:pt x="1234" y="5772"/>
                      <a:pt x="2121" y="6177"/>
                      <a:pt x="3020" y="6363"/>
                    </a:cubicBezTo>
                    <a:cubicBezTo>
                      <a:pt x="3299" y="6428"/>
                      <a:pt x="3590" y="6463"/>
                      <a:pt x="3879" y="6463"/>
                    </a:cubicBezTo>
                    <a:cubicBezTo>
                      <a:pt x="3921" y="6463"/>
                      <a:pt x="3963" y="6462"/>
                      <a:pt x="4005" y="6461"/>
                    </a:cubicBezTo>
                    <a:cubicBezTo>
                      <a:pt x="4744" y="6425"/>
                      <a:pt x="5437" y="6068"/>
                      <a:pt x="6001" y="5600"/>
                    </a:cubicBezTo>
                    <a:cubicBezTo>
                      <a:pt x="6472" y="5242"/>
                      <a:pt x="6877" y="4787"/>
                      <a:pt x="7099" y="4243"/>
                    </a:cubicBezTo>
                    <a:cubicBezTo>
                      <a:pt x="7332" y="3701"/>
                      <a:pt x="7359" y="3060"/>
                      <a:pt x="7099" y="2530"/>
                    </a:cubicBezTo>
                    <a:cubicBezTo>
                      <a:pt x="6853" y="2051"/>
                      <a:pt x="6398" y="1729"/>
                      <a:pt x="5954" y="1421"/>
                    </a:cubicBezTo>
                    <a:lnTo>
                      <a:pt x="5954" y="1421"/>
                    </a:lnTo>
                    <a:cubicBezTo>
                      <a:pt x="6200" y="1693"/>
                      <a:pt x="6347" y="2063"/>
                      <a:pt x="6445" y="2433"/>
                    </a:cubicBezTo>
                    <a:cubicBezTo>
                      <a:pt x="6593" y="3060"/>
                      <a:pt x="6593" y="3787"/>
                      <a:pt x="6188" y="4305"/>
                    </a:cubicBezTo>
                    <a:cubicBezTo>
                      <a:pt x="5978" y="4565"/>
                      <a:pt x="5694" y="4737"/>
                      <a:pt x="5386" y="4873"/>
                    </a:cubicBezTo>
                    <a:cubicBezTo>
                      <a:pt x="4981" y="5043"/>
                      <a:pt x="4544" y="5125"/>
                      <a:pt x="4106" y="5125"/>
                    </a:cubicBezTo>
                    <a:cubicBezTo>
                      <a:pt x="3213" y="5125"/>
                      <a:pt x="2319" y="4782"/>
                      <a:pt x="1689" y="4145"/>
                    </a:cubicBezTo>
                    <a:cubicBezTo>
                      <a:pt x="1012" y="3468"/>
                      <a:pt x="678" y="2495"/>
                      <a:pt x="740" y="1545"/>
                    </a:cubicBezTo>
                    <a:cubicBezTo>
                      <a:pt x="752" y="1312"/>
                      <a:pt x="790" y="1075"/>
                      <a:pt x="852" y="842"/>
                    </a:cubicBezTo>
                    <a:cubicBezTo>
                      <a:pt x="888" y="732"/>
                      <a:pt x="1086" y="398"/>
                      <a:pt x="1012" y="300"/>
                    </a:cubicBezTo>
                    <a:cubicBezTo>
                      <a:pt x="944" y="197"/>
                      <a:pt x="823" y="0"/>
                      <a:pt x="737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-1206968" y="3800265"/>
                <a:ext cx="340988" cy="414235"/>
              </a:xfrm>
              <a:custGeom>
                <a:rect b="b" l="l" r="r" t="t"/>
                <a:pathLst>
                  <a:path extrusionOk="0" h="15422" w="12695">
                    <a:moveTo>
                      <a:pt x="9602" y="0"/>
                    </a:moveTo>
                    <a:cubicBezTo>
                      <a:pt x="8828" y="0"/>
                      <a:pt x="8065" y="285"/>
                      <a:pt x="7507" y="843"/>
                    </a:cubicBezTo>
                    <a:cubicBezTo>
                      <a:pt x="7519" y="894"/>
                      <a:pt x="7519" y="944"/>
                      <a:pt x="7519" y="979"/>
                    </a:cubicBezTo>
                    <a:cubicBezTo>
                      <a:pt x="7616" y="1757"/>
                      <a:pt x="8370" y="2260"/>
                      <a:pt x="9071" y="2618"/>
                    </a:cubicBezTo>
                    <a:cubicBezTo>
                      <a:pt x="9775" y="2976"/>
                      <a:pt x="10562" y="3334"/>
                      <a:pt x="10858" y="4061"/>
                    </a:cubicBezTo>
                    <a:cubicBezTo>
                      <a:pt x="11227" y="4937"/>
                      <a:pt x="10722" y="5921"/>
                      <a:pt x="10130" y="6649"/>
                    </a:cubicBezTo>
                    <a:cubicBezTo>
                      <a:pt x="7764" y="9618"/>
                      <a:pt x="3993" y="11074"/>
                      <a:pt x="1172" y="13599"/>
                    </a:cubicBezTo>
                    <a:cubicBezTo>
                      <a:pt x="840" y="13895"/>
                      <a:pt x="518" y="14214"/>
                      <a:pt x="296" y="14596"/>
                    </a:cubicBezTo>
                    <a:cubicBezTo>
                      <a:pt x="148" y="14856"/>
                      <a:pt x="51" y="15140"/>
                      <a:pt x="0" y="15421"/>
                    </a:cubicBezTo>
                    <a:cubicBezTo>
                      <a:pt x="3600" y="13907"/>
                      <a:pt x="6951" y="11638"/>
                      <a:pt x="9577" y="8988"/>
                    </a:cubicBezTo>
                    <a:cubicBezTo>
                      <a:pt x="11130" y="7412"/>
                      <a:pt x="12227" y="6058"/>
                      <a:pt x="12597" y="3875"/>
                    </a:cubicBezTo>
                    <a:cubicBezTo>
                      <a:pt x="12671" y="3431"/>
                      <a:pt x="12694" y="2976"/>
                      <a:pt x="12620" y="2520"/>
                    </a:cubicBezTo>
                    <a:cubicBezTo>
                      <a:pt x="12422" y="1423"/>
                      <a:pt x="11573" y="462"/>
                      <a:pt x="10500" y="131"/>
                    </a:cubicBezTo>
                    <a:cubicBezTo>
                      <a:pt x="10207" y="44"/>
                      <a:pt x="9904" y="0"/>
                      <a:pt x="9602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-964583" y="3911519"/>
                <a:ext cx="25436" cy="25114"/>
              </a:xfrm>
              <a:custGeom>
                <a:rect b="b" l="l" r="r" t="t"/>
                <a:pathLst>
                  <a:path extrusionOk="0" h="935" w="947">
                    <a:moveTo>
                      <a:pt x="504" y="0"/>
                    </a:moveTo>
                    <a:cubicBezTo>
                      <a:pt x="215" y="0"/>
                      <a:pt x="0" y="331"/>
                      <a:pt x="47" y="596"/>
                    </a:cubicBezTo>
                    <a:cubicBezTo>
                      <a:pt x="86" y="756"/>
                      <a:pt x="195" y="892"/>
                      <a:pt x="355" y="916"/>
                    </a:cubicBezTo>
                    <a:cubicBezTo>
                      <a:pt x="388" y="929"/>
                      <a:pt x="424" y="934"/>
                      <a:pt x="461" y="934"/>
                    </a:cubicBezTo>
                    <a:cubicBezTo>
                      <a:pt x="534" y="934"/>
                      <a:pt x="610" y="912"/>
                      <a:pt x="677" y="880"/>
                    </a:cubicBezTo>
                    <a:cubicBezTo>
                      <a:pt x="751" y="854"/>
                      <a:pt x="825" y="818"/>
                      <a:pt x="872" y="756"/>
                    </a:cubicBezTo>
                    <a:cubicBezTo>
                      <a:pt x="935" y="682"/>
                      <a:pt x="946" y="585"/>
                      <a:pt x="935" y="484"/>
                    </a:cubicBezTo>
                    <a:cubicBezTo>
                      <a:pt x="935" y="410"/>
                      <a:pt x="911" y="324"/>
                      <a:pt x="872" y="262"/>
                    </a:cubicBezTo>
                    <a:cubicBezTo>
                      <a:pt x="810" y="141"/>
                      <a:pt x="701" y="29"/>
                      <a:pt x="565" y="5"/>
                    </a:cubicBezTo>
                    <a:cubicBezTo>
                      <a:pt x="544" y="2"/>
                      <a:pt x="524" y="0"/>
                      <a:pt x="504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-981612" y="3941522"/>
                <a:ext cx="22912" cy="18883"/>
              </a:xfrm>
              <a:custGeom>
                <a:rect b="b" l="l" r="r" t="t"/>
                <a:pathLst>
                  <a:path extrusionOk="0" h="703" w="853">
                    <a:moveTo>
                      <a:pt x="468" y="0"/>
                    </a:moveTo>
                    <a:cubicBezTo>
                      <a:pt x="237" y="0"/>
                      <a:pt x="1" y="203"/>
                      <a:pt x="113" y="476"/>
                    </a:cubicBezTo>
                    <a:cubicBezTo>
                      <a:pt x="176" y="612"/>
                      <a:pt x="335" y="698"/>
                      <a:pt x="498" y="698"/>
                    </a:cubicBezTo>
                    <a:cubicBezTo>
                      <a:pt x="510" y="701"/>
                      <a:pt x="522" y="702"/>
                      <a:pt x="534" y="702"/>
                    </a:cubicBezTo>
                    <a:cubicBezTo>
                      <a:pt x="582" y="702"/>
                      <a:pt x="632" y="681"/>
                      <a:pt x="681" y="662"/>
                    </a:cubicBezTo>
                    <a:cubicBezTo>
                      <a:pt x="806" y="589"/>
                      <a:pt x="853" y="402"/>
                      <a:pt x="806" y="269"/>
                    </a:cubicBezTo>
                    <a:cubicBezTo>
                      <a:pt x="753" y="79"/>
                      <a:pt x="612" y="0"/>
                      <a:pt x="468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-953087" y="3940850"/>
                <a:ext cx="25544" cy="24443"/>
              </a:xfrm>
              <a:custGeom>
                <a:rect b="b" l="l" r="r" t="t"/>
                <a:pathLst>
                  <a:path extrusionOk="0" h="910" w="951">
                    <a:moveTo>
                      <a:pt x="493" y="1"/>
                    </a:moveTo>
                    <a:cubicBezTo>
                      <a:pt x="400" y="1"/>
                      <a:pt x="305" y="22"/>
                      <a:pt x="234" y="58"/>
                    </a:cubicBezTo>
                    <a:cubicBezTo>
                      <a:pt x="63" y="146"/>
                      <a:pt x="1" y="427"/>
                      <a:pt x="51" y="602"/>
                    </a:cubicBezTo>
                    <a:cubicBezTo>
                      <a:pt x="75" y="711"/>
                      <a:pt x="137" y="824"/>
                      <a:pt x="249" y="871"/>
                    </a:cubicBezTo>
                    <a:cubicBezTo>
                      <a:pt x="323" y="909"/>
                      <a:pt x="409" y="909"/>
                      <a:pt x="507" y="909"/>
                    </a:cubicBezTo>
                    <a:cubicBezTo>
                      <a:pt x="569" y="909"/>
                      <a:pt x="631" y="897"/>
                      <a:pt x="678" y="871"/>
                    </a:cubicBezTo>
                    <a:cubicBezTo>
                      <a:pt x="802" y="824"/>
                      <a:pt x="888" y="699"/>
                      <a:pt x="915" y="563"/>
                    </a:cubicBezTo>
                    <a:cubicBezTo>
                      <a:pt x="950" y="392"/>
                      <a:pt x="900" y="194"/>
                      <a:pt x="767" y="84"/>
                    </a:cubicBezTo>
                    <a:cubicBezTo>
                      <a:pt x="696" y="26"/>
                      <a:pt x="595" y="1"/>
                      <a:pt x="493" y="1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-1438608" y="3762634"/>
                <a:ext cx="589147" cy="482244"/>
              </a:xfrm>
              <a:custGeom>
                <a:rect b="b" l="l" r="r" t="t"/>
                <a:pathLst>
                  <a:path extrusionOk="0" h="17954" w="21934">
                    <a:moveTo>
                      <a:pt x="14742" y="877"/>
                    </a:moveTo>
                    <a:cubicBezTo>
                      <a:pt x="15031" y="877"/>
                      <a:pt x="15151" y="1051"/>
                      <a:pt x="15294" y="1458"/>
                    </a:cubicBezTo>
                    <a:cubicBezTo>
                      <a:pt x="15477" y="1949"/>
                      <a:pt x="15637" y="2431"/>
                      <a:pt x="15835" y="2910"/>
                    </a:cubicBezTo>
                    <a:cubicBezTo>
                      <a:pt x="16092" y="3528"/>
                      <a:pt x="16563" y="3972"/>
                      <a:pt x="17178" y="4253"/>
                    </a:cubicBezTo>
                    <a:cubicBezTo>
                      <a:pt x="17309" y="4308"/>
                      <a:pt x="17440" y="4393"/>
                      <a:pt x="17571" y="4393"/>
                    </a:cubicBezTo>
                    <a:cubicBezTo>
                      <a:pt x="17588" y="4393"/>
                      <a:pt x="17605" y="4392"/>
                      <a:pt x="17621" y="4389"/>
                    </a:cubicBezTo>
                    <a:cubicBezTo>
                      <a:pt x="17820" y="4365"/>
                      <a:pt x="18015" y="4267"/>
                      <a:pt x="18225" y="4193"/>
                    </a:cubicBezTo>
                    <a:cubicBezTo>
                      <a:pt x="18127" y="4019"/>
                      <a:pt x="18053" y="3809"/>
                      <a:pt x="17917" y="3676"/>
                    </a:cubicBezTo>
                    <a:cubicBezTo>
                      <a:pt x="17719" y="3501"/>
                      <a:pt x="17450" y="3416"/>
                      <a:pt x="17252" y="3244"/>
                    </a:cubicBezTo>
                    <a:cubicBezTo>
                      <a:pt x="17018" y="3022"/>
                      <a:pt x="16820" y="2750"/>
                      <a:pt x="16536" y="2442"/>
                    </a:cubicBezTo>
                    <a:cubicBezTo>
                      <a:pt x="17049" y="2247"/>
                      <a:pt x="17533" y="2142"/>
                      <a:pt x="17990" y="2142"/>
                    </a:cubicBezTo>
                    <a:cubicBezTo>
                      <a:pt x="18600" y="2142"/>
                      <a:pt x="19164" y="2329"/>
                      <a:pt x="19692" y="2738"/>
                    </a:cubicBezTo>
                    <a:cubicBezTo>
                      <a:pt x="20603" y="3439"/>
                      <a:pt x="21011" y="4377"/>
                      <a:pt x="20715" y="5524"/>
                    </a:cubicBezTo>
                    <a:cubicBezTo>
                      <a:pt x="20419" y="6743"/>
                      <a:pt x="19840" y="7840"/>
                      <a:pt x="18991" y="8763"/>
                    </a:cubicBezTo>
                    <a:cubicBezTo>
                      <a:pt x="17018" y="10872"/>
                      <a:pt x="14862" y="12744"/>
                      <a:pt x="12360" y="14199"/>
                    </a:cubicBezTo>
                    <a:cubicBezTo>
                      <a:pt x="11301" y="14814"/>
                      <a:pt x="10266" y="15468"/>
                      <a:pt x="9204" y="16083"/>
                    </a:cubicBezTo>
                    <a:cubicBezTo>
                      <a:pt x="10905" y="13791"/>
                      <a:pt x="10807" y="11573"/>
                      <a:pt x="9056" y="9381"/>
                    </a:cubicBezTo>
                    <a:cubicBezTo>
                      <a:pt x="8069" y="8643"/>
                      <a:pt x="6826" y="7989"/>
                      <a:pt x="5503" y="7989"/>
                    </a:cubicBezTo>
                    <a:cubicBezTo>
                      <a:pt x="4860" y="7989"/>
                      <a:pt x="4198" y="8143"/>
                      <a:pt x="3537" y="8517"/>
                    </a:cubicBezTo>
                    <a:cubicBezTo>
                      <a:pt x="3635" y="8381"/>
                      <a:pt x="3685" y="8307"/>
                      <a:pt x="3733" y="8245"/>
                    </a:cubicBezTo>
                    <a:cubicBezTo>
                      <a:pt x="6406" y="5598"/>
                      <a:pt x="9390" y="3342"/>
                      <a:pt x="12706" y="1555"/>
                    </a:cubicBezTo>
                    <a:cubicBezTo>
                      <a:pt x="13235" y="1259"/>
                      <a:pt x="13827" y="1073"/>
                      <a:pt x="14418" y="925"/>
                    </a:cubicBezTo>
                    <a:cubicBezTo>
                      <a:pt x="14546" y="894"/>
                      <a:pt x="14652" y="877"/>
                      <a:pt x="14742" y="877"/>
                    </a:cubicBezTo>
                    <a:close/>
                    <a:moveTo>
                      <a:pt x="5475" y="8796"/>
                    </a:moveTo>
                    <a:cubicBezTo>
                      <a:pt x="5908" y="8796"/>
                      <a:pt x="6328" y="8880"/>
                      <a:pt x="6678" y="9023"/>
                    </a:cubicBezTo>
                    <a:cubicBezTo>
                      <a:pt x="7146" y="9221"/>
                      <a:pt x="7604" y="9428"/>
                      <a:pt x="8033" y="9689"/>
                    </a:cubicBezTo>
                    <a:cubicBezTo>
                      <a:pt x="8823" y="10168"/>
                      <a:pt x="9216" y="10945"/>
                      <a:pt x="9414" y="11809"/>
                    </a:cubicBezTo>
                    <a:cubicBezTo>
                      <a:pt x="9955" y="14285"/>
                      <a:pt x="8403" y="16491"/>
                      <a:pt x="5877" y="16958"/>
                    </a:cubicBezTo>
                    <a:cubicBezTo>
                      <a:pt x="5584" y="17013"/>
                      <a:pt x="5300" y="17039"/>
                      <a:pt x="5024" y="17039"/>
                    </a:cubicBezTo>
                    <a:cubicBezTo>
                      <a:pt x="3935" y="17039"/>
                      <a:pt x="2974" y="16630"/>
                      <a:pt x="2070" y="15962"/>
                    </a:cubicBezTo>
                    <a:cubicBezTo>
                      <a:pt x="1405" y="15456"/>
                      <a:pt x="1156" y="14716"/>
                      <a:pt x="1059" y="13927"/>
                    </a:cubicBezTo>
                    <a:cubicBezTo>
                      <a:pt x="887" y="12522"/>
                      <a:pt x="1121" y="11218"/>
                      <a:pt x="2070" y="10109"/>
                    </a:cubicBezTo>
                    <a:cubicBezTo>
                      <a:pt x="2144" y="10020"/>
                      <a:pt x="2192" y="9922"/>
                      <a:pt x="2280" y="9774"/>
                    </a:cubicBezTo>
                    <a:lnTo>
                      <a:pt x="2280" y="9774"/>
                    </a:lnTo>
                    <a:cubicBezTo>
                      <a:pt x="2168" y="10440"/>
                      <a:pt x="2008" y="11008"/>
                      <a:pt x="1958" y="11587"/>
                    </a:cubicBezTo>
                    <a:cubicBezTo>
                      <a:pt x="1786" y="13595"/>
                      <a:pt x="3094" y="15234"/>
                      <a:pt x="5114" y="15358"/>
                    </a:cubicBezTo>
                    <a:cubicBezTo>
                      <a:pt x="5203" y="15363"/>
                      <a:pt x="5292" y="15366"/>
                      <a:pt x="5379" y="15366"/>
                    </a:cubicBezTo>
                    <a:cubicBezTo>
                      <a:pt x="7089" y="15366"/>
                      <a:pt x="8300" y="14350"/>
                      <a:pt x="8429" y="12498"/>
                    </a:cubicBezTo>
                    <a:cubicBezTo>
                      <a:pt x="8441" y="12339"/>
                      <a:pt x="8403" y="12164"/>
                      <a:pt x="8355" y="12004"/>
                    </a:cubicBezTo>
                    <a:cubicBezTo>
                      <a:pt x="8114" y="11077"/>
                      <a:pt x="7018" y="10455"/>
                      <a:pt x="6012" y="10455"/>
                    </a:cubicBezTo>
                    <a:cubicBezTo>
                      <a:pt x="5575" y="10455"/>
                      <a:pt x="5155" y="10572"/>
                      <a:pt x="4830" y="10833"/>
                    </a:cubicBezTo>
                    <a:cubicBezTo>
                      <a:pt x="4436" y="11144"/>
                      <a:pt x="4215" y="11549"/>
                      <a:pt x="4215" y="12043"/>
                    </a:cubicBezTo>
                    <a:cubicBezTo>
                      <a:pt x="4226" y="12238"/>
                      <a:pt x="4250" y="12622"/>
                      <a:pt x="4484" y="12622"/>
                    </a:cubicBezTo>
                    <a:cubicBezTo>
                      <a:pt x="4706" y="12622"/>
                      <a:pt x="4744" y="12327"/>
                      <a:pt x="4818" y="12164"/>
                    </a:cubicBezTo>
                    <a:cubicBezTo>
                      <a:pt x="5001" y="11685"/>
                      <a:pt x="5324" y="11365"/>
                      <a:pt x="5853" y="11351"/>
                    </a:cubicBezTo>
                    <a:cubicBezTo>
                      <a:pt x="5876" y="11350"/>
                      <a:pt x="5900" y="11350"/>
                      <a:pt x="5923" y="11350"/>
                    </a:cubicBezTo>
                    <a:cubicBezTo>
                      <a:pt x="6501" y="11350"/>
                      <a:pt x="7050" y="11496"/>
                      <a:pt x="7394" y="12031"/>
                    </a:cubicBezTo>
                    <a:cubicBezTo>
                      <a:pt x="7737" y="12560"/>
                      <a:pt x="7356" y="13669"/>
                      <a:pt x="6740" y="14051"/>
                    </a:cubicBezTo>
                    <a:cubicBezTo>
                      <a:pt x="6286" y="14333"/>
                      <a:pt x="5795" y="14462"/>
                      <a:pt x="5317" y="14462"/>
                    </a:cubicBezTo>
                    <a:cubicBezTo>
                      <a:pt x="3981" y="14462"/>
                      <a:pt x="2750" y="13453"/>
                      <a:pt x="2724" y="11957"/>
                    </a:cubicBezTo>
                    <a:cubicBezTo>
                      <a:pt x="2709" y="11093"/>
                      <a:pt x="2833" y="10304"/>
                      <a:pt x="3449" y="9626"/>
                    </a:cubicBezTo>
                    <a:cubicBezTo>
                      <a:pt x="3989" y="9032"/>
                      <a:pt x="4751" y="8796"/>
                      <a:pt x="5475" y="8796"/>
                    </a:cubicBezTo>
                    <a:close/>
                    <a:moveTo>
                      <a:pt x="14788" y="1"/>
                    </a:moveTo>
                    <a:cubicBezTo>
                      <a:pt x="14601" y="1"/>
                      <a:pt x="14392" y="30"/>
                      <a:pt x="14158" y="88"/>
                    </a:cubicBezTo>
                    <a:cubicBezTo>
                      <a:pt x="13469" y="260"/>
                      <a:pt x="12780" y="520"/>
                      <a:pt x="12162" y="866"/>
                    </a:cubicBezTo>
                    <a:cubicBezTo>
                      <a:pt x="10080" y="1999"/>
                      <a:pt x="8107" y="3291"/>
                      <a:pt x="6285" y="4820"/>
                    </a:cubicBezTo>
                    <a:cubicBezTo>
                      <a:pt x="4706" y="6128"/>
                      <a:pt x="3265" y="7580"/>
                      <a:pt x="1884" y="9109"/>
                    </a:cubicBezTo>
                    <a:cubicBezTo>
                      <a:pt x="541" y="10576"/>
                      <a:pt x="0" y="12191"/>
                      <a:pt x="222" y="14113"/>
                    </a:cubicBezTo>
                    <a:cubicBezTo>
                      <a:pt x="331" y="15122"/>
                      <a:pt x="677" y="16059"/>
                      <a:pt x="1541" y="16651"/>
                    </a:cubicBezTo>
                    <a:cubicBezTo>
                      <a:pt x="2168" y="17082"/>
                      <a:pt x="2857" y="17452"/>
                      <a:pt x="3573" y="17709"/>
                    </a:cubicBezTo>
                    <a:cubicBezTo>
                      <a:pt x="4073" y="17885"/>
                      <a:pt x="4572" y="17954"/>
                      <a:pt x="5069" y="17954"/>
                    </a:cubicBezTo>
                    <a:cubicBezTo>
                      <a:pt x="6114" y="17954"/>
                      <a:pt x="7150" y="17649"/>
                      <a:pt x="8169" y="17390"/>
                    </a:cubicBezTo>
                    <a:cubicBezTo>
                      <a:pt x="8970" y="17192"/>
                      <a:pt x="9710" y="16748"/>
                      <a:pt x="10449" y="16355"/>
                    </a:cubicBezTo>
                    <a:cubicBezTo>
                      <a:pt x="11251" y="15935"/>
                      <a:pt x="12002" y="15444"/>
                      <a:pt x="12780" y="15000"/>
                    </a:cubicBezTo>
                    <a:cubicBezTo>
                      <a:pt x="15380" y="13510"/>
                      <a:pt x="17621" y="11587"/>
                      <a:pt x="19656" y="9405"/>
                    </a:cubicBezTo>
                    <a:cubicBezTo>
                      <a:pt x="20603" y="8381"/>
                      <a:pt x="21233" y="7186"/>
                      <a:pt x="21602" y="5844"/>
                    </a:cubicBezTo>
                    <a:cubicBezTo>
                      <a:pt x="21934" y="4622"/>
                      <a:pt x="21653" y="3540"/>
                      <a:pt x="20875" y="2579"/>
                    </a:cubicBezTo>
                    <a:cubicBezTo>
                      <a:pt x="20270" y="1824"/>
                      <a:pt x="19229" y="1264"/>
                      <a:pt x="18073" y="1264"/>
                    </a:cubicBezTo>
                    <a:cubicBezTo>
                      <a:pt x="17511" y="1264"/>
                      <a:pt x="16921" y="1396"/>
                      <a:pt x="16341" y="1703"/>
                    </a:cubicBezTo>
                    <a:cubicBezTo>
                      <a:pt x="16279" y="1532"/>
                      <a:pt x="16228" y="1384"/>
                      <a:pt x="16181" y="1236"/>
                    </a:cubicBezTo>
                    <a:cubicBezTo>
                      <a:pt x="15879" y="400"/>
                      <a:pt x="15479" y="1"/>
                      <a:pt x="14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-1261225" y="3881490"/>
                <a:ext cx="118560" cy="82621"/>
              </a:xfrm>
              <a:custGeom>
                <a:rect b="b" l="l" r="r" t="t"/>
                <a:pathLst>
                  <a:path extrusionOk="0" h="3076" w="4414">
                    <a:moveTo>
                      <a:pt x="4016" y="0"/>
                    </a:moveTo>
                    <a:cubicBezTo>
                      <a:pt x="3820" y="0"/>
                      <a:pt x="3575" y="110"/>
                      <a:pt x="3413" y="212"/>
                    </a:cubicBezTo>
                    <a:cubicBezTo>
                      <a:pt x="2429" y="851"/>
                      <a:pt x="1393" y="1431"/>
                      <a:pt x="506" y="2182"/>
                    </a:cubicBezTo>
                    <a:cubicBezTo>
                      <a:pt x="136" y="2489"/>
                      <a:pt x="0" y="2874"/>
                      <a:pt x="125" y="3007"/>
                    </a:cubicBezTo>
                    <a:cubicBezTo>
                      <a:pt x="169" y="3057"/>
                      <a:pt x="226" y="3076"/>
                      <a:pt x="286" y="3076"/>
                    </a:cubicBezTo>
                    <a:cubicBezTo>
                      <a:pt x="388" y="3076"/>
                      <a:pt x="497" y="3022"/>
                      <a:pt x="568" y="2983"/>
                    </a:cubicBezTo>
                    <a:cubicBezTo>
                      <a:pt x="1651" y="2268"/>
                      <a:pt x="2736" y="1543"/>
                      <a:pt x="3810" y="789"/>
                    </a:cubicBezTo>
                    <a:cubicBezTo>
                      <a:pt x="4005" y="656"/>
                      <a:pt x="4413" y="247"/>
                      <a:pt x="4239" y="76"/>
                    </a:cubicBezTo>
                    <a:cubicBezTo>
                      <a:pt x="4182" y="22"/>
                      <a:pt x="4104" y="0"/>
                      <a:pt x="4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-1120156" y="3836714"/>
                <a:ext cx="34757" cy="31775"/>
              </a:xfrm>
              <a:custGeom>
                <a:rect b="b" l="l" r="r" t="t"/>
                <a:pathLst>
                  <a:path extrusionOk="0" h="1183" w="1294">
                    <a:moveTo>
                      <a:pt x="877" y="0"/>
                    </a:moveTo>
                    <a:cubicBezTo>
                      <a:pt x="834" y="0"/>
                      <a:pt x="797" y="9"/>
                      <a:pt x="776" y="31"/>
                    </a:cubicBezTo>
                    <a:cubicBezTo>
                      <a:pt x="516" y="214"/>
                      <a:pt x="294" y="448"/>
                      <a:pt x="110" y="708"/>
                    </a:cubicBezTo>
                    <a:cubicBezTo>
                      <a:pt x="1" y="877"/>
                      <a:pt x="76" y="1182"/>
                      <a:pt x="259" y="1182"/>
                    </a:cubicBezTo>
                    <a:cubicBezTo>
                      <a:pt x="302" y="1182"/>
                      <a:pt x="352" y="1165"/>
                      <a:pt x="406" y="1125"/>
                    </a:cubicBezTo>
                    <a:cubicBezTo>
                      <a:pt x="687" y="903"/>
                      <a:pt x="971" y="743"/>
                      <a:pt x="1220" y="521"/>
                    </a:cubicBezTo>
                    <a:cubicBezTo>
                      <a:pt x="1293" y="459"/>
                      <a:pt x="1279" y="190"/>
                      <a:pt x="1205" y="116"/>
                    </a:cubicBezTo>
                    <a:cubicBezTo>
                      <a:pt x="1135" y="55"/>
                      <a:pt x="985" y="0"/>
                      <a:pt x="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1"/>
            <p:cNvGrpSpPr/>
            <p:nvPr/>
          </p:nvGrpSpPr>
          <p:grpSpPr>
            <a:xfrm>
              <a:off x="7252876" y="3431647"/>
              <a:ext cx="773668" cy="633283"/>
              <a:chOff x="-1438608" y="3762634"/>
              <a:chExt cx="589147" cy="482244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-1434955" y="3774614"/>
                <a:ext cx="568975" cy="461535"/>
              </a:xfrm>
              <a:custGeom>
                <a:rect b="b" l="l" r="r" t="t"/>
                <a:pathLst>
                  <a:path extrusionOk="0" h="17183" w="21183">
                    <a:moveTo>
                      <a:pt x="14690" y="1"/>
                    </a:moveTo>
                    <a:cubicBezTo>
                      <a:pt x="14512" y="1"/>
                      <a:pt x="14327" y="36"/>
                      <a:pt x="14158" y="86"/>
                    </a:cubicBezTo>
                    <a:cubicBezTo>
                      <a:pt x="13652" y="222"/>
                      <a:pt x="13161" y="467"/>
                      <a:pt x="12691" y="716"/>
                    </a:cubicBezTo>
                    <a:cubicBezTo>
                      <a:pt x="8873" y="2697"/>
                      <a:pt x="5052" y="5398"/>
                      <a:pt x="2218" y="8639"/>
                    </a:cubicBezTo>
                    <a:cubicBezTo>
                      <a:pt x="1491" y="9464"/>
                      <a:pt x="787" y="10340"/>
                      <a:pt x="393" y="11375"/>
                    </a:cubicBezTo>
                    <a:cubicBezTo>
                      <a:pt x="0" y="12398"/>
                      <a:pt x="320" y="13605"/>
                      <a:pt x="849" y="14566"/>
                    </a:cubicBezTo>
                    <a:cubicBezTo>
                      <a:pt x="1440" y="15652"/>
                      <a:pt x="2304" y="16539"/>
                      <a:pt x="3499" y="16870"/>
                    </a:cubicBezTo>
                    <a:cubicBezTo>
                      <a:pt x="4150" y="17061"/>
                      <a:pt x="4846" y="17183"/>
                      <a:pt x="5534" y="17183"/>
                    </a:cubicBezTo>
                    <a:cubicBezTo>
                      <a:pt x="6095" y="17183"/>
                      <a:pt x="6651" y="17101"/>
                      <a:pt x="7172" y="16909"/>
                    </a:cubicBezTo>
                    <a:cubicBezTo>
                      <a:pt x="7616" y="16746"/>
                      <a:pt x="8045" y="16574"/>
                      <a:pt x="8488" y="16376"/>
                    </a:cubicBezTo>
                    <a:cubicBezTo>
                      <a:pt x="12088" y="14862"/>
                      <a:pt x="15439" y="12593"/>
                      <a:pt x="18065" y="9943"/>
                    </a:cubicBezTo>
                    <a:cubicBezTo>
                      <a:pt x="19618" y="8367"/>
                      <a:pt x="20715" y="7013"/>
                      <a:pt x="21085" y="4830"/>
                    </a:cubicBezTo>
                    <a:cubicBezTo>
                      <a:pt x="21159" y="4386"/>
                      <a:pt x="21182" y="3931"/>
                      <a:pt x="21108" y="3475"/>
                    </a:cubicBezTo>
                    <a:cubicBezTo>
                      <a:pt x="20910" y="2378"/>
                      <a:pt x="20061" y="1417"/>
                      <a:pt x="18988" y="1086"/>
                    </a:cubicBezTo>
                    <a:cubicBezTo>
                      <a:pt x="18695" y="999"/>
                      <a:pt x="18392" y="955"/>
                      <a:pt x="18090" y="955"/>
                    </a:cubicBezTo>
                    <a:cubicBezTo>
                      <a:pt x="17316" y="955"/>
                      <a:pt x="16553" y="1240"/>
                      <a:pt x="15995" y="1798"/>
                    </a:cubicBezTo>
                    <a:cubicBezTo>
                      <a:pt x="15971" y="1810"/>
                      <a:pt x="15956" y="1837"/>
                      <a:pt x="15933" y="1860"/>
                    </a:cubicBezTo>
                    <a:cubicBezTo>
                      <a:pt x="15859" y="1440"/>
                      <a:pt x="15734" y="1023"/>
                      <a:pt x="15551" y="627"/>
                    </a:cubicBezTo>
                    <a:cubicBezTo>
                      <a:pt x="15477" y="467"/>
                      <a:pt x="15403" y="296"/>
                      <a:pt x="15267" y="183"/>
                    </a:cubicBezTo>
                    <a:cubicBezTo>
                      <a:pt x="15107" y="50"/>
                      <a:pt x="14903" y="1"/>
                      <a:pt x="14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-1318517" y="4053582"/>
                <a:ext cx="81466" cy="37873"/>
              </a:xfrm>
              <a:custGeom>
                <a:rect b="b" l="l" r="r" t="t"/>
                <a:pathLst>
                  <a:path extrusionOk="0" h="1410" w="3033">
                    <a:moveTo>
                      <a:pt x="1599" y="1"/>
                    </a:moveTo>
                    <a:cubicBezTo>
                      <a:pt x="1229" y="1"/>
                      <a:pt x="869" y="131"/>
                      <a:pt x="569" y="347"/>
                    </a:cubicBezTo>
                    <a:cubicBezTo>
                      <a:pt x="397" y="471"/>
                      <a:pt x="235" y="631"/>
                      <a:pt x="149" y="829"/>
                    </a:cubicBezTo>
                    <a:cubicBezTo>
                      <a:pt x="87" y="950"/>
                      <a:pt x="1" y="1199"/>
                      <a:pt x="63" y="1332"/>
                    </a:cubicBezTo>
                    <a:cubicBezTo>
                      <a:pt x="89" y="1389"/>
                      <a:pt x="125" y="1410"/>
                      <a:pt x="165" y="1410"/>
                    </a:cubicBezTo>
                    <a:cubicBezTo>
                      <a:pt x="257" y="1410"/>
                      <a:pt x="372" y="1301"/>
                      <a:pt x="456" y="1258"/>
                    </a:cubicBezTo>
                    <a:cubicBezTo>
                      <a:pt x="779" y="1098"/>
                      <a:pt x="1148" y="1013"/>
                      <a:pt x="1506" y="1001"/>
                    </a:cubicBezTo>
                    <a:cubicBezTo>
                      <a:pt x="1532" y="1000"/>
                      <a:pt x="1557" y="1000"/>
                      <a:pt x="1583" y="1000"/>
                    </a:cubicBezTo>
                    <a:cubicBezTo>
                      <a:pt x="2073" y="1000"/>
                      <a:pt x="2550" y="1107"/>
                      <a:pt x="3009" y="1273"/>
                    </a:cubicBezTo>
                    <a:cubicBezTo>
                      <a:pt x="3032" y="1075"/>
                      <a:pt x="2970" y="865"/>
                      <a:pt x="2873" y="693"/>
                    </a:cubicBezTo>
                    <a:cubicBezTo>
                      <a:pt x="2663" y="312"/>
                      <a:pt x="2246" y="63"/>
                      <a:pt x="1814" y="16"/>
                    </a:cubicBezTo>
                    <a:cubicBezTo>
                      <a:pt x="1742" y="6"/>
                      <a:pt x="1670" y="1"/>
                      <a:pt x="1599" y="1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-1398265" y="4022746"/>
                <a:ext cx="197663" cy="173623"/>
              </a:xfrm>
              <a:custGeom>
                <a:rect b="b" l="l" r="r" t="t"/>
                <a:pathLst>
                  <a:path extrusionOk="0" h="6464" w="7359">
                    <a:moveTo>
                      <a:pt x="737" y="0"/>
                    </a:moveTo>
                    <a:cubicBezTo>
                      <a:pt x="730" y="0"/>
                      <a:pt x="723" y="2"/>
                      <a:pt x="716" y="5"/>
                    </a:cubicBezTo>
                    <a:cubicBezTo>
                      <a:pt x="530" y="114"/>
                      <a:pt x="358" y="670"/>
                      <a:pt x="284" y="868"/>
                    </a:cubicBezTo>
                    <a:cubicBezTo>
                      <a:pt x="63" y="1433"/>
                      <a:pt x="1" y="2063"/>
                      <a:pt x="12" y="2666"/>
                    </a:cubicBezTo>
                    <a:cubicBezTo>
                      <a:pt x="24" y="3503"/>
                      <a:pt x="187" y="4367"/>
                      <a:pt x="678" y="5032"/>
                    </a:cubicBezTo>
                    <a:cubicBezTo>
                      <a:pt x="1234" y="5772"/>
                      <a:pt x="2121" y="6177"/>
                      <a:pt x="3020" y="6363"/>
                    </a:cubicBezTo>
                    <a:cubicBezTo>
                      <a:pt x="3299" y="6428"/>
                      <a:pt x="3590" y="6463"/>
                      <a:pt x="3879" y="6463"/>
                    </a:cubicBezTo>
                    <a:cubicBezTo>
                      <a:pt x="3921" y="6463"/>
                      <a:pt x="3963" y="6462"/>
                      <a:pt x="4005" y="6461"/>
                    </a:cubicBezTo>
                    <a:cubicBezTo>
                      <a:pt x="4744" y="6425"/>
                      <a:pt x="5437" y="6068"/>
                      <a:pt x="6001" y="5600"/>
                    </a:cubicBezTo>
                    <a:cubicBezTo>
                      <a:pt x="6472" y="5242"/>
                      <a:pt x="6877" y="4787"/>
                      <a:pt x="7099" y="4243"/>
                    </a:cubicBezTo>
                    <a:cubicBezTo>
                      <a:pt x="7332" y="3701"/>
                      <a:pt x="7359" y="3060"/>
                      <a:pt x="7099" y="2530"/>
                    </a:cubicBezTo>
                    <a:cubicBezTo>
                      <a:pt x="6853" y="2051"/>
                      <a:pt x="6398" y="1729"/>
                      <a:pt x="5954" y="1421"/>
                    </a:cubicBezTo>
                    <a:lnTo>
                      <a:pt x="5954" y="1421"/>
                    </a:lnTo>
                    <a:cubicBezTo>
                      <a:pt x="6200" y="1693"/>
                      <a:pt x="6347" y="2063"/>
                      <a:pt x="6445" y="2433"/>
                    </a:cubicBezTo>
                    <a:cubicBezTo>
                      <a:pt x="6593" y="3060"/>
                      <a:pt x="6593" y="3787"/>
                      <a:pt x="6188" y="4305"/>
                    </a:cubicBezTo>
                    <a:cubicBezTo>
                      <a:pt x="5978" y="4565"/>
                      <a:pt x="5694" y="4737"/>
                      <a:pt x="5386" y="4873"/>
                    </a:cubicBezTo>
                    <a:cubicBezTo>
                      <a:pt x="4981" y="5043"/>
                      <a:pt x="4544" y="5125"/>
                      <a:pt x="4106" y="5125"/>
                    </a:cubicBezTo>
                    <a:cubicBezTo>
                      <a:pt x="3213" y="5125"/>
                      <a:pt x="2319" y="4782"/>
                      <a:pt x="1689" y="4145"/>
                    </a:cubicBezTo>
                    <a:cubicBezTo>
                      <a:pt x="1012" y="3468"/>
                      <a:pt x="678" y="2495"/>
                      <a:pt x="740" y="1545"/>
                    </a:cubicBezTo>
                    <a:cubicBezTo>
                      <a:pt x="752" y="1312"/>
                      <a:pt x="790" y="1075"/>
                      <a:pt x="852" y="842"/>
                    </a:cubicBezTo>
                    <a:cubicBezTo>
                      <a:pt x="888" y="732"/>
                      <a:pt x="1086" y="398"/>
                      <a:pt x="1012" y="300"/>
                    </a:cubicBezTo>
                    <a:cubicBezTo>
                      <a:pt x="944" y="197"/>
                      <a:pt x="823" y="0"/>
                      <a:pt x="737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-1206968" y="3800265"/>
                <a:ext cx="340988" cy="414235"/>
              </a:xfrm>
              <a:custGeom>
                <a:rect b="b" l="l" r="r" t="t"/>
                <a:pathLst>
                  <a:path extrusionOk="0" h="15422" w="12695">
                    <a:moveTo>
                      <a:pt x="9602" y="0"/>
                    </a:moveTo>
                    <a:cubicBezTo>
                      <a:pt x="8828" y="0"/>
                      <a:pt x="8065" y="285"/>
                      <a:pt x="7507" y="843"/>
                    </a:cubicBezTo>
                    <a:cubicBezTo>
                      <a:pt x="7519" y="894"/>
                      <a:pt x="7519" y="944"/>
                      <a:pt x="7519" y="979"/>
                    </a:cubicBezTo>
                    <a:cubicBezTo>
                      <a:pt x="7616" y="1757"/>
                      <a:pt x="8370" y="2260"/>
                      <a:pt x="9071" y="2618"/>
                    </a:cubicBezTo>
                    <a:cubicBezTo>
                      <a:pt x="9775" y="2976"/>
                      <a:pt x="10562" y="3334"/>
                      <a:pt x="10858" y="4061"/>
                    </a:cubicBezTo>
                    <a:cubicBezTo>
                      <a:pt x="11227" y="4937"/>
                      <a:pt x="10722" y="5921"/>
                      <a:pt x="10130" y="6649"/>
                    </a:cubicBezTo>
                    <a:cubicBezTo>
                      <a:pt x="7764" y="9618"/>
                      <a:pt x="3993" y="11074"/>
                      <a:pt x="1172" y="13599"/>
                    </a:cubicBezTo>
                    <a:cubicBezTo>
                      <a:pt x="840" y="13895"/>
                      <a:pt x="518" y="14214"/>
                      <a:pt x="296" y="14596"/>
                    </a:cubicBezTo>
                    <a:cubicBezTo>
                      <a:pt x="148" y="14856"/>
                      <a:pt x="51" y="15140"/>
                      <a:pt x="0" y="15421"/>
                    </a:cubicBezTo>
                    <a:cubicBezTo>
                      <a:pt x="3600" y="13907"/>
                      <a:pt x="6951" y="11638"/>
                      <a:pt x="9577" y="8988"/>
                    </a:cubicBezTo>
                    <a:cubicBezTo>
                      <a:pt x="11130" y="7412"/>
                      <a:pt x="12227" y="6058"/>
                      <a:pt x="12597" y="3875"/>
                    </a:cubicBezTo>
                    <a:cubicBezTo>
                      <a:pt x="12671" y="3431"/>
                      <a:pt x="12694" y="2976"/>
                      <a:pt x="12620" y="2520"/>
                    </a:cubicBezTo>
                    <a:cubicBezTo>
                      <a:pt x="12422" y="1423"/>
                      <a:pt x="11573" y="462"/>
                      <a:pt x="10500" y="131"/>
                    </a:cubicBezTo>
                    <a:cubicBezTo>
                      <a:pt x="10207" y="44"/>
                      <a:pt x="9904" y="0"/>
                      <a:pt x="9602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-964583" y="3911519"/>
                <a:ext cx="25436" cy="25114"/>
              </a:xfrm>
              <a:custGeom>
                <a:rect b="b" l="l" r="r" t="t"/>
                <a:pathLst>
                  <a:path extrusionOk="0" h="935" w="947">
                    <a:moveTo>
                      <a:pt x="504" y="0"/>
                    </a:moveTo>
                    <a:cubicBezTo>
                      <a:pt x="215" y="0"/>
                      <a:pt x="0" y="331"/>
                      <a:pt x="47" y="596"/>
                    </a:cubicBezTo>
                    <a:cubicBezTo>
                      <a:pt x="86" y="756"/>
                      <a:pt x="195" y="892"/>
                      <a:pt x="355" y="916"/>
                    </a:cubicBezTo>
                    <a:cubicBezTo>
                      <a:pt x="388" y="929"/>
                      <a:pt x="424" y="934"/>
                      <a:pt x="461" y="934"/>
                    </a:cubicBezTo>
                    <a:cubicBezTo>
                      <a:pt x="534" y="934"/>
                      <a:pt x="610" y="912"/>
                      <a:pt x="677" y="880"/>
                    </a:cubicBezTo>
                    <a:cubicBezTo>
                      <a:pt x="751" y="854"/>
                      <a:pt x="825" y="818"/>
                      <a:pt x="872" y="756"/>
                    </a:cubicBezTo>
                    <a:cubicBezTo>
                      <a:pt x="935" y="682"/>
                      <a:pt x="946" y="585"/>
                      <a:pt x="935" y="484"/>
                    </a:cubicBezTo>
                    <a:cubicBezTo>
                      <a:pt x="935" y="410"/>
                      <a:pt x="911" y="324"/>
                      <a:pt x="872" y="262"/>
                    </a:cubicBezTo>
                    <a:cubicBezTo>
                      <a:pt x="810" y="141"/>
                      <a:pt x="701" y="29"/>
                      <a:pt x="565" y="5"/>
                    </a:cubicBezTo>
                    <a:cubicBezTo>
                      <a:pt x="544" y="2"/>
                      <a:pt x="524" y="0"/>
                      <a:pt x="504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-981612" y="3941522"/>
                <a:ext cx="22912" cy="18883"/>
              </a:xfrm>
              <a:custGeom>
                <a:rect b="b" l="l" r="r" t="t"/>
                <a:pathLst>
                  <a:path extrusionOk="0" h="703" w="853">
                    <a:moveTo>
                      <a:pt x="468" y="0"/>
                    </a:moveTo>
                    <a:cubicBezTo>
                      <a:pt x="237" y="0"/>
                      <a:pt x="1" y="203"/>
                      <a:pt x="113" y="476"/>
                    </a:cubicBezTo>
                    <a:cubicBezTo>
                      <a:pt x="176" y="612"/>
                      <a:pt x="335" y="698"/>
                      <a:pt x="498" y="698"/>
                    </a:cubicBezTo>
                    <a:cubicBezTo>
                      <a:pt x="510" y="701"/>
                      <a:pt x="522" y="702"/>
                      <a:pt x="534" y="702"/>
                    </a:cubicBezTo>
                    <a:cubicBezTo>
                      <a:pt x="582" y="702"/>
                      <a:pt x="632" y="681"/>
                      <a:pt x="681" y="662"/>
                    </a:cubicBezTo>
                    <a:cubicBezTo>
                      <a:pt x="806" y="589"/>
                      <a:pt x="853" y="402"/>
                      <a:pt x="806" y="269"/>
                    </a:cubicBezTo>
                    <a:cubicBezTo>
                      <a:pt x="753" y="79"/>
                      <a:pt x="612" y="0"/>
                      <a:pt x="468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-953087" y="3940850"/>
                <a:ext cx="25544" cy="24443"/>
              </a:xfrm>
              <a:custGeom>
                <a:rect b="b" l="l" r="r" t="t"/>
                <a:pathLst>
                  <a:path extrusionOk="0" h="910" w="951">
                    <a:moveTo>
                      <a:pt x="493" y="1"/>
                    </a:moveTo>
                    <a:cubicBezTo>
                      <a:pt x="400" y="1"/>
                      <a:pt x="305" y="22"/>
                      <a:pt x="234" y="58"/>
                    </a:cubicBezTo>
                    <a:cubicBezTo>
                      <a:pt x="63" y="146"/>
                      <a:pt x="1" y="427"/>
                      <a:pt x="51" y="602"/>
                    </a:cubicBezTo>
                    <a:cubicBezTo>
                      <a:pt x="75" y="711"/>
                      <a:pt x="137" y="824"/>
                      <a:pt x="249" y="871"/>
                    </a:cubicBezTo>
                    <a:cubicBezTo>
                      <a:pt x="323" y="909"/>
                      <a:pt x="409" y="909"/>
                      <a:pt x="507" y="909"/>
                    </a:cubicBezTo>
                    <a:cubicBezTo>
                      <a:pt x="569" y="909"/>
                      <a:pt x="631" y="897"/>
                      <a:pt x="678" y="871"/>
                    </a:cubicBezTo>
                    <a:cubicBezTo>
                      <a:pt x="802" y="824"/>
                      <a:pt x="888" y="699"/>
                      <a:pt x="915" y="563"/>
                    </a:cubicBezTo>
                    <a:cubicBezTo>
                      <a:pt x="950" y="392"/>
                      <a:pt x="900" y="194"/>
                      <a:pt x="767" y="84"/>
                    </a:cubicBezTo>
                    <a:cubicBezTo>
                      <a:pt x="696" y="26"/>
                      <a:pt x="595" y="1"/>
                      <a:pt x="493" y="1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-1438608" y="3762634"/>
                <a:ext cx="589147" cy="482244"/>
              </a:xfrm>
              <a:custGeom>
                <a:rect b="b" l="l" r="r" t="t"/>
                <a:pathLst>
                  <a:path extrusionOk="0" h="17954" w="21934">
                    <a:moveTo>
                      <a:pt x="14742" y="877"/>
                    </a:moveTo>
                    <a:cubicBezTo>
                      <a:pt x="15031" y="877"/>
                      <a:pt x="15151" y="1051"/>
                      <a:pt x="15294" y="1458"/>
                    </a:cubicBezTo>
                    <a:cubicBezTo>
                      <a:pt x="15477" y="1949"/>
                      <a:pt x="15637" y="2431"/>
                      <a:pt x="15835" y="2910"/>
                    </a:cubicBezTo>
                    <a:cubicBezTo>
                      <a:pt x="16092" y="3528"/>
                      <a:pt x="16563" y="3972"/>
                      <a:pt x="17178" y="4253"/>
                    </a:cubicBezTo>
                    <a:cubicBezTo>
                      <a:pt x="17309" y="4308"/>
                      <a:pt x="17440" y="4393"/>
                      <a:pt x="17571" y="4393"/>
                    </a:cubicBezTo>
                    <a:cubicBezTo>
                      <a:pt x="17588" y="4393"/>
                      <a:pt x="17605" y="4392"/>
                      <a:pt x="17621" y="4389"/>
                    </a:cubicBezTo>
                    <a:cubicBezTo>
                      <a:pt x="17820" y="4365"/>
                      <a:pt x="18015" y="4267"/>
                      <a:pt x="18225" y="4193"/>
                    </a:cubicBezTo>
                    <a:cubicBezTo>
                      <a:pt x="18127" y="4019"/>
                      <a:pt x="18053" y="3809"/>
                      <a:pt x="17917" y="3676"/>
                    </a:cubicBezTo>
                    <a:cubicBezTo>
                      <a:pt x="17719" y="3501"/>
                      <a:pt x="17450" y="3416"/>
                      <a:pt x="17252" y="3244"/>
                    </a:cubicBezTo>
                    <a:cubicBezTo>
                      <a:pt x="17018" y="3022"/>
                      <a:pt x="16820" y="2750"/>
                      <a:pt x="16536" y="2442"/>
                    </a:cubicBezTo>
                    <a:cubicBezTo>
                      <a:pt x="17049" y="2247"/>
                      <a:pt x="17533" y="2142"/>
                      <a:pt x="17990" y="2142"/>
                    </a:cubicBezTo>
                    <a:cubicBezTo>
                      <a:pt x="18600" y="2142"/>
                      <a:pt x="19164" y="2329"/>
                      <a:pt x="19692" y="2738"/>
                    </a:cubicBezTo>
                    <a:cubicBezTo>
                      <a:pt x="20603" y="3439"/>
                      <a:pt x="21011" y="4377"/>
                      <a:pt x="20715" y="5524"/>
                    </a:cubicBezTo>
                    <a:cubicBezTo>
                      <a:pt x="20419" y="6743"/>
                      <a:pt x="19840" y="7840"/>
                      <a:pt x="18991" y="8763"/>
                    </a:cubicBezTo>
                    <a:cubicBezTo>
                      <a:pt x="17018" y="10872"/>
                      <a:pt x="14862" y="12744"/>
                      <a:pt x="12360" y="14199"/>
                    </a:cubicBezTo>
                    <a:cubicBezTo>
                      <a:pt x="11301" y="14814"/>
                      <a:pt x="10266" y="15468"/>
                      <a:pt x="9204" y="16083"/>
                    </a:cubicBezTo>
                    <a:cubicBezTo>
                      <a:pt x="10905" y="13791"/>
                      <a:pt x="10807" y="11573"/>
                      <a:pt x="9056" y="9381"/>
                    </a:cubicBezTo>
                    <a:cubicBezTo>
                      <a:pt x="8069" y="8643"/>
                      <a:pt x="6826" y="7989"/>
                      <a:pt x="5503" y="7989"/>
                    </a:cubicBezTo>
                    <a:cubicBezTo>
                      <a:pt x="4860" y="7989"/>
                      <a:pt x="4198" y="8143"/>
                      <a:pt x="3537" y="8517"/>
                    </a:cubicBezTo>
                    <a:cubicBezTo>
                      <a:pt x="3635" y="8381"/>
                      <a:pt x="3685" y="8307"/>
                      <a:pt x="3733" y="8245"/>
                    </a:cubicBezTo>
                    <a:cubicBezTo>
                      <a:pt x="6406" y="5598"/>
                      <a:pt x="9390" y="3342"/>
                      <a:pt x="12706" y="1555"/>
                    </a:cubicBezTo>
                    <a:cubicBezTo>
                      <a:pt x="13235" y="1259"/>
                      <a:pt x="13827" y="1073"/>
                      <a:pt x="14418" y="925"/>
                    </a:cubicBezTo>
                    <a:cubicBezTo>
                      <a:pt x="14546" y="894"/>
                      <a:pt x="14652" y="877"/>
                      <a:pt x="14742" y="877"/>
                    </a:cubicBezTo>
                    <a:close/>
                    <a:moveTo>
                      <a:pt x="5475" y="8796"/>
                    </a:moveTo>
                    <a:cubicBezTo>
                      <a:pt x="5908" y="8796"/>
                      <a:pt x="6328" y="8880"/>
                      <a:pt x="6678" y="9023"/>
                    </a:cubicBezTo>
                    <a:cubicBezTo>
                      <a:pt x="7146" y="9221"/>
                      <a:pt x="7604" y="9428"/>
                      <a:pt x="8033" y="9689"/>
                    </a:cubicBezTo>
                    <a:cubicBezTo>
                      <a:pt x="8823" y="10168"/>
                      <a:pt x="9216" y="10945"/>
                      <a:pt x="9414" y="11809"/>
                    </a:cubicBezTo>
                    <a:cubicBezTo>
                      <a:pt x="9955" y="14285"/>
                      <a:pt x="8403" y="16491"/>
                      <a:pt x="5877" y="16958"/>
                    </a:cubicBezTo>
                    <a:cubicBezTo>
                      <a:pt x="5584" y="17013"/>
                      <a:pt x="5300" y="17039"/>
                      <a:pt x="5024" y="17039"/>
                    </a:cubicBezTo>
                    <a:cubicBezTo>
                      <a:pt x="3935" y="17039"/>
                      <a:pt x="2974" y="16630"/>
                      <a:pt x="2070" y="15962"/>
                    </a:cubicBezTo>
                    <a:cubicBezTo>
                      <a:pt x="1405" y="15456"/>
                      <a:pt x="1156" y="14716"/>
                      <a:pt x="1059" y="13927"/>
                    </a:cubicBezTo>
                    <a:cubicBezTo>
                      <a:pt x="887" y="12522"/>
                      <a:pt x="1121" y="11218"/>
                      <a:pt x="2070" y="10109"/>
                    </a:cubicBezTo>
                    <a:cubicBezTo>
                      <a:pt x="2144" y="10020"/>
                      <a:pt x="2192" y="9922"/>
                      <a:pt x="2280" y="9774"/>
                    </a:cubicBezTo>
                    <a:lnTo>
                      <a:pt x="2280" y="9774"/>
                    </a:lnTo>
                    <a:cubicBezTo>
                      <a:pt x="2168" y="10440"/>
                      <a:pt x="2008" y="11008"/>
                      <a:pt x="1958" y="11587"/>
                    </a:cubicBezTo>
                    <a:cubicBezTo>
                      <a:pt x="1786" y="13595"/>
                      <a:pt x="3094" y="15234"/>
                      <a:pt x="5114" y="15358"/>
                    </a:cubicBezTo>
                    <a:cubicBezTo>
                      <a:pt x="5203" y="15363"/>
                      <a:pt x="5292" y="15366"/>
                      <a:pt x="5379" y="15366"/>
                    </a:cubicBezTo>
                    <a:cubicBezTo>
                      <a:pt x="7089" y="15366"/>
                      <a:pt x="8300" y="14350"/>
                      <a:pt x="8429" y="12498"/>
                    </a:cubicBezTo>
                    <a:cubicBezTo>
                      <a:pt x="8441" y="12339"/>
                      <a:pt x="8403" y="12164"/>
                      <a:pt x="8355" y="12004"/>
                    </a:cubicBezTo>
                    <a:cubicBezTo>
                      <a:pt x="8114" y="11077"/>
                      <a:pt x="7018" y="10455"/>
                      <a:pt x="6012" y="10455"/>
                    </a:cubicBezTo>
                    <a:cubicBezTo>
                      <a:pt x="5575" y="10455"/>
                      <a:pt x="5155" y="10572"/>
                      <a:pt x="4830" y="10833"/>
                    </a:cubicBezTo>
                    <a:cubicBezTo>
                      <a:pt x="4436" y="11144"/>
                      <a:pt x="4215" y="11549"/>
                      <a:pt x="4215" y="12043"/>
                    </a:cubicBezTo>
                    <a:cubicBezTo>
                      <a:pt x="4226" y="12238"/>
                      <a:pt x="4250" y="12622"/>
                      <a:pt x="4484" y="12622"/>
                    </a:cubicBezTo>
                    <a:cubicBezTo>
                      <a:pt x="4706" y="12622"/>
                      <a:pt x="4744" y="12327"/>
                      <a:pt x="4818" y="12164"/>
                    </a:cubicBezTo>
                    <a:cubicBezTo>
                      <a:pt x="5001" y="11685"/>
                      <a:pt x="5324" y="11365"/>
                      <a:pt x="5853" y="11351"/>
                    </a:cubicBezTo>
                    <a:cubicBezTo>
                      <a:pt x="5876" y="11350"/>
                      <a:pt x="5900" y="11350"/>
                      <a:pt x="5923" y="11350"/>
                    </a:cubicBezTo>
                    <a:cubicBezTo>
                      <a:pt x="6501" y="11350"/>
                      <a:pt x="7050" y="11496"/>
                      <a:pt x="7394" y="12031"/>
                    </a:cubicBezTo>
                    <a:cubicBezTo>
                      <a:pt x="7737" y="12560"/>
                      <a:pt x="7356" y="13669"/>
                      <a:pt x="6740" y="14051"/>
                    </a:cubicBezTo>
                    <a:cubicBezTo>
                      <a:pt x="6286" y="14333"/>
                      <a:pt x="5795" y="14462"/>
                      <a:pt x="5317" y="14462"/>
                    </a:cubicBezTo>
                    <a:cubicBezTo>
                      <a:pt x="3981" y="14462"/>
                      <a:pt x="2750" y="13453"/>
                      <a:pt x="2724" y="11957"/>
                    </a:cubicBezTo>
                    <a:cubicBezTo>
                      <a:pt x="2709" y="11093"/>
                      <a:pt x="2833" y="10304"/>
                      <a:pt x="3449" y="9626"/>
                    </a:cubicBezTo>
                    <a:cubicBezTo>
                      <a:pt x="3989" y="9032"/>
                      <a:pt x="4751" y="8796"/>
                      <a:pt x="5475" y="8796"/>
                    </a:cubicBezTo>
                    <a:close/>
                    <a:moveTo>
                      <a:pt x="14788" y="1"/>
                    </a:moveTo>
                    <a:cubicBezTo>
                      <a:pt x="14601" y="1"/>
                      <a:pt x="14392" y="30"/>
                      <a:pt x="14158" y="88"/>
                    </a:cubicBezTo>
                    <a:cubicBezTo>
                      <a:pt x="13469" y="260"/>
                      <a:pt x="12780" y="520"/>
                      <a:pt x="12162" y="866"/>
                    </a:cubicBezTo>
                    <a:cubicBezTo>
                      <a:pt x="10080" y="1999"/>
                      <a:pt x="8107" y="3291"/>
                      <a:pt x="6285" y="4820"/>
                    </a:cubicBezTo>
                    <a:cubicBezTo>
                      <a:pt x="4706" y="6128"/>
                      <a:pt x="3265" y="7580"/>
                      <a:pt x="1884" y="9109"/>
                    </a:cubicBezTo>
                    <a:cubicBezTo>
                      <a:pt x="541" y="10576"/>
                      <a:pt x="0" y="12191"/>
                      <a:pt x="222" y="14113"/>
                    </a:cubicBezTo>
                    <a:cubicBezTo>
                      <a:pt x="331" y="15122"/>
                      <a:pt x="677" y="16059"/>
                      <a:pt x="1541" y="16651"/>
                    </a:cubicBezTo>
                    <a:cubicBezTo>
                      <a:pt x="2168" y="17082"/>
                      <a:pt x="2857" y="17452"/>
                      <a:pt x="3573" y="17709"/>
                    </a:cubicBezTo>
                    <a:cubicBezTo>
                      <a:pt x="4073" y="17885"/>
                      <a:pt x="4572" y="17954"/>
                      <a:pt x="5069" y="17954"/>
                    </a:cubicBezTo>
                    <a:cubicBezTo>
                      <a:pt x="6114" y="17954"/>
                      <a:pt x="7150" y="17649"/>
                      <a:pt x="8169" y="17390"/>
                    </a:cubicBezTo>
                    <a:cubicBezTo>
                      <a:pt x="8970" y="17192"/>
                      <a:pt x="9710" y="16748"/>
                      <a:pt x="10449" y="16355"/>
                    </a:cubicBezTo>
                    <a:cubicBezTo>
                      <a:pt x="11251" y="15935"/>
                      <a:pt x="12002" y="15444"/>
                      <a:pt x="12780" y="15000"/>
                    </a:cubicBezTo>
                    <a:cubicBezTo>
                      <a:pt x="15380" y="13510"/>
                      <a:pt x="17621" y="11587"/>
                      <a:pt x="19656" y="9405"/>
                    </a:cubicBezTo>
                    <a:cubicBezTo>
                      <a:pt x="20603" y="8381"/>
                      <a:pt x="21233" y="7186"/>
                      <a:pt x="21602" y="5844"/>
                    </a:cubicBezTo>
                    <a:cubicBezTo>
                      <a:pt x="21934" y="4622"/>
                      <a:pt x="21653" y="3540"/>
                      <a:pt x="20875" y="2579"/>
                    </a:cubicBezTo>
                    <a:cubicBezTo>
                      <a:pt x="20270" y="1824"/>
                      <a:pt x="19229" y="1264"/>
                      <a:pt x="18073" y="1264"/>
                    </a:cubicBezTo>
                    <a:cubicBezTo>
                      <a:pt x="17511" y="1264"/>
                      <a:pt x="16921" y="1396"/>
                      <a:pt x="16341" y="1703"/>
                    </a:cubicBezTo>
                    <a:cubicBezTo>
                      <a:pt x="16279" y="1532"/>
                      <a:pt x="16228" y="1384"/>
                      <a:pt x="16181" y="1236"/>
                    </a:cubicBezTo>
                    <a:cubicBezTo>
                      <a:pt x="15879" y="400"/>
                      <a:pt x="15479" y="1"/>
                      <a:pt x="14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-1261225" y="3881490"/>
                <a:ext cx="118560" cy="82621"/>
              </a:xfrm>
              <a:custGeom>
                <a:rect b="b" l="l" r="r" t="t"/>
                <a:pathLst>
                  <a:path extrusionOk="0" h="3076" w="4414">
                    <a:moveTo>
                      <a:pt x="4016" y="0"/>
                    </a:moveTo>
                    <a:cubicBezTo>
                      <a:pt x="3820" y="0"/>
                      <a:pt x="3575" y="110"/>
                      <a:pt x="3413" y="212"/>
                    </a:cubicBezTo>
                    <a:cubicBezTo>
                      <a:pt x="2429" y="851"/>
                      <a:pt x="1393" y="1431"/>
                      <a:pt x="506" y="2182"/>
                    </a:cubicBezTo>
                    <a:cubicBezTo>
                      <a:pt x="136" y="2489"/>
                      <a:pt x="0" y="2874"/>
                      <a:pt x="125" y="3007"/>
                    </a:cubicBezTo>
                    <a:cubicBezTo>
                      <a:pt x="169" y="3057"/>
                      <a:pt x="226" y="3076"/>
                      <a:pt x="286" y="3076"/>
                    </a:cubicBezTo>
                    <a:cubicBezTo>
                      <a:pt x="388" y="3076"/>
                      <a:pt x="497" y="3022"/>
                      <a:pt x="568" y="2983"/>
                    </a:cubicBezTo>
                    <a:cubicBezTo>
                      <a:pt x="1651" y="2268"/>
                      <a:pt x="2736" y="1543"/>
                      <a:pt x="3810" y="789"/>
                    </a:cubicBezTo>
                    <a:cubicBezTo>
                      <a:pt x="4005" y="656"/>
                      <a:pt x="4413" y="247"/>
                      <a:pt x="4239" y="76"/>
                    </a:cubicBezTo>
                    <a:cubicBezTo>
                      <a:pt x="4182" y="22"/>
                      <a:pt x="4104" y="0"/>
                      <a:pt x="4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-1120156" y="3836714"/>
                <a:ext cx="34757" cy="31775"/>
              </a:xfrm>
              <a:custGeom>
                <a:rect b="b" l="l" r="r" t="t"/>
                <a:pathLst>
                  <a:path extrusionOk="0" h="1183" w="1294">
                    <a:moveTo>
                      <a:pt x="877" y="0"/>
                    </a:moveTo>
                    <a:cubicBezTo>
                      <a:pt x="834" y="0"/>
                      <a:pt x="797" y="9"/>
                      <a:pt x="776" y="31"/>
                    </a:cubicBezTo>
                    <a:cubicBezTo>
                      <a:pt x="516" y="214"/>
                      <a:pt x="294" y="448"/>
                      <a:pt x="110" y="708"/>
                    </a:cubicBezTo>
                    <a:cubicBezTo>
                      <a:pt x="1" y="877"/>
                      <a:pt x="76" y="1182"/>
                      <a:pt x="259" y="1182"/>
                    </a:cubicBezTo>
                    <a:cubicBezTo>
                      <a:pt x="302" y="1182"/>
                      <a:pt x="352" y="1165"/>
                      <a:pt x="406" y="1125"/>
                    </a:cubicBezTo>
                    <a:cubicBezTo>
                      <a:pt x="687" y="903"/>
                      <a:pt x="971" y="743"/>
                      <a:pt x="1220" y="521"/>
                    </a:cubicBezTo>
                    <a:cubicBezTo>
                      <a:pt x="1293" y="459"/>
                      <a:pt x="1279" y="190"/>
                      <a:pt x="1205" y="116"/>
                    </a:cubicBezTo>
                    <a:cubicBezTo>
                      <a:pt x="1135" y="55"/>
                      <a:pt x="985" y="0"/>
                      <a:pt x="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1"/>
            <p:cNvGrpSpPr/>
            <p:nvPr/>
          </p:nvGrpSpPr>
          <p:grpSpPr>
            <a:xfrm>
              <a:off x="5429179" y="1850928"/>
              <a:ext cx="2690101" cy="2561768"/>
              <a:chOff x="5429179" y="1850928"/>
              <a:chExt cx="2690101" cy="2561768"/>
            </a:xfrm>
          </p:grpSpPr>
          <p:sp>
            <p:nvSpPr>
              <p:cNvPr id="208" name="Google Shape;208;p1"/>
              <p:cNvSpPr/>
              <p:nvPr/>
            </p:nvSpPr>
            <p:spPr>
              <a:xfrm>
                <a:off x="6855387" y="2013208"/>
                <a:ext cx="878834" cy="1291677"/>
              </a:xfrm>
              <a:custGeom>
                <a:rect b="b" l="l" r="r" t="t"/>
                <a:pathLst>
                  <a:path extrusionOk="0" h="8166" w="5556">
                    <a:moveTo>
                      <a:pt x="2768" y="0"/>
                    </a:moveTo>
                    <a:cubicBezTo>
                      <a:pt x="2768" y="0"/>
                      <a:pt x="1" y="154"/>
                      <a:pt x="1" y="1039"/>
                    </a:cubicBezTo>
                    <a:cubicBezTo>
                      <a:pt x="1" y="1365"/>
                      <a:pt x="124" y="2272"/>
                      <a:pt x="273" y="3297"/>
                    </a:cubicBezTo>
                    <a:cubicBezTo>
                      <a:pt x="540" y="5069"/>
                      <a:pt x="900" y="7190"/>
                      <a:pt x="893" y="7276"/>
                    </a:cubicBezTo>
                    <a:cubicBezTo>
                      <a:pt x="880" y="7410"/>
                      <a:pt x="1639" y="8166"/>
                      <a:pt x="2768" y="8166"/>
                    </a:cubicBezTo>
                    <a:cubicBezTo>
                      <a:pt x="3897" y="8166"/>
                      <a:pt x="4526" y="7706"/>
                      <a:pt x="4616" y="7363"/>
                    </a:cubicBezTo>
                    <a:cubicBezTo>
                      <a:pt x="4672" y="7130"/>
                      <a:pt x="5056" y="4513"/>
                      <a:pt x="5308" y="2714"/>
                    </a:cubicBezTo>
                    <a:cubicBezTo>
                      <a:pt x="5431" y="1842"/>
                      <a:pt x="5522" y="1162"/>
                      <a:pt x="5528" y="1039"/>
                    </a:cubicBezTo>
                    <a:cubicBezTo>
                      <a:pt x="5555" y="660"/>
                      <a:pt x="5322" y="0"/>
                      <a:pt x="2768" y="0"/>
                    </a:cubicBezTo>
                    <a:close/>
                  </a:path>
                </a:pathLst>
              </a:custGeom>
              <a:solidFill>
                <a:schemeClr val="dk2">
                  <a:alpha val="4392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6993918" y="2298232"/>
                <a:ext cx="796582" cy="863812"/>
              </a:xfrm>
              <a:custGeom>
                <a:rect b="b" l="l" r="r" t="t"/>
                <a:pathLst>
                  <a:path extrusionOk="0" h="5461" w="5036">
                    <a:moveTo>
                      <a:pt x="4880" y="0"/>
                    </a:moveTo>
                    <a:cubicBezTo>
                      <a:pt x="4680" y="0"/>
                      <a:pt x="4475" y="43"/>
                      <a:pt x="4290" y="109"/>
                    </a:cubicBezTo>
                    <a:cubicBezTo>
                      <a:pt x="3870" y="262"/>
                      <a:pt x="3484" y="512"/>
                      <a:pt x="3048" y="589"/>
                    </a:cubicBezTo>
                    <a:cubicBezTo>
                      <a:pt x="2958" y="604"/>
                      <a:pt x="2867" y="612"/>
                      <a:pt x="2776" y="612"/>
                    </a:cubicBezTo>
                    <a:cubicBezTo>
                      <a:pt x="2651" y="612"/>
                      <a:pt x="2526" y="598"/>
                      <a:pt x="2405" y="569"/>
                    </a:cubicBezTo>
                    <a:cubicBezTo>
                      <a:pt x="2181" y="515"/>
                      <a:pt x="1972" y="415"/>
                      <a:pt x="1752" y="346"/>
                    </a:cubicBezTo>
                    <a:cubicBezTo>
                      <a:pt x="1542" y="280"/>
                      <a:pt x="1322" y="246"/>
                      <a:pt x="1102" y="246"/>
                    </a:cubicBezTo>
                    <a:cubicBezTo>
                      <a:pt x="908" y="246"/>
                      <a:pt x="715" y="273"/>
                      <a:pt x="530" y="329"/>
                    </a:cubicBezTo>
                    <a:cubicBezTo>
                      <a:pt x="340" y="386"/>
                      <a:pt x="160" y="475"/>
                      <a:pt x="0" y="592"/>
                    </a:cubicBezTo>
                    <a:cubicBezTo>
                      <a:pt x="100" y="1251"/>
                      <a:pt x="214" y="1960"/>
                      <a:pt x="314" y="2596"/>
                    </a:cubicBezTo>
                    <a:cubicBezTo>
                      <a:pt x="343" y="2787"/>
                      <a:pt x="374" y="2973"/>
                      <a:pt x="400" y="3146"/>
                    </a:cubicBezTo>
                    <a:cubicBezTo>
                      <a:pt x="457" y="3492"/>
                      <a:pt x="507" y="3798"/>
                      <a:pt x="543" y="4042"/>
                    </a:cubicBezTo>
                    <a:cubicBezTo>
                      <a:pt x="593" y="4348"/>
                      <a:pt x="620" y="4545"/>
                      <a:pt x="620" y="4571"/>
                    </a:cubicBezTo>
                    <a:cubicBezTo>
                      <a:pt x="607" y="4705"/>
                      <a:pt x="1366" y="5461"/>
                      <a:pt x="2495" y="5461"/>
                    </a:cubicBezTo>
                    <a:cubicBezTo>
                      <a:pt x="3624" y="5461"/>
                      <a:pt x="4253" y="5001"/>
                      <a:pt x="4343" y="4658"/>
                    </a:cubicBezTo>
                    <a:cubicBezTo>
                      <a:pt x="4353" y="4611"/>
                      <a:pt x="4376" y="4478"/>
                      <a:pt x="4406" y="4282"/>
                    </a:cubicBezTo>
                    <a:cubicBezTo>
                      <a:pt x="4473" y="3889"/>
                      <a:pt x="4569" y="3239"/>
                      <a:pt x="4676" y="2513"/>
                    </a:cubicBezTo>
                    <a:cubicBezTo>
                      <a:pt x="4756" y="1977"/>
                      <a:pt x="4839" y="1398"/>
                      <a:pt x="4916" y="849"/>
                    </a:cubicBezTo>
                    <a:cubicBezTo>
                      <a:pt x="4959" y="558"/>
                      <a:pt x="4999" y="276"/>
                      <a:pt x="5035" y="9"/>
                    </a:cubicBezTo>
                    <a:cubicBezTo>
                      <a:pt x="4984" y="3"/>
                      <a:pt x="4932" y="0"/>
                      <a:pt x="48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7079804" y="2937554"/>
                <a:ext cx="611198" cy="224455"/>
              </a:xfrm>
              <a:custGeom>
                <a:rect b="b" l="l" r="r" t="t"/>
                <a:pathLst>
                  <a:path extrusionOk="0" h="1419" w="3864">
                    <a:moveTo>
                      <a:pt x="0" y="0"/>
                    </a:moveTo>
                    <a:lnTo>
                      <a:pt x="0" y="0"/>
                    </a:lnTo>
                    <a:cubicBezTo>
                      <a:pt x="50" y="306"/>
                      <a:pt x="77" y="503"/>
                      <a:pt x="77" y="529"/>
                    </a:cubicBezTo>
                    <a:cubicBezTo>
                      <a:pt x="64" y="663"/>
                      <a:pt x="823" y="1419"/>
                      <a:pt x="1952" y="1419"/>
                    </a:cubicBezTo>
                    <a:cubicBezTo>
                      <a:pt x="3081" y="1419"/>
                      <a:pt x="3710" y="959"/>
                      <a:pt x="3800" y="616"/>
                    </a:cubicBezTo>
                    <a:cubicBezTo>
                      <a:pt x="3810" y="569"/>
                      <a:pt x="3833" y="436"/>
                      <a:pt x="3863" y="240"/>
                    </a:cubicBezTo>
                    <a:lnTo>
                      <a:pt x="3863" y="240"/>
                    </a:lnTo>
                    <a:cubicBezTo>
                      <a:pt x="3413" y="452"/>
                      <a:pt x="2685" y="732"/>
                      <a:pt x="1975" y="732"/>
                    </a:cubicBezTo>
                    <a:cubicBezTo>
                      <a:pt x="1223" y="732"/>
                      <a:pt x="440" y="29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6931282" y="1850928"/>
                <a:ext cx="924073" cy="1324901"/>
              </a:xfrm>
              <a:custGeom>
                <a:rect b="b" l="l" r="r" t="t"/>
                <a:pathLst>
                  <a:path extrusionOk="0" h="8376" w="5842">
                    <a:moveTo>
                      <a:pt x="3104" y="236"/>
                    </a:moveTo>
                    <a:cubicBezTo>
                      <a:pt x="3614" y="236"/>
                      <a:pt x="4122" y="292"/>
                      <a:pt x="4626" y="413"/>
                    </a:cubicBezTo>
                    <a:cubicBezTo>
                      <a:pt x="4852" y="466"/>
                      <a:pt x="5065" y="566"/>
                      <a:pt x="5282" y="649"/>
                    </a:cubicBezTo>
                    <a:cubicBezTo>
                      <a:pt x="5328" y="666"/>
                      <a:pt x="5368" y="703"/>
                      <a:pt x="5408" y="729"/>
                    </a:cubicBezTo>
                    <a:cubicBezTo>
                      <a:pt x="5614" y="872"/>
                      <a:pt x="5568" y="1039"/>
                      <a:pt x="5411" y="1185"/>
                    </a:cubicBezTo>
                    <a:cubicBezTo>
                      <a:pt x="5295" y="1296"/>
                      <a:pt x="5139" y="1365"/>
                      <a:pt x="4989" y="1428"/>
                    </a:cubicBezTo>
                    <a:cubicBezTo>
                      <a:pt x="4523" y="1622"/>
                      <a:pt x="4026" y="1702"/>
                      <a:pt x="3527" y="1748"/>
                    </a:cubicBezTo>
                    <a:cubicBezTo>
                      <a:pt x="3264" y="1771"/>
                      <a:pt x="2997" y="1782"/>
                      <a:pt x="2824" y="1791"/>
                    </a:cubicBezTo>
                    <a:cubicBezTo>
                      <a:pt x="2118" y="1778"/>
                      <a:pt x="1506" y="1739"/>
                      <a:pt x="913" y="1545"/>
                    </a:cubicBezTo>
                    <a:cubicBezTo>
                      <a:pt x="747" y="1492"/>
                      <a:pt x="583" y="1419"/>
                      <a:pt x="436" y="1322"/>
                    </a:cubicBezTo>
                    <a:cubicBezTo>
                      <a:pt x="200" y="1176"/>
                      <a:pt x="197" y="996"/>
                      <a:pt x="424" y="832"/>
                    </a:cubicBezTo>
                    <a:cubicBezTo>
                      <a:pt x="560" y="729"/>
                      <a:pt x="719" y="652"/>
                      <a:pt x="879" y="586"/>
                    </a:cubicBezTo>
                    <a:cubicBezTo>
                      <a:pt x="1303" y="417"/>
                      <a:pt x="1749" y="346"/>
                      <a:pt x="2195" y="293"/>
                    </a:cubicBezTo>
                    <a:cubicBezTo>
                      <a:pt x="2498" y="256"/>
                      <a:pt x="2802" y="236"/>
                      <a:pt x="3104" y="236"/>
                    </a:cubicBezTo>
                    <a:close/>
                    <a:moveTo>
                      <a:pt x="5405" y="1522"/>
                    </a:moveTo>
                    <a:cubicBezTo>
                      <a:pt x="5342" y="1942"/>
                      <a:pt x="5279" y="2361"/>
                      <a:pt x="5219" y="2764"/>
                    </a:cubicBezTo>
                    <a:cubicBezTo>
                      <a:pt x="5042" y="2784"/>
                      <a:pt x="4866" y="2784"/>
                      <a:pt x="4695" y="2824"/>
                    </a:cubicBezTo>
                    <a:cubicBezTo>
                      <a:pt x="4529" y="2861"/>
                      <a:pt x="4369" y="2930"/>
                      <a:pt x="4189" y="2994"/>
                    </a:cubicBezTo>
                    <a:cubicBezTo>
                      <a:pt x="4189" y="2887"/>
                      <a:pt x="4196" y="2784"/>
                      <a:pt x="4186" y="2681"/>
                    </a:cubicBezTo>
                    <a:cubicBezTo>
                      <a:pt x="4176" y="2624"/>
                      <a:pt x="4173" y="2515"/>
                      <a:pt x="4110" y="2515"/>
                    </a:cubicBezTo>
                    <a:cubicBezTo>
                      <a:pt x="4108" y="2514"/>
                      <a:pt x="4107" y="2514"/>
                      <a:pt x="4106" y="2514"/>
                    </a:cubicBezTo>
                    <a:cubicBezTo>
                      <a:pt x="4049" y="2514"/>
                      <a:pt x="4040" y="2619"/>
                      <a:pt x="4026" y="2674"/>
                    </a:cubicBezTo>
                    <a:cubicBezTo>
                      <a:pt x="4006" y="2794"/>
                      <a:pt x="4003" y="2921"/>
                      <a:pt x="3986" y="3040"/>
                    </a:cubicBezTo>
                    <a:cubicBezTo>
                      <a:pt x="3983" y="3070"/>
                      <a:pt x="3966" y="3110"/>
                      <a:pt x="3946" y="3124"/>
                    </a:cubicBezTo>
                    <a:cubicBezTo>
                      <a:pt x="3691" y="3262"/>
                      <a:pt x="3427" y="3346"/>
                      <a:pt x="3146" y="3346"/>
                    </a:cubicBezTo>
                    <a:cubicBezTo>
                      <a:pt x="3063" y="3346"/>
                      <a:pt x="2980" y="3338"/>
                      <a:pt x="2894" y="3323"/>
                    </a:cubicBezTo>
                    <a:cubicBezTo>
                      <a:pt x="2828" y="3314"/>
                      <a:pt x="2808" y="3287"/>
                      <a:pt x="2808" y="3220"/>
                    </a:cubicBezTo>
                    <a:cubicBezTo>
                      <a:pt x="2811" y="3090"/>
                      <a:pt x="2808" y="2960"/>
                      <a:pt x="2794" y="2830"/>
                    </a:cubicBezTo>
                    <a:cubicBezTo>
                      <a:pt x="2791" y="2770"/>
                      <a:pt x="2801" y="2654"/>
                      <a:pt x="2731" y="2654"/>
                    </a:cubicBezTo>
                    <a:cubicBezTo>
                      <a:pt x="2661" y="2654"/>
                      <a:pt x="2621" y="2960"/>
                      <a:pt x="2588" y="3243"/>
                    </a:cubicBezTo>
                    <a:cubicBezTo>
                      <a:pt x="2442" y="3203"/>
                      <a:pt x="2288" y="3170"/>
                      <a:pt x="2145" y="3120"/>
                    </a:cubicBezTo>
                    <a:cubicBezTo>
                      <a:pt x="1911" y="3040"/>
                      <a:pt x="1678" y="2969"/>
                      <a:pt x="1431" y="2969"/>
                    </a:cubicBezTo>
                    <a:cubicBezTo>
                      <a:pt x="1350" y="2969"/>
                      <a:pt x="1267" y="2977"/>
                      <a:pt x="1183" y="2994"/>
                    </a:cubicBezTo>
                    <a:cubicBezTo>
                      <a:pt x="1166" y="2854"/>
                      <a:pt x="1149" y="2727"/>
                      <a:pt x="1133" y="2598"/>
                    </a:cubicBezTo>
                    <a:cubicBezTo>
                      <a:pt x="1123" y="2531"/>
                      <a:pt x="1113" y="2461"/>
                      <a:pt x="1093" y="2395"/>
                    </a:cubicBezTo>
                    <a:cubicBezTo>
                      <a:pt x="1082" y="2364"/>
                      <a:pt x="1065" y="2348"/>
                      <a:pt x="1046" y="2348"/>
                    </a:cubicBezTo>
                    <a:cubicBezTo>
                      <a:pt x="1030" y="2348"/>
                      <a:pt x="1013" y="2361"/>
                      <a:pt x="999" y="2387"/>
                    </a:cubicBezTo>
                    <a:cubicBezTo>
                      <a:pt x="976" y="2438"/>
                      <a:pt x="956" y="2495"/>
                      <a:pt x="953" y="2547"/>
                    </a:cubicBezTo>
                    <a:cubicBezTo>
                      <a:pt x="946" y="2704"/>
                      <a:pt x="950" y="2861"/>
                      <a:pt x="950" y="3017"/>
                    </a:cubicBezTo>
                    <a:cubicBezTo>
                      <a:pt x="826" y="3080"/>
                      <a:pt x="690" y="3147"/>
                      <a:pt x="547" y="3217"/>
                    </a:cubicBezTo>
                    <a:cubicBezTo>
                      <a:pt x="467" y="2667"/>
                      <a:pt x="387" y="2115"/>
                      <a:pt x="307" y="1542"/>
                    </a:cubicBezTo>
                    <a:lnTo>
                      <a:pt x="307" y="1542"/>
                    </a:lnTo>
                    <a:cubicBezTo>
                      <a:pt x="650" y="1755"/>
                      <a:pt x="1013" y="1855"/>
                      <a:pt x="1383" y="1925"/>
                    </a:cubicBezTo>
                    <a:cubicBezTo>
                      <a:pt x="1817" y="2006"/>
                      <a:pt x="2255" y="2039"/>
                      <a:pt x="2693" y="2039"/>
                    </a:cubicBezTo>
                    <a:cubicBezTo>
                      <a:pt x="2867" y="2039"/>
                      <a:pt x="3040" y="2034"/>
                      <a:pt x="3214" y="2025"/>
                    </a:cubicBezTo>
                    <a:cubicBezTo>
                      <a:pt x="3780" y="1991"/>
                      <a:pt x="4343" y="1915"/>
                      <a:pt x="4886" y="1731"/>
                    </a:cubicBezTo>
                    <a:cubicBezTo>
                      <a:pt x="5062" y="1671"/>
                      <a:pt x="5232" y="1591"/>
                      <a:pt x="5405" y="1522"/>
                    </a:cubicBezTo>
                    <a:close/>
                    <a:moveTo>
                      <a:pt x="4971" y="3001"/>
                    </a:moveTo>
                    <a:cubicBezTo>
                      <a:pt x="5020" y="3001"/>
                      <a:pt x="5072" y="3014"/>
                      <a:pt x="5122" y="3014"/>
                    </a:cubicBezTo>
                    <a:cubicBezTo>
                      <a:pt x="5195" y="3017"/>
                      <a:pt x="5208" y="3050"/>
                      <a:pt x="5199" y="3117"/>
                    </a:cubicBezTo>
                    <a:cubicBezTo>
                      <a:pt x="5105" y="3726"/>
                      <a:pt x="5009" y="4333"/>
                      <a:pt x="4929" y="4942"/>
                    </a:cubicBezTo>
                    <a:cubicBezTo>
                      <a:pt x="4859" y="5492"/>
                      <a:pt x="4806" y="6044"/>
                      <a:pt x="4746" y="6597"/>
                    </a:cubicBezTo>
                    <a:cubicBezTo>
                      <a:pt x="4732" y="6730"/>
                      <a:pt x="4715" y="6863"/>
                      <a:pt x="4692" y="6993"/>
                    </a:cubicBezTo>
                    <a:cubicBezTo>
                      <a:pt x="4686" y="7030"/>
                      <a:pt x="4649" y="7076"/>
                      <a:pt x="4615" y="7093"/>
                    </a:cubicBezTo>
                    <a:cubicBezTo>
                      <a:pt x="4115" y="7356"/>
                      <a:pt x="3608" y="7485"/>
                      <a:pt x="3098" y="7485"/>
                    </a:cubicBezTo>
                    <a:cubicBezTo>
                      <a:pt x="2644" y="7485"/>
                      <a:pt x="2188" y="7383"/>
                      <a:pt x="1729" y="7183"/>
                    </a:cubicBezTo>
                    <a:cubicBezTo>
                      <a:pt x="1499" y="7083"/>
                      <a:pt x="1279" y="6950"/>
                      <a:pt x="1063" y="6823"/>
                    </a:cubicBezTo>
                    <a:cubicBezTo>
                      <a:pt x="1026" y="6803"/>
                      <a:pt x="993" y="6746"/>
                      <a:pt x="986" y="6706"/>
                    </a:cubicBezTo>
                    <a:cubicBezTo>
                      <a:pt x="939" y="6360"/>
                      <a:pt x="899" y="6011"/>
                      <a:pt x="856" y="5661"/>
                    </a:cubicBezTo>
                    <a:cubicBezTo>
                      <a:pt x="773" y="5008"/>
                      <a:pt x="687" y="4356"/>
                      <a:pt x="603" y="3703"/>
                    </a:cubicBezTo>
                    <a:cubicBezTo>
                      <a:pt x="599" y="3693"/>
                      <a:pt x="596" y="3683"/>
                      <a:pt x="596" y="3673"/>
                    </a:cubicBezTo>
                    <a:cubicBezTo>
                      <a:pt x="560" y="3403"/>
                      <a:pt x="560" y="3403"/>
                      <a:pt x="816" y="3294"/>
                    </a:cubicBezTo>
                    <a:cubicBezTo>
                      <a:pt x="866" y="3270"/>
                      <a:pt x="919" y="3254"/>
                      <a:pt x="993" y="3227"/>
                    </a:cubicBezTo>
                    <a:cubicBezTo>
                      <a:pt x="1013" y="3460"/>
                      <a:pt x="1026" y="3677"/>
                      <a:pt x="1053" y="3893"/>
                    </a:cubicBezTo>
                    <a:cubicBezTo>
                      <a:pt x="1083" y="4126"/>
                      <a:pt x="1123" y="4359"/>
                      <a:pt x="1169" y="4592"/>
                    </a:cubicBezTo>
                    <a:cubicBezTo>
                      <a:pt x="1179" y="4639"/>
                      <a:pt x="1236" y="4679"/>
                      <a:pt x="1269" y="4722"/>
                    </a:cubicBezTo>
                    <a:cubicBezTo>
                      <a:pt x="1286" y="4672"/>
                      <a:pt x="1319" y="4619"/>
                      <a:pt x="1316" y="4565"/>
                    </a:cubicBezTo>
                    <a:cubicBezTo>
                      <a:pt x="1289" y="4169"/>
                      <a:pt x="1256" y="3773"/>
                      <a:pt x="1226" y="3377"/>
                    </a:cubicBezTo>
                    <a:cubicBezTo>
                      <a:pt x="1219" y="3323"/>
                      <a:pt x="1216" y="3267"/>
                      <a:pt x="1212" y="3210"/>
                    </a:cubicBezTo>
                    <a:cubicBezTo>
                      <a:pt x="1279" y="3197"/>
                      <a:pt x="1343" y="3192"/>
                      <a:pt x="1406" y="3192"/>
                    </a:cubicBezTo>
                    <a:cubicBezTo>
                      <a:pt x="1563" y="3192"/>
                      <a:pt x="1712" y="3226"/>
                      <a:pt x="1862" y="3274"/>
                    </a:cubicBezTo>
                    <a:cubicBezTo>
                      <a:pt x="2068" y="3337"/>
                      <a:pt x="2275" y="3403"/>
                      <a:pt x="2485" y="3460"/>
                    </a:cubicBezTo>
                    <a:cubicBezTo>
                      <a:pt x="2577" y="3486"/>
                      <a:pt x="2597" y="3530"/>
                      <a:pt x="2594" y="3620"/>
                    </a:cubicBezTo>
                    <a:cubicBezTo>
                      <a:pt x="2591" y="4113"/>
                      <a:pt x="2594" y="4605"/>
                      <a:pt x="2597" y="5095"/>
                    </a:cubicBezTo>
                    <a:cubicBezTo>
                      <a:pt x="2597" y="5205"/>
                      <a:pt x="2614" y="5315"/>
                      <a:pt x="2631" y="5424"/>
                    </a:cubicBezTo>
                    <a:cubicBezTo>
                      <a:pt x="2637" y="5460"/>
                      <a:pt x="2650" y="5524"/>
                      <a:pt x="2691" y="5524"/>
                    </a:cubicBezTo>
                    <a:cubicBezTo>
                      <a:pt x="2692" y="5524"/>
                      <a:pt x="2693" y="5524"/>
                      <a:pt x="2694" y="5524"/>
                    </a:cubicBezTo>
                    <a:cubicBezTo>
                      <a:pt x="2734" y="5521"/>
                      <a:pt x="2754" y="5452"/>
                      <a:pt x="2754" y="5415"/>
                    </a:cubicBezTo>
                    <a:cubicBezTo>
                      <a:pt x="2771" y="5135"/>
                      <a:pt x="2788" y="4855"/>
                      <a:pt x="2794" y="4572"/>
                    </a:cubicBezTo>
                    <a:cubicBezTo>
                      <a:pt x="2801" y="4273"/>
                      <a:pt x="2797" y="3973"/>
                      <a:pt x="2801" y="3669"/>
                    </a:cubicBezTo>
                    <a:lnTo>
                      <a:pt x="2801" y="3553"/>
                    </a:lnTo>
                    <a:cubicBezTo>
                      <a:pt x="2910" y="3572"/>
                      <a:pt x="3016" y="3581"/>
                      <a:pt x="3121" y="3581"/>
                    </a:cubicBezTo>
                    <a:cubicBezTo>
                      <a:pt x="3412" y="3581"/>
                      <a:pt x="3690" y="3511"/>
                      <a:pt x="3966" y="3377"/>
                    </a:cubicBezTo>
                    <a:lnTo>
                      <a:pt x="3966" y="3377"/>
                    </a:lnTo>
                    <a:cubicBezTo>
                      <a:pt x="3953" y="3577"/>
                      <a:pt x="3940" y="3760"/>
                      <a:pt x="3933" y="3943"/>
                    </a:cubicBezTo>
                    <a:cubicBezTo>
                      <a:pt x="3923" y="4226"/>
                      <a:pt x="3913" y="4509"/>
                      <a:pt x="3907" y="4795"/>
                    </a:cubicBezTo>
                    <a:cubicBezTo>
                      <a:pt x="3903" y="4862"/>
                      <a:pt x="3896" y="5105"/>
                      <a:pt x="3966" y="5108"/>
                    </a:cubicBezTo>
                    <a:cubicBezTo>
                      <a:pt x="4040" y="5108"/>
                      <a:pt x="4113" y="4236"/>
                      <a:pt x="4146" y="3860"/>
                    </a:cubicBezTo>
                    <a:cubicBezTo>
                      <a:pt x="4160" y="3683"/>
                      <a:pt x="4166" y="3503"/>
                      <a:pt x="4183" y="3327"/>
                    </a:cubicBezTo>
                    <a:cubicBezTo>
                      <a:pt x="4186" y="3300"/>
                      <a:pt x="4203" y="3257"/>
                      <a:pt x="4226" y="3250"/>
                    </a:cubicBezTo>
                    <a:cubicBezTo>
                      <a:pt x="4456" y="3163"/>
                      <a:pt x="4689" y="3080"/>
                      <a:pt x="4922" y="3007"/>
                    </a:cubicBezTo>
                    <a:cubicBezTo>
                      <a:pt x="4938" y="3002"/>
                      <a:pt x="4954" y="3001"/>
                      <a:pt x="4971" y="3001"/>
                    </a:cubicBezTo>
                    <a:close/>
                    <a:moveTo>
                      <a:pt x="1066" y="7086"/>
                    </a:moveTo>
                    <a:lnTo>
                      <a:pt x="1066" y="7086"/>
                    </a:lnTo>
                    <a:cubicBezTo>
                      <a:pt x="1734" y="7470"/>
                      <a:pt x="2406" y="7690"/>
                      <a:pt x="3094" y="7690"/>
                    </a:cubicBezTo>
                    <a:cubicBezTo>
                      <a:pt x="3606" y="7690"/>
                      <a:pt x="4127" y="7568"/>
                      <a:pt x="4663" y="7302"/>
                    </a:cubicBezTo>
                    <a:lnTo>
                      <a:pt x="4663" y="7302"/>
                    </a:lnTo>
                    <a:cubicBezTo>
                      <a:pt x="4626" y="7396"/>
                      <a:pt x="4603" y="7486"/>
                      <a:pt x="4559" y="7559"/>
                    </a:cubicBezTo>
                    <a:cubicBezTo>
                      <a:pt x="4529" y="7616"/>
                      <a:pt x="4469" y="7656"/>
                      <a:pt x="4420" y="7699"/>
                    </a:cubicBezTo>
                    <a:cubicBezTo>
                      <a:pt x="4380" y="7732"/>
                      <a:pt x="4332" y="7752"/>
                      <a:pt x="4293" y="7782"/>
                    </a:cubicBezTo>
                    <a:cubicBezTo>
                      <a:pt x="3942" y="8036"/>
                      <a:pt x="3559" y="8121"/>
                      <a:pt x="3160" y="8121"/>
                    </a:cubicBezTo>
                    <a:cubicBezTo>
                      <a:pt x="2999" y="8121"/>
                      <a:pt x="2836" y="8107"/>
                      <a:pt x="2671" y="8085"/>
                    </a:cubicBezTo>
                    <a:cubicBezTo>
                      <a:pt x="2155" y="8019"/>
                      <a:pt x="1692" y="7825"/>
                      <a:pt x="1296" y="7486"/>
                    </a:cubicBezTo>
                    <a:cubicBezTo>
                      <a:pt x="1176" y="7382"/>
                      <a:pt x="1106" y="7256"/>
                      <a:pt x="1066" y="7086"/>
                    </a:cubicBezTo>
                    <a:close/>
                    <a:moveTo>
                      <a:pt x="3094" y="0"/>
                    </a:moveTo>
                    <a:cubicBezTo>
                      <a:pt x="2677" y="37"/>
                      <a:pt x="2258" y="57"/>
                      <a:pt x="1845" y="107"/>
                    </a:cubicBezTo>
                    <a:cubicBezTo>
                      <a:pt x="1403" y="163"/>
                      <a:pt x="969" y="263"/>
                      <a:pt x="567" y="469"/>
                    </a:cubicBezTo>
                    <a:cubicBezTo>
                      <a:pt x="420" y="543"/>
                      <a:pt x="287" y="646"/>
                      <a:pt x="160" y="756"/>
                    </a:cubicBezTo>
                    <a:cubicBezTo>
                      <a:pt x="50" y="852"/>
                      <a:pt x="0" y="989"/>
                      <a:pt x="24" y="1146"/>
                    </a:cubicBezTo>
                    <a:cubicBezTo>
                      <a:pt x="47" y="1319"/>
                      <a:pt x="70" y="1496"/>
                      <a:pt x="94" y="1671"/>
                    </a:cubicBezTo>
                    <a:cubicBezTo>
                      <a:pt x="224" y="2634"/>
                      <a:pt x="353" y="3600"/>
                      <a:pt x="480" y="4562"/>
                    </a:cubicBezTo>
                    <a:cubicBezTo>
                      <a:pt x="544" y="5028"/>
                      <a:pt x="593" y="5498"/>
                      <a:pt x="659" y="5964"/>
                    </a:cubicBezTo>
                    <a:cubicBezTo>
                      <a:pt x="716" y="6371"/>
                      <a:pt x="779" y="6777"/>
                      <a:pt x="853" y="7179"/>
                    </a:cubicBezTo>
                    <a:cubicBezTo>
                      <a:pt x="886" y="7356"/>
                      <a:pt x="966" y="7522"/>
                      <a:pt x="1103" y="7642"/>
                    </a:cubicBezTo>
                    <a:cubicBezTo>
                      <a:pt x="1316" y="7825"/>
                      <a:pt x="1543" y="7992"/>
                      <a:pt x="1802" y="8105"/>
                    </a:cubicBezTo>
                    <a:cubicBezTo>
                      <a:pt x="2231" y="8292"/>
                      <a:pt x="2675" y="8376"/>
                      <a:pt x="3133" y="8376"/>
                    </a:cubicBezTo>
                    <a:cubicBezTo>
                      <a:pt x="3212" y="8376"/>
                      <a:pt x="3291" y="8373"/>
                      <a:pt x="3370" y="8369"/>
                    </a:cubicBezTo>
                    <a:cubicBezTo>
                      <a:pt x="3550" y="8358"/>
                      <a:pt x="3743" y="8338"/>
                      <a:pt x="3907" y="8269"/>
                    </a:cubicBezTo>
                    <a:cubicBezTo>
                      <a:pt x="4143" y="8169"/>
                      <a:pt x="4360" y="8025"/>
                      <a:pt x="4575" y="7885"/>
                    </a:cubicBezTo>
                    <a:cubicBezTo>
                      <a:pt x="4735" y="7782"/>
                      <a:pt x="4842" y="7633"/>
                      <a:pt x="4872" y="7439"/>
                    </a:cubicBezTo>
                    <a:cubicBezTo>
                      <a:pt x="4919" y="7123"/>
                      <a:pt x="4969" y="6810"/>
                      <a:pt x="5005" y="6497"/>
                    </a:cubicBezTo>
                    <a:cubicBezTo>
                      <a:pt x="5069" y="5977"/>
                      <a:pt x="5119" y="5458"/>
                      <a:pt x="5188" y="4942"/>
                    </a:cubicBezTo>
                    <a:cubicBezTo>
                      <a:pt x="5268" y="4325"/>
                      <a:pt x="5368" y="3713"/>
                      <a:pt x="5455" y="3097"/>
                    </a:cubicBezTo>
                    <a:cubicBezTo>
                      <a:pt x="5522" y="2604"/>
                      <a:pt x="5578" y="2111"/>
                      <a:pt x="5651" y="1619"/>
                    </a:cubicBezTo>
                    <a:cubicBezTo>
                      <a:pt x="5678" y="1442"/>
                      <a:pt x="5734" y="1269"/>
                      <a:pt x="5781" y="1096"/>
                    </a:cubicBezTo>
                    <a:cubicBezTo>
                      <a:pt x="5841" y="876"/>
                      <a:pt x="5748" y="709"/>
                      <a:pt x="5588" y="572"/>
                    </a:cubicBezTo>
                    <a:cubicBezTo>
                      <a:pt x="5415" y="423"/>
                      <a:pt x="5202" y="337"/>
                      <a:pt x="4985" y="266"/>
                    </a:cubicBezTo>
                    <a:cubicBezTo>
                      <a:pt x="4369" y="70"/>
                      <a:pt x="3736" y="23"/>
                      <a:pt x="30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7126148" y="2673094"/>
                <a:ext cx="52831" cy="240906"/>
              </a:xfrm>
              <a:custGeom>
                <a:rect b="b" l="l" r="r" t="t"/>
                <a:pathLst>
                  <a:path extrusionOk="0" h="1523" w="334">
                    <a:moveTo>
                      <a:pt x="77" y="0"/>
                    </a:moveTo>
                    <a:cubicBezTo>
                      <a:pt x="76" y="0"/>
                      <a:pt x="75" y="0"/>
                      <a:pt x="74" y="0"/>
                    </a:cubicBezTo>
                    <a:cubicBezTo>
                      <a:pt x="0" y="7"/>
                      <a:pt x="24" y="440"/>
                      <a:pt x="40" y="600"/>
                    </a:cubicBezTo>
                    <a:cubicBezTo>
                      <a:pt x="74" y="866"/>
                      <a:pt x="124" y="1129"/>
                      <a:pt x="177" y="1388"/>
                    </a:cubicBezTo>
                    <a:cubicBezTo>
                      <a:pt x="186" y="1437"/>
                      <a:pt x="228" y="1522"/>
                      <a:pt x="272" y="1522"/>
                    </a:cubicBezTo>
                    <a:cubicBezTo>
                      <a:pt x="274" y="1522"/>
                      <a:pt x="275" y="1522"/>
                      <a:pt x="277" y="1522"/>
                    </a:cubicBezTo>
                    <a:cubicBezTo>
                      <a:pt x="323" y="1512"/>
                      <a:pt x="334" y="1412"/>
                      <a:pt x="326" y="1362"/>
                    </a:cubicBezTo>
                    <a:cubicBezTo>
                      <a:pt x="283" y="969"/>
                      <a:pt x="234" y="576"/>
                      <a:pt x="180" y="186"/>
                    </a:cubicBezTo>
                    <a:cubicBezTo>
                      <a:pt x="171" y="121"/>
                      <a:pt x="144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7340627" y="2785236"/>
                <a:ext cx="27523" cy="166562"/>
              </a:xfrm>
              <a:custGeom>
                <a:rect b="b" l="l" r="r" t="t"/>
                <a:pathLst>
                  <a:path extrusionOk="0" h="1053" w="174">
                    <a:moveTo>
                      <a:pt x="101" y="0"/>
                    </a:moveTo>
                    <a:cubicBezTo>
                      <a:pt x="68" y="0"/>
                      <a:pt x="29" y="101"/>
                      <a:pt x="29" y="154"/>
                    </a:cubicBezTo>
                    <a:cubicBezTo>
                      <a:pt x="17" y="404"/>
                      <a:pt x="13" y="656"/>
                      <a:pt x="9" y="910"/>
                    </a:cubicBezTo>
                    <a:cubicBezTo>
                      <a:pt x="9" y="965"/>
                      <a:pt x="0" y="1053"/>
                      <a:pt x="82" y="1053"/>
                    </a:cubicBezTo>
                    <a:cubicBezTo>
                      <a:pt x="83" y="1053"/>
                      <a:pt x="85" y="1053"/>
                      <a:pt x="86" y="1053"/>
                    </a:cubicBezTo>
                    <a:cubicBezTo>
                      <a:pt x="117" y="1053"/>
                      <a:pt x="166" y="959"/>
                      <a:pt x="166" y="906"/>
                    </a:cubicBezTo>
                    <a:cubicBezTo>
                      <a:pt x="173" y="670"/>
                      <a:pt x="173" y="433"/>
                      <a:pt x="163" y="197"/>
                    </a:cubicBezTo>
                    <a:cubicBezTo>
                      <a:pt x="163" y="130"/>
                      <a:pt x="133" y="0"/>
                      <a:pt x="103" y="0"/>
                    </a:cubicBezTo>
                    <a:cubicBezTo>
                      <a:pt x="102" y="0"/>
                      <a:pt x="102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7522207" y="2726713"/>
                <a:ext cx="32901" cy="175578"/>
              </a:xfrm>
              <a:custGeom>
                <a:rect b="b" l="l" r="r" t="t"/>
                <a:pathLst>
                  <a:path extrusionOk="0" h="1110" w="208">
                    <a:moveTo>
                      <a:pt x="189" y="1"/>
                    </a:moveTo>
                    <a:cubicBezTo>
                      <a:pt x="96" y="1"/>
                      <a:pt x="0" y="648"/>
                      <a:pt x="27" y="934"/>
                    </a:cubicBezTo>
                    <a:cubicBezTo>
                      <a:pt x="31" y="993"/>
                      <a:pt x="44" y="1109"/>
                      <a:pt x="87" y="1109"/>
                    </a:cubicBezTo>
                    <a:cubicBezTo>
                      <a:pt x="131" y="1109"/>
                      <a:pt x="160" y="997"/>
                      <a:pt x="164" y="940"/>
                    </a:cubicBezTo>
                    <a:cubicBezTo>
                      <a:pt x="184" y="654"/>
                      <a:pt x="194" y="367"/>
                      <a:pt x="207" y="78"/>
                    </a:cubicBezTo>
                    <a:cubicBezTo>
                      <a:pt x="207" y="54"/>
                      <a:pt x="207" y="1"/>
                      <a:pt x="191" y="1"/>
                    </a:cubicBezTo>
                    <a:cubicBezTo>
                      <a:pt x="190" y="1"/>
                      <a:pt x="190" y="1"/>
                      <a:pt x="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5440968" y="2528138"/>
                <a:ext cx="1713007" cy="1414341"/>
              </a:xfrm>
              <a:custGeom>
                <a:rect b="b" l="l" r="r" t="t"/>
                <a:pathLst>
                  <a:path extrusionOk="0" h="10797" w="13077">
                    <a:moveTo>
                      <a:pt x="6677" y="0"/>
                    </a:moveTo>
                    <a:cubicBezTo>
                      <a:pt x="3571" y="0"/>
                      <a:pt x="929" y="1166"/>
                      <a:pt x="347" y="2554"/>
                    </a:cubicBezTo>
                    <a:cubicBezTo>
                      <a:pt x="244" y="2808"/>
                      <a:pt x="154" y="3134"/>
                      <a:pt x="97" y="3507"/>
                    </a:cubicBezTo>
                    <a:cubicBezTo>
                      <a:pt x="17" y="4023"/>
                      <a:pt x="1" y="4632"/>
                      <a:pt x="77" y="5278"/>
                    </a:cubicBezTo>
                    <a:cubicBezTo>
                      <a:pt x="250" y="6696"/>
                      <a:pt x="893" y="8279"/>
                      <a:pt x="2395" y="9371"/>
                    </a:cubicBezTo>
                    <a:cubicBezTo>
                      <a:pt x="3759" y="10363"/>
                      <a:pt x="5196" y="10797"/>
                      <a:pt x="6556" y="10797"/>
                    </a:cubicBezTo>
                    <a:cubicBezTo>
                      <a:pt x="7858" y="10797"/>
                      <a:pt x="9090" y="10399"/>
                      <a:pt x="10124" y="9713"/>
                    </a:cubicBezTo>
                    <a:cubicBezTo>
                      <a:pt x="12188" y="8348"/>
                      <a:pt x="13031" y="6461"/>
                      <a:pt x="13074" y="4895"/>
                    </a:cubicBezTo>
                    <a:lnTo>
                      <a:pt x="13074" y="4782"/>
                    </a:lnTo>
                    <a:cubicBezTo>
                      <a:pt x="13077" y="4406"/>
                      <a:pt x="13057" y="3939"/>
                      <a:pt x="12948" y="3444"/>
                    </a:cubicBezTo>
                    <a:cubicBezTo>
                      <a:pt x="12591" y="1858"/>
                      <a:pt x="11289" y="0"/>
                      <a:pt x="6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5539209" y="2840673"/>
                <a:ext cx="176318" cy="231466"/>
              </a:xfrm>
              <a:custGeom>
                <a:rect b="b" l="l" r="r" t="t"/>
                <a:pathLst>
                  <a:path extrusionOk="0" h="1767" w="1346">
                    <a:moveTo>
                      <a:pt x="1047" y="1"/>
                    </a:moveTo>
                    <a:cubicBezTo>
                      <a:pt x="1029" y="1"/>
                      <a:pt x="1010" y="4"/>
                      <a:pt x="992" y="8"/>
                    </a:cubicBezTo>
                    <a:cubicBezTo>
                      <a:pt x="732" y="62"/>
                      <a:pt x="519" y="255"/>
                      <a:pt x="363" y="468"/>
                    </a:cubicBezTo>
                    <a:cubicBezTo>
                      <a:pt x="223" y="665"/>
                      <a:pt x="116" y="887"/>
                      <a:pt x="70" y="1124"/>
                    </a:cubicBezTo>
                    <a:cubicBezTo>
                      <a:pt x="50" y="1220"/>
                      <a:pt x="0" y="1767"/>
                      <a:pt x="152" y="1767"/>
                    </a:cubicBezTo>
                    <a:cubicBezTo>
                      <a:pt x="153" y="1767"/>
                      <a:pt x="155" y="1767"/>
                      <a:pt x="156" y="1767"/>
                    </a:cubicBezTo>
                    <a:cubicBezTo>
                      <a:pt x="236" y="1760"/>
                      <a:pt x="330" y="1613"/>
                      <a:pt x="389" y="1567"/>
                    </a:cubicBezTo>
                    <a:cubicBezTo>
                      <a:pt x="479" y="1497"/>
                      <a:pt x="583" y="1441"/>
                      <a:pt x="696" y="1404"/>
                    </a:cubicBezTo>
                    <a:cubicBezTo>
                      <a:pt x="817" y="1363"/>
                      <a:pt x="944" y="1344"/>
                      <a:pt x="1073" y="1344"/>
                    </a:cubicBezTo>
                    <a:cubicBezTo>
                      <a:pt x="1164" y="1344"/>
                      <a:pt x="1255" y="1354"/>
                      <a:pt x="1345" y="1370"/>
                    </a:cubicBezTo>
                    <a:cubicBezTo>
                      <a:pt x="1265" y="961"/>
                      <a:pt x="1198" y="545"/>
                      <a:pt x="1152" y="128"/>
                    </a:cubicBezTo>
                    <a:cubicBezTo>
                      <a:pt x="1146" y="88"/>
                      <a:pt x="1138" y="45"/>
                      <a:pt x="1106" y="19"/>
                    </a:cubicBezTo>
                    <a:cubicBezTo>
                      <a:pt x="1089" y="6"/>
                      <a:pt x="1068" y="1"/>
                      <a:pt x="10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5957845" y="2983842"/>
                <a:ext cx="297225" cy="247448"/>
              </a:xfrm>
              <a:custGeom>
                <a:rect b="b" l="l" r="r" t="t"/>
                <a:pathLst>
                  <a:path extrusionOk="0" h="1889" w="2269">
                    <a:moveTo>
                      <a:pt x="1541" y="0"/>
                    </a:moveTo>
                    <a:cubicBezTo>
                      <a:pt x="1408" y="0"/>
                      <a:pt x="1273" y="13"/>
                      <a:pt x="1143" y="31"/>
                    </a:cubicBezTo>
                    <a:cubicBezTo>
                      <a:pt x="990" y="54"/>
                      <a:pt x="836" y="81"/>
                      <a:pt x="696" y="137"/>
                    </a:cubicBezTo>
                    <a:cubicBezTo>
                      <a:pt x="457" y="234"/>
                      <a:pt x="0" y="597"/>
                      <a:pt x="84" y="904"/>
                    </a:cubicBezTo>
                    <a:cubicBezTo>
                      <a:pt x="120" y="1053"/>
                      <a:pt x="314" y="1183"/>
                      <a:pt x="400" y="1310"/>
                    </a:cubicBezTo>
                    <a:cubicBezTo>
                      <a:pt x="510" y="1466"/>
                      <a:pt x="593" y="1643"/>
                      <a:pt x="647" y="1829"/>
                    </a:cubicBezTo>
                    <a:cubicBezTo>
                      <a:pt x="653" y="1849"/>
                      <a:pt x="660" y="1869"/>
                      <a:pt x="676" y="1879"/>
                    </a:cubicBezTo>
                    <a:cubicBezTo>
                      <a:pt x="685" y="1885"/>
                      <a:pt x="695" y="1888"/>
                      <a:pt x="705" y="1888"/>
                    </a:cubicBezTo>
                    <a:cubicBezTo>
                      <a:pt x="725" y="1888"/>
                      <a:pt x="746" y="1877"/>
                      <a:pt x="767" y="1866"/>
                    </a:cubicBezTo>
                    <a:cubicBezTo>
                      <a:pt x="923" y="1776"/>
                      <a:pt x="1103" y="1729"/>
                      <a:pt x="1282" y="1729"/>
                    </a:cubicBezTo>
                    <a:cubicBezTo>
                      <a:pt x="1355" y="1729"/>
                      <a:pt x="1428" y="1737"/>
                      <a:pt x="1499" y="1753"/>
                    </a:cubicBezTo>
                    <a:cubicBezTo>
                      <a:pt x="1529" y="1759"/>
                      <a:pt x="1560" y="1767"/>
                      <a:pt x="1590" y="1767"/>
                    </a:cubicBezTo>
                    <a:cubicBezTo>
                      <a:pt x="1606" y="1767"/>
                      <a:pt x="1622" y="1765"/>
                      <a:pt x="1639" y="1759"/>
                    </a:cubicBezTo>
                    <a:cubicBezTo>
                      <a:pt x="1695" y="1739"/>
                      <a:pt x="1722" y="1676"/>
                      <a:pt x="1746" y="1619"/>
                    </a:cubicBezTo>
                    <a:cubicBezTo>
                      <a:pt x="1902" y="1216"/>
                      <a:pt x="2058" y="817"/>
                      <a:pt x="2215" y="417"/>
                    </a:cubicBezTo>
                    <a:cubicBezTo>
                      <a:pt x="2242" y="344"/>
                      <a:pt x="2268" y="257"/>
                      <a:pt x="2225" y="194"/>
                    </a:cubicBezTo>
                    <a:cubicBezTo>
                      <a:pt x="2205" y="168"/>
                      <a:pt x="2178" y="151"/>
                      <a:pt x="2148" y="134"/>
                    </a:cubicBezTo>
                    <a:cubicBezTo>
                      <a:pt x="1964" y="34"/>
                      <a:pt x="1754" y="0"/>
                      <a:pt x="1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440968" y="2979127"/>
                <a:ext cx="1713007" cy="498694"/>
              </a:xfrm>
              <a:custGeom>
                <a:rect b="b" l="l" r="r" t="t"/>
                <a:pathLst>
                  <a:path extrusionOk="0" h="3807" w="13077">
                    <a:moveTo>
                      <a:pt x="12948" y="1"/>
                    </a:moveTo>
                    <a:cubicBezTo>
                      <a:pt x="12462" y="1013"/>
                      <a:pt x="10939" y="3138"/>
                      <a:pt x="6714" y="3138"/>
                    </a:cubicBezTo>
                    <a:cubicBezTo>
                      <a:pt x="2152" y="3138"/>
                      <a:pt x="630" y="1572"/>
                      <a:pt x="97" y="64"/>
                    </a:cubicBezTo>
                    <a:cubicBezTo>
                      <a:pt x="17" y="580"/>
                      <a:pt x="1" y="1189"/>
                      <a:pt x="77" y="1835"/>
                    </a:cubicBezTo>
                    <a:cubicBezTo>
                      <a:pt x="926" y="2454"/>
                      <a:pt x="2815" y="3806"/>
                      <a:pt x="6677" y="3806"/>
                    </a:cubicBezTo>
                    <a:cubicBezTo>
                      <a:pt x="9871" y="3806"/>
                      <a:pt x="12055" y="2331"/>
                      <a:pt x="13074" y="1452"/>
                    </a:cubicBezTo>
                    <a:lnTo>
                      <a:pt x="13074" y="1339"/>
                    </a:lnTo>
                    <a:cubicBezTo>
                      <a:pt x="13077" y="963"/>
                      <a:pt x="13057" y="496"/>
                      <a:pt x="1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6168080" y="2821418"/>
                <a:ext cx="185618" cy="188107"/>
              </a:xfrm>
              <a:custGeom>
                <a:rect b="b" l="l" r="r" t="t"/>
                <a:pathLst>
                  <a:path extrusionOk="0" h="1436" w="1417">
                    <a:moveTo>
                      <a:pt x="877" y="0"/>
                    </a:moveTo>
                    <a:cubicBezTo>
                      <a:pt x="722" y="0"/>
                      <a:pt x="567" y="33"/>
                      <a:pt x="424" y="92"/>
                    </a:cubicBezTo>
                    <a:cubicBezTo>
                      <a:pt x="301" y="146"/>
                      <a:pt x="187" y="219"/>
                      <a:pt x="90" y="312"/>
                    </a:cubicBezTo>
                    <a:cubicBezTo>
                      <a:pt x="44" y="355"/>
                      <a:pt x="1" y="389"/>
                      <a:pt x="4" y="452"/>
                    </a:cubicBezTo>
                    <a:cubicBezTo>
                      <a:pt x="7" y="525"/>
                      <a:pt x="67" y="625"/>
                      <a:pt x="98" y="692"/>
                    </a:cubicBezTo>
                    <a:cubicBezTo>
                      <a:pt x="170" y="868"/>
                      <a:pt x="257" y="1041"/>
                      <a:pt x="353" y="1205"/>
                    </a:cubicBezTo>
                    <a:cubicBezTo>
                      <a:pt x="404" y="1288"/>
                      <a:pt x="460" y="1377"/>
                      <a:pt x="550" y="1417"/>
                    </a:cubicBezTo>
                    <a:cubicBezTo>
                      <a:pt x="575" y="1429"/>
                      <a:pt x="603" y="1435"/>
                      <a:pt x="631" y="1435"/>
                    </a:cubicBezTo>
                    <a:cubicBezTo>
                      <a:pt x="644" y="1435"/>
                      <a:pt x="657" y="1434"/>
                      <a:pt x="670" y="1431"/>
                    </a:cubicBezTo>
                    <a:cubicBezTo>
                      <a:pt x="726" y="1414"/>
                      <a:pt x="766" y="1365"/>
                      <a:pt x="803" y="1314"/>
                    </a:cubicBezTo>
                    <a:cubicBezTo>
                      <a:pt x="1017" y="1021"/>
                      <a:pt x="1206" y="712"/>
                      <a:pt x="1369" y="389"/>
                    </a:cubicBezTo>
                    <a:cubicBezTo>
                      <a:pt x="1389" y="352"/>
                      <a:pt x="1409" y="312"/>
                      <a:pt x="1412" y="269"/>
                    </a:cubicBezTo>
                    <a:cubicBezTo>
                      <a:pt x="1416" y="155"/>
                      <a:pt x="1296" y="79"/>
                      <a:pt x="1189" y="46"/>
                    </a:cubicBezTo>
                    <a:cubicBezTo>
                      <a:pt x="1087" y="15"/>
                      <a:pt x="982" y="0"/>
                      <a:pt x="8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6069053" y="2624283"/>
                <a:ext cx="432804" cy="248495"/>
              </a:xfrm>
              <a:custGeom>
                <a:rect b="b" l="l" r="r" t="t"/>
                <a:pathLst>
                  <a:path extrusionOk="0" h="1897" w="3304">
                    <a:moveTo>
                      <a:pt x="2549" y="1"/>
                    </a:moveTo>
                    <a:cubicBezTo>
                      <a:pt x="2368" y="1"/>
                      <a:pt x="2150" y="43"/>
                      <a:pt x="1905" y="172"/>
                    </a:cubicBezTo>
                    <a:cubicBezTo>
                      <a:pt x="1839" y="205"/>
                      <a:pt x="1779" y="252"/>
                      <a:pt x="1719" y="299"/>
                    </a:cubicBezTo>
                    <a:cubicBezTo>
                      <a:pt x="1573" y="412"/>
                      <a:pt x="1423" y="532"/>
                      <a:pt x="1309" y="681"/>
                    </a:cubicBezTo>
                    <a:cubicBezTo>
                      <a:pt x="1097" y="507"/>
                      <a:pt x="913" y="446"/>
                      <a:pt x="740" y="446"/>
                    </a:cubicBezTo>
                    <a:cubicBezTo>
                      <a:pt x="536" y="446"/>
                      <a:pt x="347" y="532"/>
                      <a:pt x="147" y="618"/>
                    </a:cubicBezTo>
                    <a:cubicBezTo>
                      <a:pt x="107" y="635"/>
                      <a:pt x="67" y="658"/>
                      <a:pt x="41" y="692"/>
                    </a:cubicBezTo>
                    <a:cubicBezTo>
                      <a:pt x="4" y="741"/>
                      <a:pt x="1" y="808"/>
                      <a:pt x="18" y="868"/>
                    </a:cubicBezTo>
                    <a:cubicBezTo>
                      <a:pt x="34" y="928"/>
                      <a:pt x="70" y="978"/>
                      <a:pt x="107" y="1027"/>
                    </a:cubicBezTo>
                    <a:cubicBezTo>
                      <a:pt x="304" y="1314"/>
                      <a:pt x="487" y="1611"/>
                      <a:pt x="683" y="1897"/>
                    </a:cubicBezTo>
                    <a:cubicBezTo>
                      <a:pt x="880" y="1697"/>
                      <a:pt x="1146" y="1567"/>
                      <a:pt x="1426" y="1537"/>
                    </a:cubicBezTo>
                    <a:cubicBezTo>
                      <a:pt x="1467" y="1533"/>
                      <a:pt x="1509" y="1531"/>
                      <a:pt x="1551" y="1531"/>
                    </a:cubicBezTo>
                    <a:cubicBezTo>
                      <a:pt x="1790" y="1531"/>
                      <a:pt x="2030" y="1604"/>
                      <a:pt x="2228" y="1737"/>
                    </a:cubicBezTo>
                    <a:cubicBezTo>
                      <a:pt x="2508" y="1351"/>
                      <a:pt x="2828" y="1024"/>
                      <a:pt x="3171" y="692"/>
                    </a:cubicBezTo>
                    <a:cubicBezTo>
                      <a:pt x="3218" y="645"/>
                      <a:pt x="3271" y="592"/>
                      <a:pt x="3284" y="525"/>
                    </a:cubicBezTo>
                    <a:cubicBezTo>
                      <a:pt x="3304" y="435"/>
                      <a:pt x="3247" y="345"/>
                      <a:pt x="3194" y="268"/>
                    </a:cubicBezTo>
                    <a:cubicBezTo>
                      <a:pt x="3161" y="225"/>
                      <a:pt x="3127" y="179"/>
                      <a:pt x="3084" y="148"/>
                    </a:cubicBezTo>
                    <a:cubicBezTo>
                      <a:pt x="3035" y="111"/>
                      <a:pt x="2841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6651293" y="2278084"/>
                <a:ext cx="330498" cy="457431"/>
              </a:xfrm>
              <a:custGeom>
                <a:rect b="b" l="l" r="r" t="t"/>
                <a:pathLst>
                  <a:path extrusionOk="0" h="3492" w="2523">
                    <a:moveTo>
                      <a:pt x="1376" y="1"/>
                    </a:moveTo>
                    <a:cubicBezTo>
                      <a:pt x="1359" y="1"/>
                      <a:pt x="1341" y="2"/>
                      <a:pt x="1324" y="5"/>
                    </a:cubicBezTo>
                    <a:cubicBezTo>
                      <a:pt x="1196" y="21"/>
                      <a:pt x="1087" y="101"/>
                      <a:pt x="1007" y="198"/>
                    </a:cubicBezTo>
                    <a:cubicBezTo>
                      <a:pt x="930" y="298"/>
                      <a:pt x="877" y="414"/>
                      <a:pt x="827" y="527"/>
                    </a:cubicBezTo>
                    <a:cubicBezTo>
                      <a:pt x="540" y="1173"/>
                      <a:pt x="268" y="1826"/>
                      <a:pt x="91" y="2508"/>
                    </a:cubicBezTo>
                    <a:cubicBezTo>
                      <a:pt x="74" y="2568"/>
                      <a:pt x="61" y="2628"/>
                      <a:pt x="48" y="2688"/>
                    </a:cubicBezTo>
                    <a:cubicBezTo>
                      <a:pt x="25" y="2791"/>
                      <a:pt x="1" y="2898"/>
                      <a:pt x="25" y="2998"/>
                    </a:cubicBezTo>
                    <a:cubicBezTo>
                      <a:pt x="65" y="3168"/>
                      <a:pt x="221" y="3284"/>
                      <a:pt x="371" y="3375"/>
                    </a:cubicBezTo>
                    <a:cubicBezTo>
                      <a:pt x="448" y="3421"/>
                      <a:pt x="531" y="3464"/>
                      <a:pt x="620" y="3484"/>
                    </a:cubicBezTo>
                    <a:cubicBezTo>
                      <a:pt x="647" y="3489"/>
                      <a:pt x="674" y="3492"/>
                      <a:pt x="701" y="3492"/>
                    </a:cubicBezTo>
                    <a:cubicBezTo>
                      <a:pt x="852" y="3492"/>
                      <a:pt x="1004" y="3415"/>
                      <a:pt x="1117" y="3308"/>
                    </a:cubicBezTo>
                    <a:cubicBezTo>
                      <a:pt x="1190" y="3238"/>
                      <a:pt x="1250" y="3158"/>
                      <a:pt x="1304" y="3075"/>
                    </a:cubicBezTo>
                    <a:cubicBezTo>
                      <a:pt x="1347" y="3005"/>
                      <a:pt x="1387" y="2931"/>
                      <a:pt x="1423" y="2858"/>
                    </a:cubicBezTo>
                    <a:cubicBezTo>
                      <a:pt x="1739" y="2272"/>
                      <a:pt x="2056" y="1689"/>
                      <a:pt x="2369" y="1103"/>
                    </a:cubicBezTo>
                    <a:cubicBezTo>
                      <a:pt x="2446" y="964"/>
                      <a:pt x="2522" y="807"/>
                      <a:pt x="2482" y="657"/>
                    </a:cubicBezTo>
                    <a:cubicBezTo>
                      <a:pt x="2466" y="594"/>
                      <a:pt x="2429" y="541"/>
                      <a:pt x="2389" y="490"/>
                    </a:cubicBezTo>
                    <a:cubicBezTo>
                      <a:pt x="2292" y="374"/>
                      <a:pt x="2179" y="304"/>
                      <a:pt x="2043" y="247"/>
                    </a:cubicBezTo>
                    <a:cubicBezTo>
                      <a:pt x="1893" y="188"/>
                      <a:pt x="1763" y="98"/>
                      <a:pt x="1610" y="48"/>
                    </a:cubicBezTo>
                    <a:cubicBezTo>
                      <a:pt x="1533" y="24"/>
                      <a:pt x="1455" y="1"/>
                      <a:pt x="1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6651293" y="2606599"/>
                <a:ext cx="170816" cy="128898"/>
              </a:xfrm>
              <a:custGeom>
                <a:rect b="b" l="l" r="r" t="t"/>
                <a:pathLst>
                  <a:path extrusionOk="0" h="984" w="1304">
                    <a:moveTo>
                      <a:pt x="121" y="0"/>
                    </a:moveTo>
                    <a:cubicBezTo>
                      <a:pt x="111" y="0"/>
                      <a:pt x="101" y="0"/>
                      <a:pt x="91" y="0"/>
                    </a:cubicBezTo>
                    <a:cubicBezTo>
                      <a:pt x="74" y="60"/>
                      <a:pt x="61" y="120"/>
                      <a:pt x="48" y="180"/>
                    </a:cubicBezTo>
                    <a:cubicBezTo>
                      <a:pt x="25" y="283"/>
                      <a:pt x="1" y="390"/>
                      <a:pt x="25" y="490"/>
                    </a:cubicBezTo>
                    <a:cubicBezTo>
                      <a:pt x="65" y="660"/>
                      <a:pt x="221" y="776"/>
                      <a:pt x="371" y="867"/>
                    </a:cubicBezTo>
                    <a:cubicBezTo>
                      <a:pt x="448" y="913"/>
                      <a:pt x="531" y="956"/>
                      <a:pt x="620" y="976"/>
                    </a:cubicBezTo>
                    <a:cubicBezTo>
                      <a:pt x="647" y="981"/>
                      <a:pt x="674" y="984"/>
                      <a:pt x="701" y="984"/>
                    </a:cubicBezTo>
                    <a:cubicBezTo>
                      <a:pt x="852" y="984"/>
                      <a:pt x="1004" y="907"/>
                      <a:pt x="1117" y="800"/>
                    </a:cubicBezTo>
                    <a:cubicBezTo>
                      <a:pt x="1190" y="730"/>
                      <a:pt x="1250" y="650"/>
                      <a:pt x="1304" y="567"/>
                    </a:cubicBezTo>
                    <a:cubicBezTo>
                      <a:pt x="1253" y="483"/>
                      <a:pt x="1187" y="410"/>
                      <a:pt x="1113" y="347"/>
                    </a:cubicBezTo>
                    <a:cubicBezTo>
                      <a:pt x="1024" y="274"/>
                      <a:pt x="920" y="217"/>
                      <a:pt x="814" y="171"/>
                    </a:cubicBezTo>
                    <a:cubicBezTo>
                      <a:pt x="597" y="72"/>
                      <a:pt x="361" y="0"/>
                      <a:pt x="121" y="0"/>
                    </a:cubicBezTo>
                    <a:close/>
                  </a:path>
                </a:pathLst>
              </a:custGeom>
              <a:solidFill>
                <a:schemeClr val="dk2">
                  <a:alpha val="2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6145419" y="2660042"/>
                <a:ext cx="737758" cy="729636"/>
              </a:xfrm>
              <a:custGeom>
                <a:rect b="b" l="l" r="r" t="t"/>
                <a:pathLst>
                  <a:path extrusionOk="0" h="5570" w="5632">
                    <a:moveTo>
                      <a:pt x="3589" y="0"/>
                    </a:moveTo>
                    <a:cubicBezTo>
                      <a:pt x="3460" y="0"/>
                      <a:pt x="3332" y="13"/>
                      <a:pt x="3208" y="46"/>
                    </a:cubicBezTo>
                    <a:cubicBezTo>
                      <a:pt x="2911" y="122"/>
                      <a:pt x="2654" y="308"/>
                      <a:pt x="2432" y="515"/>
                    </a:cubicBezTo>
                    <a:cubicBezTo>
                      <a:pt x="1985" y="931"/>
                      <a:pt x="1642" y="1438"/>
                      <a:pt x="1319" y="1953"/>
                    </a:cubicBezTo>
                    <a:cubicBezTo>
                      <a:pt x="1162" y="2207"/>
                      <a:pt x="1010" y="2460"/>
                      <a:pt x="870" y="2720"/>
                    </a:cubicBezTo>
                    <a:cubicBezTo>
                      <a:pt x="623" y="3172"/>
                      <a:pt x="410" y="3645"/>
                      <a:pt x="271" y="4145"/>
                    </a:cubicBezTo>
                    <a:cubicBezTo>
                      <a:pt x="177" y="4487"/>
                      <a:pt x="0" y="5044"/>
                      <a:pt x="357" y="5307"/>
                    </a:cubicBezTo>
                    <a:cubicBezTo>
                      <a:pt x="443" y="5370"/>
                      <a:pt x="553" y="5397"/>
                      <a:pt x="657" y="5420"/>
                    </a:cubicBezTo>
                    <a:cubicBezTo>
                      <a:pt x="978" y="5495"/>
                      <a:pt x="1302" y="5570"/>
                      <a:pt x="1630" y="5570"/>
                    </a:cubicBezTo>
                    <a:cubicBezTo>
                      <a:pt x="1639" y="5570"/>
                      <a:pt x="1647" y="5570"/>
                      <a:pt x="1656" y="5570"/>
                    </a:cubicBezTo>
                    <a:cubicBezTo>
                      <a:pt x="1739" y="5570"/>
                      <a:pt x="1819" y="5563"/>
                      <a:pt x="1902" y="5554"/>
                    </a:cubicBezTo>
                    <a:cubicBezTo>
                      <a:pt x="2045" y="5537"/>
                      <a:pt x="2185" y="5514"/>
                      <a:pt x="2328" y="5486"/>
                    </a:cubicBezTo>
                    <a:cubicBezTo>
                      <a:pt x="2701" y="5420"/>
                      <a:pt x="3074" y="5357"/>
                      <a:pt x="3450" y="5290"/>
                    </a:cubicBezTo>
                    <a:cubicBezTo>
                      <a:pt x="4053" y="5184"/>
                      <a:pt x="4669" y="5070"/>
                      <a:pt x="5202" y="4764"/>
                    </a:cubicBezTo>
                    <a:cubicBezTo>
                      <a:pt x="5281" y="4718"/>
                      <a:pt x="5361" y="4667"/>
                      <a:pt x="5409" y="4587"/>
                    </a:cubicBezTo>
                    <a:cubicBezTo>
                      <a:pt x="5448" y="4521"/>
                      <a:pt x="5461" y="4444"/>
                      <a:pt x="5472" y="4368"/>
                    </a:cubicBezTo>
                    <a:cubicBezTo>
                      <a:pt x="5592" y="3568"/>
                      <a:pt x="5631" y="2756"/>
                      <a:pt x="5605" y="1950"/>
                    </a:cubicBezTo>
                    <a:cubicBezTo>
                      <a:pt x="5598" y="1667"/>
                      <a:pt x="5578" y="1381"/>
                      <a:pt x="5501" y="1108"/>
                    </a:cubicBezTo>
                    <a:cubicBezTo>
                      <a:pt x="5428" y="834"/>
                      <a:pt x="5289" y="575"/>
                      <a:pt x="5069" y="392"/>
                    </a:cubicBezTo>
                    <a:cubicBezTo>
                      <a:pt x="4862" y="222"/>
                      <a:pt x="4602" y="135"/>
                      <a:pt x="4336" y="82"/>
                    </a:cubicBezTo>
                    <a:cubicBezTo>
                      <a:pt x="4233" y="62"/>
                      <a:pt x="4130" y="49"/>
                      <a:pt x="4027" y="35"/>
                    </a:cubicBezTo>
                    <a:cubicBezTo>
                      <a:pt x="3882" y="16"/>
                      <a:pt x="3735" y="0"/>
                      <a:pt x="3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6394426" y="2670783"/>
                <a:ext cx="488738" cy="716799"/>
              </a:xfrm>
              <a:custGeom>
                <a:rect b="b" l="l" r="r" t="t"/>
                <a:pathLst>
                  <a:path extrusionOk="0" h="5472" w="3731">
                    <a:moveTo>
                      <a:pt x="2435" y="0"/>
                    </a:moveTo>
                    <a:lnTo>
                      <a:pt x="2435" y="0"/>
                    </a:lnTo>
                    <a:cubicBezTo>
                      <a:pt x="2445" y="67"/>
                      <a:pt x="2465" y="140"/>
                      <a:pt x="2485" y="206"/>
                    </a:cubicBezTo>
                    <a:cubicBezTo>
                      <a:pt x="2568" y="503"/>
                      <a:pt x="2595" y="812"/>
                      <a:pt x="2618" y="1122"/>
                    </a:cubicBezTo>
                    <a:cubicBezTo>
                      <a:pt x="2628" y="1282"/>
                      <a:pt x="2638" y="1452"/>
                      <a:pt x="2581" y="1602"/>
                    </a:cubicBezTo>
                    <a:cubicBezTo>
                      <a:pt x="2535" y="1715"/>
                      <a:pt x="2452" y="1811"/>
                      <a:pt x="2365" y="1898"/>
                    </a:cubicBezTo>
                    <a:cubicBezTo>
                      <a:pt x="1782" y="2484"/>
                      <a:pt x="940" y="2824"/>
                      <a:pt x="537" y="3546"/>
                    </a:cubicBezTo>
                    <a:cubicBezTo>
                      <a:pt x="423" y="3753"/>
                      <a:pt x="354" y="3979"/>
                      <a:pt x="280" y="4202"/>
                    </a:cubicBezTo>
                    <a:cubicBezTo>
                      <a:pt x="160" y="4579"/>
                      <a:pt x="41" y="4962"/>
                      <a:pt x="4" y="5358"/>
                    </a:cubicBezTo>
                    <a:cubicBezTo>
                      <a:pt x="1" y="5395"/>
                      <a:pt x="1" y="5435"/>
                      <a:pt x="1" y="5472"/>
                    </a:cubicBezTo>
                    <a:cubicBezTo>
                      <a:pt x="144" y="5455"/>
                      <a:pt x="284" y="5432"/>
                      <a:pt x="427" y="5404"/>
                    </a:cubicBezTo>
                    <a:cubicBezTo>
                      <a:pt x="800" y="5338"/>
                      <a:pt x="1173" y="5275"/>
                      <a:pt x="1549" y="5208"/>
                    </a:cubicBezTo>
                    <a:cubicBezTo>
                      <a:pt x="2152" y="5102"/>
                      <a:pt x="2768" y="4988"/>
                      <a:pt x="3301" y="4682"/>
                    </a:cubicBezTo>
                    <a:cubicBezTo>
                      <a:pt x="3380" y="4636"/>
                      <a:pt x="3460" y="4585"/>
                      <a:pt x="3508" y="4505"/>
                    </a:cubicBezTo>
                    <a:cubicBezTo>
                      <a:pt x="3547" y="4439"/>
                      <a:pt x="3560" y="4362"/>
                      <a:pt x="3571" y="4286"/>
                    </a:cubicBezTo>
                    <a:cubicBezTo>
                      <a:pt x="3691" y="3486"/>
                      <a:pt x="3730" y="2674"/>
                      <a:pt x="3704" y="1868"/>
                    </a:cubicBezTo>
                    <a:cubicBezTo>
                      <a:pt x="3697" y="1585"/>
                      <a:pt x="3677" y="1299"/>
                      <a:pt x="3600" y="1026"/>
                    </a:cubicBezTo>
                    <a:cubicBezTo>
                      <a:pt x="3527" y="752"/>
                      <a:pt x="3388" y="493"/>
                      <a:pt x="3168" y="310"/>
                    </a:cubicBezTo>
                    <a:cubicBezTo>
                      <a:pt x="2961" y="140"/>
                      <a:pt x="2701" y="53"/>
                      <a:pt x="2435" y="0"/>
                    </a:cubicBezTo>
                    <a:close/>
                  </a:path>
                </a:pathLst>
              </a:custGeom>
              <a:solidFill>
                <a:schemeClr val="dk2">
                  <a:alpha val="2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5544841" y="3013969"/>
                <a:ext cx="731994" cy="380013"/>
              </a:xfrm>
              <a:custGeom>
                <a:rect b="b" l="l" r="r" t="t"/>
                <a:pathLst>
                  <a:path extrusionOk="0" h="2901" w="5588">
                    <a:moveTo>
                      <a:pt x="882" y="1"/>
                    </a:moveTo>
                    <a:cubicBezTo>
                      <a:pt x="757" y="1"/>
                      <a:pt x="636" y="43"/>
                      <a:pt x="526" y="104"/>
                    </a:cubicBezTo>
                    <a:cubicBezTo>
                      <a:pt x="310" y="224"/>
                      <a:pt x="140" y="420"/>
                      <a:pt x="56" y="650"/>
                    </a:cubicBezTo>
                    <a:cubicBezTo>
                      <a:pt x="20" y="750"/>
                      <a:pt x="0" y="857"/>
                      <a:pt x="20" y="960"/>
                    </a:cubicBezTo>
                    <a:cubicBezTo>
                      <a:pt x="50" y="1123"/>
                      <a:pt x="183" y="1249"/>
                      <a:pt x="310" y="1356"/>
                    </a:cubicBezTo>
                    <a:cubicBezTo>
                      <a:pt x="1015" y="1952"/>
                      <a:pt x="1862" y="2375"/>
                      <a:pt x="2761" y="2578"/>
                    </a:cubicBezTo>
                    <a:cubicBezTo>
                      <a:pt x="3224" y="2685"/>
                      <a:pt x="3697" y="2735"/>
                      <a:pt x="4166" y="2781"/>
                    </a:cubicBezTo>
                    <a:cubicBezTo>
                      <a:pt x="4392" y="2804"/>
                      <a:pt x="4619" y="2828"/>
                      <a:pt x="4848" y="2852"/>
                    </a:cubicBezTo>
                    <a:cubicBezTo>
                      <a:pt x="4944" y="2860"/>
                      <a:pt x="5103" y="2901"/>
                      <a:pt x="5244" y="2901"/>
                    </a:cubicBezTo>
                    <a:cubicBezTo>
                      <a:pt x="5369" y="2901"/>
                      <a:pt x="5479" y="2869"/>
                      <a:pt x="5518" y="2755"/>
                    </a:cubicBezTo>
                    <a:cubicBezTo>
                      <a:pt x="5588" y="2548"/>
                      <a:pt x="5415" y="2242"/>
                      <a:pt x="5301" y="2076"/>
                    </a:cubicBezTo>
                    <a:cubicBezTo>
                      <a:pt x="5225" y="1959"/>
                      <a:pt x="5125" y="1853"/>
                      <a:pt x="5011" y="1762"/>
                    </a:cubicBezTo>
                    <a:cubicBezTo>
                      <a:pt x="4818" y="1618"/>
                      <a:pt x="4573" y="1536"/>
                      <a:pt x="4332" y="1536"/>
                    </a:cubicBezTo>
                    <a:cubicBezTo>
                      <a:pt x="4163" y="1536"/>
                      <a:pt x="3996" y="1576"/>
                      <a:pt x="3849" y="1662"/>
                    </a:cubicBezTo>
                    <a:cubicBezTo>
                      <a:pt x="3793" y="1263"/>
                      <a:pt x="3506" y="903"/>
                      <a:pt x="3130" y="760"/>
                    </a:cubicBezTo>
                    <a:cubicBezTo>
                      <a:pt x="3006" y="714"/>
                      <a:pt x="2873" y="691"/>
                      <a:pt x="2740" y="691"/>
                    </a:cubicBezTo>
                    <a:cubicBezTo>
                      <a:pt x="2470" y="691"/>
                      <a:pt x="2200" y="784"/>
                      <a:pt x="1994" y="960"/>
                    </a:cubicBezTo>
                    <a:cubicBezTo>
                      <a:pt x="1859" y="703"/>
                      <a:pt x="1679" y="474"/>
                      <a:pt x="1462" y="277"/>
                    </a:cubicBezTo>
                    <a:cubicBezTo>
                      <a:pt x="1302" y="134"/>
                      <a:pt x="1109" y="7"/>
                      <a:pt x="896" y="1"/>
                    </a:cubicBezTo>
                    <a:cubicBezTo>
                      <a:pt x="891" y="1"/>
                      <a:pt x="886" y="1"/>
                      <a:pt x="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6496072" y="2975983"/>
                <a:ext cx="474329" cy="394423"/>
              </a:xfrm>
              <a:custGeom>
                <a:rect b="b" l="l" r="r" t="t"/>
                <a:pathLst>
                  <a:path extrusionOk="0" h="3011" w="3621">
                    <a:moveTo>
                      <a:pt x="2178" y="0"/>
                    </a:moveTo>
                    <a:cubicBezTo>
                      <a:pt x="1963" y="0"/>
                      <a:pt x="1742" y="54"/>
                      <a:pt x="1530" y="154"/>
                    </a:cubicBezTo>
                    <a:cubicBezTo>
                      <a:pt x="1036" y="391"/>
                      <a:pt x="674" y="837"/>
                      <a:pt x="417" y="1319"/>
                    </a:cubicBezTo>
                    <a:cubicBezTo>
                      <a:pt x="267" y="1603"/>
                      <a:pt x="144" y="1906"/>
                      <a:pt x="101" y="2223"/>
                    </a:cubicBezTo>
                    <a:cubicBezTo>
                      <a:pt x="71" y="2418"/>
                      <a:pt x="1" y="2911"/>
                      <a:pt x="257" y="2991"/>
                    </a:cubicBezTo>
                    <a:cubicBezTo>
                      <a:pt x="301" y="3005"/>
                      <a:pt x="350" y="3011"/>
                      <a:pt x="404" y="3011"/>
                    </a:cubicBezTo>
                    <a:cubicBezTo>
                      <a:pt x="629" y="3011"/>
                      <a:pt x="922" y="2912"/>
                      <a:pt x="1100" y="2871"/>
                    </a:cubicBezTo>
                    <a:cubicBezTo>
                      <a:pt x="1193" y="2851"/>
                      <a:pt x="1283" y="2828"/>
                      <a:pt x="1373" y="2805"/>
                    </a:cubicBezTo>
                    <a:cubicBezTo>
                      <a:pt x="1569" y="2752"/>
                      <a:pt x="1762" y="2692"/>
                      <a:pt x="1952" y="2622"/>
                    </a:cubicBezTo>
                    <a:cubicBezTo>
                      <a:pt x="2272" y="2505"/>
                      <a:pt x="2584" y="2366"/>
                      <a:pt x="2888" y="2206"/>
                    </a:cubicBezTo>
                    <a:cubicBezTo>
                      <a:pt x="3101" y="2089"/>
                      <a:pt x="3311" y="1963"/>
                      <a:pt x="3511" y="1826"/>
                    </a:cubicBezTo>
                    <a:cubicBezTo>
                      <a:pt x="3551" y="1799"/>
                      <a:pt x="3591" y="1769"/>
                      <a:pt x="3607" y="1726"/>
                    </a:cubicBezTo>
                    <a:cubicBezTo>
                      <a:pt x="3620" y="1689"/>
                      <a:pt x="3614" y="1649"/>
                      <a:pt x="3607" y="1610"/>
                    </a:cubicBezTo>
                    <a:cubicBezTo>
                      <a:pt x="3524" y="1140"/>
                      <a:pt x="3324" y="631"/>
                      <a:pt x="2971" y="308"/>
                    </a:cubicBezTo>
                    <a:cubicBezTo>
                      <a:pt x="2741" y="96"/>
                      <a:pt x="2465" y="0"/>
                      <a:pt x="2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6670548" y="3139062"/>
                <a:ext cx="203958" cy="204482"/>
              </a:xfrm>
              <a:custGeom>
                <a:rect b="b" l="l" r="r" t="t"/>
                <a:pathLst>
                  <a:path extrusionOk="0" h="1561" w="1557">
                    <a:moveTo>
                      <a:pt x="829" y="0"/>
                    </a:moveTo>
                    <a:cubicBezTo>
                      <a:pt x="648" y="0"/>
                      <a:pt x="468" y="88"/>
                      <a:pt x="341" y="221"/>
                    </a:cubicBezTo>
                    <a:cubicBezTo>
                      <a:pt x="181" y="391"/>
                      <a:pt x="98" y="621"/>
                      <a:pt x="58" y="854"/>
                    </a:cubicBezTo>
                    <a:cubicBezTo>
                      <a:pt x="34" y="997"/>
                      <a:pt x="1" y="1304"/>
                      <a:pt x="41" y="1560"/>
                    </a:cubicBezTo>
                    <a:cubicBezTo>
                      <a:pt x="237" y="1507"/>
                      <a:pt x="430" y="1447"/>
                      <a:pt x="620" y="1377"/>
                    </a:cubicBezTo>
                    <a:cubicBezTo>
                      <a:pt x="940" y="1260"/>
                      <a:pt x="1252" y="1121"/>
                      <a:pt x="1556" y="961"/>
                    </a:cubicBezTo>
                    <a:cubicBezTo>
                      <a:pt x="1543" y="901"/>
                      <a:pt x="1532" y="841"/>
                      <a:pt x="1519" y="784"/>
                    </a:cubicBezTo>
                    <a:cubicBezTo>
                      <a:pt x="1479" y="624"/>
                      <a:pt x="1432" y="464"/>
                      <a:pt x="1349" y="325"/>
                    </a:cubicBezTo>
                    <a:cubicBezTo>
                      <a:pt x="1263" y="188"/>
                      <a:pt x="1137" y="68"/>
                      <a:pt x="980" y="22"/>
                    </a:cubicBezTo>
                    <a:cubicBezTo>
                      <a:pt x="930" y="7"/>
                      <a:pt x="880" y="0"/>
                      <a:pt x="8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6852489" y="2679035"/>
                <a:ext cx="321197" cy="526596"/>
              </a:xfrm>
              <a:custGeom>
                <a:rect b="b" l="l" r="r" t="t"/>
                <a:pathLst>
                  <a:path extrusionOk="0" h="4020" w="2452">
                    <a:moveTo>
                      <a:pt x="1758" y="0"/>
                    </a:moveTo>
                    <a:cubicBezTo>
                      <a:pt x="1622" y="4"/>
                      <a:pt x="1492" y="64"/>
                      <a:pt x="1382" y="137"/>
                    </a:cubicBezTo>
                    <a:cubicBezTo>
                      <a:pt x="993" y="400"/>
                      <a:pt x="776" y="893"/>
                      <a:pt x="842" y="1356"/>
                    </a:cubicBezTo>
                    <a:lnTo>
                      <a:pt x="803" y="1289"/>
                    </a:lnTo>
                    <a:cubicBezTo>
                      <a:pt x="723" y="1156"/>
                      <a:pt x="600" y="1033"/>
                      <a:pt x="443" y="1029"/>
                    </a:cubicBezTo>
                    <a:cubicBezTo>
                      <a:pt x="300" y="1029"/>
                      <a:pt x="174" y="1139"/>
                      <a:pt x="110" y="1269"/>
                    </a:cubicBezTo>
                    <a:cubicBezTo>
                      <a:pt x="50" y="1399"/>
                      <a:pt x="43" y="1545"/>
                      <a:pt x="40" y="1692"/>
                    </a:cubicBezTo>
                    <a:cubicBezTo>
                      <a:pt x="40" y="1968"/>
                      <a:pt x="0" y="2384"/>
                      <a:pt x="190" y="2611"/>
                    </a:cubicBezTo>
                    <a:cubicBezTo>
                      <a:pt x="253" y="2687"/>
                      <a:pt x="340" y="2741"/>
                      <a:pt x="410" y="2807"/>
                    </a:cubicBezTo>
                    <a:cubicBezTo>
                      <a:pt x="520" y="2914"/>
                      <a:pt x="593" y="3054"/>
                      <a:pt x="653" y="3194"/>
                    </a:cubicBezTo>
                    <a:cubicBezTo>
                      <a:pt x="773" y="3460"/>
                      <a:pt x="859" y="3737"/>
                      <a:pt x="919" y="4020"/>
                    </a:cubicBezTo>
                    <a:cubicBezTo>
                      <a:pt x="1119" y="3946"/>
                      <a:pt x="1269" y="3783"/>
                      <a:pt x="1402" y="3617"/>
                    </a:cubicBezTo>
                    <a:cubicBezTo>
                      <a:pt x="1602" y="3357"/>
                      <a:pt x="1772" y="3074"/>
                      <a:pt x="1909" y="2778"/>
                    </a:cubicBezTo>
                    <a:cubicBezTo>
                      <a:pt x="2065" y="2424"/>
                      <a:pt x="2175" y="2055"/>
                      <a:pt x="2275" y="1682"/>
                    </a:cubicBezTo>
                    <a:cubicBezTo>
                      <a:pt x="2365" y="1349"/>
                      <a:pt x="2451" y="999"/>
                      <a:pt x="2395" y="660"/>
                    </a:cubicBezTo>
                    <a:cubicBezTo>
                      <a:pt x="2365" y="497"/>
                      <a:pt x="2305" y="334"/>
                      <a:pt x="2195" y="210"/>
                    </a:cubicBezTo>
                    <a:cubicBezTo>
                      <a:pt x="2085" y="84"/>
                      <a:pt x="1925" y="0"/>
                      <a:pt x="1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5604048" y="2329693"/>
                <a:ext cx="290676" cy="416299"/>
              </a:xfrm>
              <a:custGeom>
                <a:rect b="b" l="l" r="r" t="t"/>
                <a:pathLst>
                  <a:path extrusionOk="0" h="3178" w="2219">
                    <a:moveTo>
                      <a:pt x="720" y="0"/>
                    </a:moveTo>
                    <a:cubicBezTo>
                      <a:pt x="544" y="0"/>
                      <a:pt x="377" y="104"/>
                      <a:pt x="237" y="220"/>
                    </a:cubicBezTo>
                    <a:cubicBezTo>
                      <a:pt x="181" y="267"/>
                      <a:pt x="128" y="316"/>
                      <a:pt x="88" y="379"/>
                    </a:cubicBezTo>
                    <a:cubicBezTo>
                      <a:pt x="21" y="483"/>
                      <a:pt x="1" y="610"/>
                      <a:pt x="11" y="733"/>
                    </a:cubicBezTo>
                    <a:cubicBezTo>
                      <a:pt x="21" y="856"/>
                      <a:pt x="58" y="976"/>
                      <a:pt x="101" y="1089"/>
                    </a:cubicBezTo>
                    <a:cubicBezTo>
                      <a:pt x="284" y="1592"/>
                      <a:pt x="557" y="2054"/>
                      <a:pt x="827" y="2517"/>
                    </a:cubicBezTo>
                    <a:cubicBezTo>
                      <a:pt x="863" y="2574"/>
                      <a:pt x="897" y="2634"/>
                      <a:pt x="930" y="2691"/>
                    </a:cubicBezTo>
                    <a:cubicBezTo>
                      <a:pt x="987" y="2787"/>
                      <a:pt x="1043" y="2884"/>
                      <a:pt x="1100" y="2981"/>
                    </a:cubicBezTo>
                    <a:cubicBezTo>
                      <a:pt x="1153" y="3071"/>
                      <a:pt x="1205" y="3178"/>
                      <a:pt x="1307" y="3178"/>
                    </a:cubicBezTo>
                    <a:cubicBezTo>
                      <a:pt x="1325" y="3178"/>
                      <a:pt x="1345" y="3174"/>
                      <a:pt x="1367" y="3167"/>
                    </a:cubicBezTo>
                    <a:cubicBezTo>
                      <a:pt x="1446" y="3141"/>
                      <a:pt x="2219" y="2651"/>
                      <a:pt x="2202" y="2617"/>
                    </a:cubicBezTo>
                    <a:cubicBezTo>
                      <a:pt x="2129" y="2457"/>
                      <a:pt x="2052" y="2297"/>
                      <a:pt x="1979" y="2138"/>
                    </a:cubicBezTo>
                    <a:cubicBezTo>
                      <a:pt x="1753" y="1638"/>
                      <a:pt x="1533" y="1132"/>
                      <a:pt x="1327" y="619"/>
                    </a:cubicBezTo>
                    <a:cubicBezTo>
                      <a:pt x="1273" y="490"/>
                      <a:pt x="1223" y="356"/>
                      <a:pt x="1140" y="243"/>
                    </a:cubicBezTo>
                    <a:cubicBezTo>
                      <a:pt x="1056" y="130"/>
                      <a:pt x="937" y="33"/>
                      <a:pt x="797" y="7"/>
                    </a:cubicBezTo>
                    <a:cubicBezTo>
                      <a:pt x="771" y="2"/>
                      <a:pt x="745" y="0"/>
                      <a:pt x="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5725866" y="2609612"/>
                <a:ext cx="168851" cy="136365"/>
              </a:xfrm>
              <a:custGeom>
                <a:rect b="b" l="l" r="r" t="t"/>
                <a:pathLst>
                  <a:path extrusionOk="0" h="1041" w="1289">
                    <a:moveTo>
                      <a:pt x="1049" y="1"/>
                    </a:moveTo>
                    <a:cubicBezTo>
                      <a:pt x="952" y="11"/>
                      <a:pt x="856" y="37"/>
                      <a:pt x="759" y="71"/>
                    </a:cubicBezTo>
                    <a:cubicBezTo>
                      <a:pt x="477" y="168"/>
                      <a:pt x="206" y="337"/>
                      <a:pt x="0" y="554"/>
                    </a:cubicBezTo>
                    <a:cubicBezTo>
                      <a:pt x="57" y="650"/>
                      <a:pt x="113" y="747"/>
                      <a:pt x="170" y="844"/>
                    </a:cubicBezTo>
                    <a:cubicBezTo>
                      <a:pt x="223" y="934"/>
                      <a:pt x="275" y="1041"/>
                      <a:pt x="377" y="1041"/>
                    </a:cubicBezTo>
                    <a:cubicBezTo>
                      <a:pt x="395" y="1041"/>
                      <a:pt x="415" y="1037"/>
                      <a:pt x="437" y="1030"/>
                    </a:cubicBezTo>
                    <a:cubicBezTo>
                      <a:pt x="516" y="1004"/>
                      <a:pt x="1289" y="514"/>
                      <a:pt x="1272" y="480"/>
                    </a:cubicBezTo>
                    <a:cubicBezTo>
                      <a:pt x="1199" y="320"/>
                      <a:pt x="1122" y="160"/>
                      <a:pt x="1049" y="1"/>
                    </a:cubicBezTo>
                    <a:close/>
                  </a:path>
                </a:pathLst>
              </a:custGeom>
              <a:solidFill>
                <a:schemeClr val="dk2">
                  <a:alpha val="2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5679104" y="2639608"/>
                <a:ext cx="529215" cy="505899"/>
              </a:xfrm>
              <a:custGeom>
                <a:rect b="b" l="l" r="r" t="t"/>
                <a:pathLst>
                  <a:path extrusionOk="0" h="3862" w="4040">
                    <a:moveTo>
                      <a:pt x="1986" y="0"/>
                    </a:moveTo>
                    <a:cubicBezTo>
                      <a:pt x="1758" y="0"/>
                      <a:pt x="1528" y="101"/>
                      <a:pt x="1313" y="191"/>
                    </a:cubicBezTo>
                    <a:cubicBezTo>
                      <a:pt x="1093" y="285"/>
                      <a:pt x="866" y="375"/>
                      <a:pt x="663" y="498"/>
                    </a:cubicBezTo>
                    <a:cubicBezTo>
                      <a:pt x="457" y="624"/>
                      <a:pt x="270" y="791"/>
                      <a:pt x="164" y="1007"/>
                    </a:cubicBezTo>
                    <a:cubicBezTo>
                      <a:pt x="1" y="1340"/>
                      <a:pt x="54" y="1737"/>
                      <a:pt x="107" y="2106"/>
                    </a:cubicBezTo>
                    <a:cubicBezTo>
                      <a:pt x="141" y="2309"/>
                      <a:pt x="170" y="2509"/>
                      <a:pt x="201" y="2713"/>
                    </a:cubicBezTo>
                    <a:cubicBezTo>
                      <a:pt x="207" y="2773"/>
                      <a:pt x="217" y="2836"/>
                      <a:pt x="244" y="2892"/>
                    </a:cubicBezTo>
                    <a:cubicBezTo>
                      <a:pt x="287" y="2979"/>
                      <a:pt x="367" y="3042"/>
                      <a:pt x="437" y="3108"/>
                    </a:cubicBezTo>
                    <a:cubicBezTo>
                      <a:pt x="580" y="3238"/>
                      <a:pt x="700" y="3388"/>
                      <a:pt x="817" y="3541"/>
                    </a:cubicBezTo>
                    <a:cubicBezTo>
                      <a:pt x="857" y="3595"/>
                      <a:pt x="897" y="3648"/>
                      <a:pt x="933" y="3704"/>
                    </a:cubicBezTo>
                    <a:cubicBezTo>
                      <a:pt x="969" y="3752"/>
                      <a:pt x="1006" y="3801"/>
                      <a:pt x="1043" y="3851"/>
                    </a:cubicBezTo>
                    <a:cubicBezTo>
                      <a:pt x="1043" y="3855"/>
                      <a:pt x="1046" y="3858"/>
                      <a:pt x="1049" y="3861"/>
                    </a:cubicBezTo>
                    <a:cubicBezTo>
                      <a:pt x="1166" y="3718"/>
                      <a:pt x="1353" y="3585"/>
                      <a:pt x="1529" y="3548"/>
                    </a:cubicBezTo>
                    <a:cubicBezTo>
                      <a:pt x="1582" y="3536"/>
                      <a:pt x="1636" y="3531"/>
                      <a:pt x="1691" y="3531"/>
                    </a:cubicBezTo>
                    <a:cubicBezTo>
                      <a:pt x="1825" y="3531"/>
                      <a:pt x="1959" y="3565"/>
                      <a:pt x="2075" y="3632"/>
                    </a:cubicBezTo>
                    <a:cubicBezTo>
                      <a:pt x="2145" y="3335"/>
                      <a:pt x="2368" y="3099"/>
                      <a:pt x="2625" y="2936"/>
                    </a:cubicBezTo>
                    <a:cubicBezTo>
                      <a:pt x="2861" y="2785"/>
                      <a:pt x="3141" y="2725"/>
                      <a:pt x="3417" y="2689"/>
                    </a:cubicBezTo>
                    <a:cubicBezTo>
                      <a:pt x="3531" y="2672"/>
                      <a:pt x="3648" y="2660"/>
                      <a:pt x="3763" y="2660"/>
                    </a:cubicBezTo>
                    <a:cubicBezTo>
                      <a:pt x="3856" y="2660"/>
                      <a:pt x="3949" y="2668"/>
                      <a:pt x="4040" y="2689"/>
                    </a:cubicBezTo>
                    <a:cubicBezTo>
                      <a:pt x="3986" y="2513"/>
                      <a:pt x="3906" y="2343"/>
                      <a:pt x="3817" y="2180"/>
                    </a:cubicBezTo>
                    <a:cubicBezTo>
                      <a:pt x="3674" y="1920"/>
                      <a:pt x="3504" y="1670"/>
                      <a:pt x="3374" y="1404"/>
                    </a:cubicBezTo>
                    <a:cubicBezTo>
                      <a:pt x="3287" y="1234"/>
                      <a:pt x="3214" y="1050"/>
                      <a:pt x="3111" y="887"/>
                    </a:cubicBezTo>
                    <a:cubicBezTo>
                      <a:pt x="3007" y="721"/>
                      <a:pt x="2867" y="575"/>
                      <a:pt x="2732" y="431"/>
                    </a:cubicBezTo>
                    <a:cubicBezTo>
                      <a:pt x="2568" y="258"/>
                      <a:pt x="2388" y="78"/>
                      <a:pt x="2159" y="22"/>
                    </a:cubicBezTo>
                    <a:cubicBezTo>
                      <a:pt x="2101" y="7"/>
                      <a:pt x="2043" y="0"/>
                      <a:pt x="1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5785989" y="2920969"/>
                <a:ext cx="422324" cy="224524"/>
              </a:xfrm>
              <a:custGeom>
                <a:rect b="b" l="l" r="r" t="t"/>
                <a:pathLst>
                  <a:path extrusionOk="0" h="1714" w="3224">
                    <a:moveTo>
                      <a:pt x="2716" y="1"/>
                    </a:moveTo>
                    <a:cubicBezTo>
                      <a:pt x="2653" y="1"/>
                      <a:pt x="2590" y="6"/>
                      <a:pt x="2528" y="15"/>
                    </a:cubicBezTo>
                    <a:cubicBezTo>
                      <a:pt x="2285" y="45"/>
                      <a:pt x="2051" y="135"/>
                      <a:pt x="1836" y="251"/>
                    </a:cubicBezTo>
                    <a:cubicBezTo>
                      <a:pt x="1512" y="428"/>
                      <a:pt x="1216" y="680"/>
                      <a:pt x="1116" y="1037"/>
                    </a:cubicBezTo>
                    <a:cubicBezTo>
                      <a:pt x="1032" y="1018"/>
                      <a:pt x="946" y="1009"/>
                      <a:pt x="860" y="1009"/>
                    </a:cubicBezTo>
                    <a:cubicBezTo>
                      <a:pt x="657" y="1009"/>
                      <a:pt x="455" y="1061"/>
                      <a:pt x="277" y="1164"/>
                    </a:cubicBezTo>
                    <a:cubicBezTo>
                      <a:pt x="173" y="1224"/>
                      <a:pt x="81" y="1304"/>
                      <a:pt x="1" y="1393"/>
                    </a:cubicBezTo>
                    <a:cubicBezTo>
                      <a:pt x="41" y="1447"/>
                      <a:pt x="81" y="1500"/>
                      <a:pt x="117" y="1556"/>
                    </a:cubicBezTo>
                    <a:cubicBezTo>
                      <a:pt x="153" y="1604"/>
                      <a:pt x="190" y="1653"/>
                      <a:pt x="227" y="1703"/>
                    </a:cubicBezTo>
                    <a:cubicBezTo>
                      <a:pt x="227" y="1707"/>
                      <a:pt x="230" y="1710"/>
                      <a:pt x="233" y="1713"/>
                    </a:cubicBezTo>
                    <a:cubicBezTo>
                      <a:pt x="350" y="1570"/>
                      <a:pt x="537" y="1437"/>
                      <a:pt x="713" y="1400"/>
                    </a:cubicBezTo>
                    <a:cubicBezTo>
                      <a:pt x="766" y="1388"/>
                      <a:pt x="820" y="1383"/>
                      <a:pt x="875" y="1383"/>
                    </a:cubicBezTo>
                    <a:cubicBezTo>
                      <a:pt x="1009" y="1383"/>
                      <a:pt x="1143" y="1417"/>
                      <a:pt x="1259" y="1484"/>
                    </a:cubicBezTo>
                    <a:cubicBezTo>
                      <a:pt x="1329" y="1187"/>
                      <a:pt x="1552" y="951"/>
                      <a:pt x="1809" y="788"/>
                    </a:cubicBezTo>
                    <a:cubicBezTo>
                      <a:pt x="2045" y="637"/>
                      <a:pt x="2325" y="577"/>
                      <a:pt x="2601" y="541"/>
                    </a:cubicBezTo>
                    <a:cubicBezTo>
                      <a:pt x="2715" y="524"/>
                      <a:pt x="2832" y="512"/>
                      <a:pt x="2947" y="512"/>
                    </a:cubicBezTo>
                    <a:cubicBezTo>
                      <a:pt x="3040" y="512"/>
                      <a:pt x="3133" y="520"/>
                      <a:pt x="3224" y="541"/>
                    </a:cubicBezTo>
                    <a:cubicBezTo>
                      <a:pt x="3170" y="365"/>
                      <a:pt x="3090" y="195"/>
                      <a:pt x="3001" y="32"/>
                    </a:cubicBezTo>
                    <a:cubicBezTo>
                      <a:pt x="2907" y="11"/>
                      <a:pt x="2811" y="1"/>
                      <a:pt x="2716" y="1"/>
                    </a:cubicBezTo>
                    <a:close/>
                  </a:path>
                </a:pathLst>
              </a:custGeom>
              <a:solidFill>
                <a:schemeClr val="dk2">
                  <a:alpha val="2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5429179" y="2262889"/>
                <a:ext cx="1766322" cy="1694537"/>
              </a:xfrm>
              <a:custGeom>
                <a:rect b="b" l="l" r="r" t="t"/>
                <a:pathLst>
                  <a:path extrusionOk="0" h="12936" w="13484">
                    <a:moveTo>
                      <a:pt x="10582" y="199"/>
                    </a:moveTo>
                    <a:cubicBezTo>
                      <a:pt x="10597" y="199"/>
                      <a:pt x="10613" y="202"/>
                      <a:pt x="10630" y="207"/>
                    </a:cubicBezTo>
                    <a:cubicBezTo>
                      <a:pt x="10717" y="230"/>
                      <a:pt x="10803" y="244"/>
                      <a:pt x="10873" y="257"/>
                    </a:cubicBezTo>
                    <a:cubicBezTo>
                      <a:pt x="10683" y="654"/>
                      <a:pt x="10500" y="1040"/>
                      <a:pt x="10320" y="1422"/>
                    </a:cubicBezTo>
                    <a:cubicBezTo>
                      <a:pt x="10297" y="1476"/>
                      <a:pt x="10280" y="1533"/>
                      <a:pt x="10277" y="1585"/>
                    </a:cubicBezTo>
                    <a:cubicBezTo>
                      <a:pt x="10274" y="1616"/>
                      <a:pt x="10294" y="1662"/>
                      <a:pt x="10314" y="1669"/>
                    </a:cubicBezTo>
                    <a:cubicBezTo>
                      <a:pt x="10320" y="1671"/>
                      <a:pt x="10327" y="1672"/>
                      <a:pt x="10335" y="1672"/>
                    </a:cubicBezTo>
                    <a:cubicBezTo>
                      <a:pt x="10360" y="1672"/>
                      <a:pt x="10389" y="1661"/>
                      <a:pt x="10407" y="1645"/>
                    </a:cubicBezTo>
                    <a:cubicBezTo>
                      <a:pt x="10437" y="1622"/>
                      <a:pt x="10457" y="1582"/>
                      <a:pt x="10474" y="1545"/>
                    </a:cubicBezTo>
                    <a:cubicBezTo>
                      <a:pt x="10623" y="1246"/>
                      <a:pt x="10773" y="949"/>
                      <a:pt x="10916" y="646"/>
                    </a:cubicBezTo>
                    <a:cubicBezTo>
                      <a:pt x="10963" y="554"/>
                      <a:pt x="10996" y="450"/>
                      <a:pt x="11040" y="340"/>
                    </a:cubicBezTo>
                    <a:cubicBezTo>
                      <a:pt x="11096" y="370"/>
                      <a:pt x="11149" y="400"/>
                      <a:pt x="11213" y="434"/>
                    </a:cubicBezTo>
                    <a:cubicBezTo>
                      <a:pt x="11146" y="580"/>
                      <a:pt x="11080" y="723"/>
                      <a:pt x="11020" y="866"/>
                    </a:cubicBezTo>
                    <a:cubicBezTo>
                      <a:pt x="10986" y="940"/>
                      <a:pt x="10960" y="1016"/>
                      <a:pt x="10949" y="1096"/>
                    </a:cubicBezTo>
                    <a:cubicBezTo>
                      <a:pt x="10946" y="1136"/>
                      <a:pt x="10969" y="1199"/>
                      <a:pt x="11003" y="1216"/>
                    </a:cubicBezTo>
                    <a:cubicBezTo>
                      <a:pt x="11016" y="1225"/>
                      <a:pt x="11029" y="1229"/>
                      <a:pt x="11041" y="1229"/>
                    </a:cubicBezTo>
                    <a:cubicBezTo>
                      <a:pt x="11078" y="1229"/>
                      <a:pt x="11105" y="1190"/>
                      <a:pt x="11123" y="1149"/>
                    </a:cubicBezTo>
                    <a:cubicBezTo>
                      <a:pt x="11209" y="969"/>
                      <a:pt x="11293" y="786"/>
                      <a:pt x="11376" y="603"/>
                    </a:cubicBezTo>
                    <a:cubicBezTo>
                      <a:pt x="11382" y="590"/>
                      <a:pt x="11393" y="577"/>
                      <a:pt x="11399" y="560"/>
                    </a:cubicBezTo>
                    <a:cubicBezTo>
                      <a:pt x="11679" y="706"/>
                      <a:pt x="11742" y="866"/>
                      <a:pt x="11602" y="1139"/>
                    </a:cubicBezTo>
                    <a:cubicBezTo>
                      <a:pt x="11433" y="1469"/>
                      <a:pt x="11246" y="1785"/>
                      <a:pt x="11076" y="2112"/>
                    </a:cubicBezTo>
                    <a:cubicBezTo>
                      <a:pt x="10880" y="2488"/>
                      <a:pt x="10694" y="2871"/>
                      <a:pt x="10500" y="3254"/>
                    </a:cubicBezTo>
                    <a:cubicBezTo>
                      <a:pt x="10494" y="3264"/>
                      <a:pt x="10487" y="3274"/>
                      <a:pt x="10470" y="3297"/>
                    </a:cubicBezTo>
                    <a:cubicBezTo>
                      <a:pt x="10160" y="3024"/>
                      <a:pt x="9770" y="2994"/>
                      <a:pt x="9381" y="2941"/>
                    </a:cubicBezTo>
                    <a:cubicBezTo>
                      <a:pt x="9431" y="2798"/>
                      <a:pt x="9471" y="2658"/>
                      <a:pt x="9524" y="2521"/>
                    </a:cubicBezTo>
                    <a:cubicBezTo>
                      <a:pt x="9761" y="1905"/>
                      <a:pt x="9964" y="1276"/>
                      <a:pt x="10264" y="683"/>
                    </a:cubicBezTo>
                    <a:cubicBezTo>
                      <a:pt x="10334" y="550"/>
                      <a:pt x="10400" y="417"/>
                      <a:pt x="10467" y="280"/>
                    </a:cubicBezTo>
                    <a:cubicBezTo>
                      <a:pt x="10495" y="229"/>
                      <a:pt x="10532" y="199"/>
                      <a:pt x="10582" y="199"/>
                    </a:cubicBezTo>
                    <a:close/>
                    <a:moveTo>
                      <a:pt x="2088" y="676"/>
                    </a:moveTo>
                    <a:cubicBezTo>
                      <a:pt x="2186" y="676"/>
                      <a:pt x="2259" y="727"/>
                      <a:pt x="2308" y="809"/>
                    </a:cubicBezTo>
                    <a:cubicBezTo>
                      <a:pt x="2455" y="1060"/>
                      <a:pt x="2605" y="1309"/>
                      <a:pt x="2734" y="1569"/>
                    </a:cubicBezTo>
                    <a:cubicBezTo>
                      <a:pt x="2894" y="1892"/>
                      <a:pt x="3037" y="2222"/>
                      <a:pt x="3187" y="2552"/>
                    </a:cubicBezTo>
                    <a:cubicBezTo>
                      <a:pt x="3237" y="2655"/>
                      <a:pt x="3281" y="2764"/>
                      <a:pt x="3317" y="2851"/>
                    </a:cubicBezTo>
                    <a:cubicBezTo>
                      <a:pt x="3011" y="3024"/>
                      <a:pt x="2714" y="3194"/>
                      <a:pt x="2402" y="3374"/>
                    </a:cubicBezTo>
                    <a:cubicBezTo>
                      <a:pt x="2208" y="2994"/>
                      <a:pt x="2005" y="2624"/>
                      <a:pt x="1826" y="2245"/>
                    </a:cubicBezTo>
                    <a:cubicBezTo>
                      <a:pt x="1686" y="1948"/>
                      <a:pt x="1569" y="1642"/>
                      <a:pt x="1452" y="1339"/>
                    </a:cubicBezTo>
                    <a:cubicBezTo>
                      <a:pt x="1396" y="1196"/>
                      <a:pt x="1426" y="1056"/>
                      <a:pt x="1509" y="949"/>
                    </a:cubicBezTo>
                    <a:cubicBezTo>
                      <a:pt x="1659" y="1256"/>
                      <a:pt x="1806" y="1559"/>
                      <a:pt x="1955" y="1859"/>
                    </a:cubicBezTo>
                    <a:cubicBezTo>
                      <a:pt x="1982" y="1908"/>
                      <a:pt x="2022" y="1952"/>
                      <a:pt x="2062" y="1992"/>
                    </a:cubicBezTo>
                    <a:cubicBezTo>
                      <a:pt x="2073" y="2005"/>
                      <a:pt x="2104" y="2017"/>
                      <a:pt x="2121" y="2017"/>
                    </a:cubicBezTo>
                    <a:cubicBezTo>
                      <a:pt x="2124" y="2017"/>
                      <a:pt x="2127" y="2017"/>
                      <a:pt x="2129" y="2015"/>
                    </a:cubicBezTo>
                    <a:cubicBezTo>
                      <a:pt x="2149" y="1999"/>
                      <a:pt x="2169" y="1962"/>
                      <a:pt x="2165" y="1942"/>
                    </a:cubicBezTo>
                    <a:cubicBezTo>
                      <a:pt x="2155" y="1882"/>
                      <a:pt x="2135" y="1825"/>
                      <a:pt x="2112" y="1768"/>
                    </a:cubicBezTo>
                    <a:cubicBezTo>
                      <a:pt x="1978" y="1462"/>
                      <a:pt x="1846" y="1156"/>
                      <a:pt x="1712" y="849"/>
                    </a:cubicBezTo>
                    <a:cubicBezTo>
                      <a:pt x="1706" y="833"/>
                      <a:pt x="1695" y="817"/>
                      <a:pt x="1686" y="786"/>
                    </a:cubicBezTo>
                    <a:cubicBezTo>
                      <a:pt x="1739" y="757"/>
                      <a:pt x="1792" y="730"/>
                      <a:pt x="1832" y="706"/>
                    </a:cubicBezTo>
                    <a:cubicBezTo>
                      <a:pt x="1898" y="843"/>
                      <a:pt x="1962" y="976"/>
                      <a:pt x="2029" y="1103"/>
                    </a:cubicBezTo>
                    <a:cubicBezTo>
                      <a:pt x="2052" y="1146"/>
                      <a:pt x="2085" y="1186"/>
                      <a:pt x="2122" y="1219"/>
                    </a:cubicBezTo>
                    <a:cubicBezTo>
                      <a:pt x="2136" y="1231"/>
                      <a:pt x="2164" y="1241"/>
                      <a:pt x="2186" y="1241"/>
                    </a:cubicBezTo>
                    <a:cubicBezTo>
                      <a:pt x="2195" y="1241"/>
                      <a:pt x="2203" y="1240"/>
                      <a:pt x="2208" y="1236"/>
                    </a:cubicBezTo>
                    <a:cubicBezTo>
                      <a:pt x="2228" y="1226"/>
                      <a:pt x="2238" y="1176"/>
                      <a:pt x="2228" y="1153"/>
                    </a:cubicBezTo>
                    <a:cubicBezTo>
                      <a:pt x="2178" y="1026"/>
                      <a:pt x="2122" y="900"/>
                      <a:pt x="2065" y="777"/>
                    </a:cubicBezTo>
                    <a:cubicBezTo>
                      <a:pt x="2055" y="746"/>
                      <a:pt x="2038" y="717"/>
                      <a:pt x="2022" y="683"/>
                    </a:cubicBezTo>
                    <a:cubicBezTo>
                      <a:pt x="2045" y="679"/>
                      <a:pt x="2067" y="676"/>
                      <a:pt x="2088" y="676"/>
                    </a:cubicBezTo>
                    <a:close/>
                    <a:moveTo>
                      <a:pt x="6731" y="2140"/>
                    </a:moveTo>
                    <a:cubicBezTo>
                      <a:pt x="7590" y="2140"/>
                      <a:pt x="8453" y="2235"/>
                      <a:pt x="9321" y="2421"/>
                    </a:cubicBezTo>
                    <a:cubicBezTo>
                      <a:pt x="9278" y="2584"/>
                      <a:pt x="9241" y="2731"/>
                      <a:pt x="9198" y="2881"/>
                    </a:cubicBezTo>
                    <a:cubicBezTo>
                      <a:pt x="9191" y="2898"/>
                      <a:pt x="9158" y="2921"/>
                      <a:pt x="9135" y="2921"/>
                    </a:cubicBezTo>
                    <a:cubicBezTo>
                      <a:pt x="8845" y="2924"/>
                      <a:pt x="8576" y="3004"/>
                      <a:pt x="8306" y="3121"/>
                    </a:cubicBezTo>
                    <a:cubicBezTo>
                      <a:pt x="8289" y="3104"/>
                      <a:pt x="8272" y="3084"/>
                      <a:pt x="8256" y="3064"/>
                    </a:cubicBezTo>
                    <a:cubicBezTo>
                      <a:pt x="8106" y="2838"/>
                      <a:pt x="7889" y="2712"/>
                      <a:pt x="7623" y="2688"/>
                    </a:cubicBezTo>
                    <a:cubicBezTo>
                      <a:pt x="7560" y="2682"/>
                      <a:pt x="7498" y="2678"/>
                      <a:pt x="7436" y="2678"/>
                    </a:cubicBezTo>
                    <a:cubicBezTo>
                      <a:pt x="6994" y="2678"/>
                      <a:pt x="6601" y="2836"/>
                      <a:pt x="6268" y="3161"/>
                    </a:cubicBezTo>
                    <a:cubicBezTo>
                      <a:pt x="6218" y="3211"/>
                      <a:pt x="6178" y="3274"/>
                      <a:pt x="6125" y="3337"/>
                    </a:cubicBezTo>
                    <a:cubicBezTo>
                      <a:pt x="5967" y="3192"/>
                      <a:pt x="5775" y="3121"/>
                      <a:pt x="5579" y="3121"/>
                    </a:cubicBezTo>
                    <a:cubicBezTo>
                      <a:pt x="5341" y="3121"/>
                      <a:pt x="5095" y="3226"/>
                      <a:pt x="4895" y="3427"/>
                    </a:cubicBezTo>
                    <a:cubicBezTo>
                      <a:pt x="4812" y="3334"/>
                      <a:pt x="4729" y="3237"/>
                      <a:pt x="4643" y="3144"/>
                    </a:cubicBezTo>
                    <a:cubicBezTo>
                      <a:pt x="4438" y="2922"/>
                      <a:pt x="4185" y="2823"/>
                      <a:pt x="3899" y="2823"/>
                    </a:cubicBezTo>
                    <a:cubicBezTo>
                      <a:pt x="3864" y="2823"/>
                      <a:pt x="3829" y="2825"/>
                      <a:pt x="3793" y="2827"/>
                    </a:cubicBezTo>
                    <a:cubicBezTo>
                      <a:pt x="3780" y="2827"/>
                      <a:pt x="3767" y="2827"/>
                      <a:pt x="3753" y="2831"/>
                    </a:cubicBezTo>
                    <a:cubicBezTo>
                      <a:pt x="3710" y="2835"/>
                      <a:pt x="3676" y="2837"/>
                      <a:pt x="3647" y="2837"/>
                    </a:cubicBezTo>
                    <a:cubicBezTo>
                      <a:pt x="3531" y="2837"/>
                      <a:pt x="3521" y="2797"/>
                      <a:pt x="3481" y="2601"/>
                    </a:cubicBezTo>
                    <a:cubicBezTo>
                      <a:pt x="4560" y="2292"/>
                      <a:pt x="5642" y="2140"/>
                      <a:pt x="6731" y="2140"/>
                    </a:cubicBezTo>
                    <a:close/>
                    <a:moveTo>
                      <a:pt x="10873" y="2951"/>
                    </a:moveTo>
                    <a:cubicBezTo>
                      <a:pt x="11229" y="3114"/>
                      <a:pt x="11559" y="3304"/>
                      <a:pt x="11848" y="3523"/>
                    </a:cubicBezTo>
                    <a:cubicBezTo>
                      <a:pt x="11748" y="3750"/>
                      <a:pt x="11659" y="3957"/>
                      <a:pt x="11569" y="4163"/>
                    </a:cubicBezTo>
                    <a:cubicBezTo>
                      <a:pt x="11506" y="4151"/>
                      <a:pt x="11423" y="4125"/>
                      <a:pt x="11339" y="4125"/>
                    </a:cubicBezTo>
                    <a:cubicBezTo>
                      <a:pt x="11330" y="4125"/>
                      <a:pt x="11322" y="4125"/>
                      <a:pt x="11313" y="4126"/>
                    </a:cubicBezTo>
                    <a:cubicBezTo>
                      <a:pt x="11219" y="4133"/>
                      <a:pt x="11133" y="4173"/>
                      <a:pt x="11029" y="4203"/>
                    </a:cubicBezTo>
                    <a:cubicBezTo>
                      <a:pt x="10986" y="3910"/>
                      <a:pt x="10889" y="3620"/>
                      <a:pt x="10623" y="3417"/>
                    </a:cubicBezTo>
                    <a:cubicBezTo>
                      <a:pt x="10706" y="3261"/>
                      <a:pt x="10786" y="3111"/>
                      <a:pt x="10873" y="2951"/>
                    </a:cubicBezTo>
                    <a:close/>
                    <a:moveTo>
                      <a:pt x="7432" y="2912"/>
                    </a:moveTo>
                    <a:cubicBezTo>
                      <a:pt x="7516" y="2912"/>
                      <a:pt x="7602" y="2921"/>
                      <a:pt x="7689" y="2941"/>
                    </a:cubicBezTo>
                    <a:cubicBezTo>
                      <a:pt x="7866" y="2981"/>
                      <a:pt x="7999" y="3084"/>
                      <a:pt x="8103" y="3247"/>
                    </a:cubicBezTo>
                    <a:cubicBezTo>
                      <a:pt x="7713" y="3571"/>
                      <a:pt x="7393" y="3946"/>
                      <a:pt x="7110" y="4353"/>
                    </a:cubicBezTo>
                    <a:cubicBezTo>
                      <a:pt x="6876" y="4228"/>
                      <a:pt x="6662" y="4165"/>
                      <a:pt x="6456" y="4165"/>
                    </a:cubicBezTo>
                    <a:cubicBezTo>
                      <a:pt x="6167" y="4165"/>
                      <a:pt x="5894" y="4290"/>
                      <a:pt x="5608" y="4542"/>
                    </a:cubicBezTo>
                    <a:cubicBezTo>
                      <a:pt x="5412" y="4230"/>
                      <a:pt x="5215" y="3917"/>
                      <a:pt x="5019" y="3603"/>
                    </a:cubicBezTo>
                    <a:cubicBezTo>
                      <a:pt x="5148" y="3442"/>
                      <a:pt x="5377" y="3348"/>
                      <a:pt x="5595" y="3348"/>
                    </a:cubicBezTo>
                    <a:cubicBezTo>
                      <a:pt x="5688" y="3348"/>
                      <a:pt x="5778" y="3365"/>
                      <a:pt x="5858" y="3400"/>
                    </a:cubicBezTo>
                    <a:cubicBezTo>
                      <a:pt x="5942" y="3440"/>
                      <a:pt x="6031" y="3474"/>
                      <a:pt x="6111" y="3517"/>
                    </a:cubicBezTo>
                    <a:cubicBezTo>
                      <a:pt x="6139" y="3532"/>
                      <a:pt x="6163" y="3539"/>
                      <a:pt x="6185" y="3539"/>
                    </a:cubicBezTo>
                    <a:cubicBezTo>
                      <a:pt x="6226" y="3539"/>
                      <a:pt x="6259" y="3515"/>
                      <a:pt x="6291" y="3474"/>
                    </a:cubicBezTo>
                    <a:cubicBezTo>
                      <a:pt x="6434" y="3297"/>
                      <a:pt x="6604" y="3154"/>
                      <a:pt x="6810" y="3061"/>
                    </a:cubicBezTo>
                    <a:cubicBezTo>
                      <a:pt x="7013" y="2970"/>
                      <a:pt x="7218" y="2912"/>
                      <a:pt x="7432" y="2912"/>
                    </a:cubicBezTo>
                    <a:close/>
                    <a:moveTo>
                      <a:pt x="6481" y="4413"/>
                    </a:moveTo>
                    <a:cubicBezTo>
                      <a:pt x="6558" y="4413"/>
                      <a:pt x="6637" y="4421"/>
                      <a:pt x="6718" y="4436"/>
                    </a:cubicBezTo>
                    <a:cubicBezTo>
                      <a:pt x="6804" y="4453"/>
                      <a:pt x="6887" y="4502"/>
                      <a:pt x="6980" y="4539"/>
                    </a:cubicBezTo>
                    <a:cubicBezTo>
                      <a:pt x="6750" y="4919"/>
                      <a:pt x="6534" y="5272"/>
                      <a:pt x="6314" y="5632"/>
                    </a:cubicBezTo>
                    <a:cubicBezTo>
                      <a:pt x="6224" y="5575"/>
                      <a:pt x="6138" y="5529"/>
                      <a:pt x="6085" y="5418"/>
                    </a:cubicBezTo>
                    <a:cubicBezTo>
                      <a:pt x="5988" y="5209"/>
                      <a:pt x="5865" y="5012"/>
                      <a:pt x="5751" y="4813"/>
                    </a:cubicBezTo>
                    <a:cubicBezTo>
                      <a:pt x="5722" y="4759"/>
                      <a:pt x="5725" y="4729"/>
                      <a:pt x="5774" y="4686"/>
                    </a:cubicBezTo>
                    <a:cubicBezTo>
                      <a:pt x="5985" y="4501"/>
                      <a:pt x="6221" y="4413"/>
                      <a:pt x="6481" y="4413"/>
                    </a:cubicBezTo>
                    <a:close/>
                    <a:moveTo>
                      <a:pt x="1862" y="4573"/>
                    </a:moveTo>
                    <a:cubicBezTo>
                      <a:pt x="1889" y="4759"/>
                      <a:pt x="1909" y="4949"/>
                      <a:pt x="1946" y="5132"/>
                    </a:cubicBezTo>
                    <a:cubicBezTo>
                      <a:pt x="1978" y="5315"/>
                      <a:pt x="2032" y="5495"/>
                      <a:pt x="2078" y="5681"/>
                    </a:cubicBezTo>
                    <a:cubicBezTo>
                      <a:pt x="1988" y="5659"/>
                      <a:pt x="1902" y="5648"/>
                      <a:pt x="1820" y="5648"/>
                    </a:cubicBezTo>
                    <a:cubicBezTo>
                      <a:pt x="1498" y="5648"/>
                      <a:pt x="1239" y="5814"/>
                      <a:pt x="1026" y="6101"/>
                    </a:cubicBezTo>
                    <a:cubicBezTo>
                      <a:pt x="979" y="5475"/>
                      <a:pt x="1239" y="4759"/>
                      <a:pt x="1862" y="4573"/>
                    </a:cubicBezTo>
                    <a:close/>
                    <a:moveTo>
                      <a:pt x="3801" y="3061"/>
                    </a:moveTo>
                    <a:cubicBezTo>
                      <a:pt x="3893" y="3061"/>
                      <a:pt x="3986" y="3067"/>
                      <a:pt x="4080" y="3078"/>
                    </a:cubicBezTo>
                    <a:cubicBezTo>
                      <a:pt x="4223" y="3094"/>
                      <a:pt x="4340" y="3171"/>
                      <a:pt x="4433" y="3274"/>
                    </a:cubicBezTo>
                    <a:cubicBezTo>
                      <a:pt x="4569" y="3431"/>
                      <a:pt x="4712" y="3583"/>
                      <a:pt x="4819" y="3757"/>
                    </a:cubicBezTo>
                    <a:cubicBezTo>
                      <a:pt x="5155" y="4290"/>
                      <a:pt x="5475" y="4829"/>
                      <a:pt x="5802" y="5365"/>
                    </a:cubicBezTo>
                    <a:cubicBezTo>
                      <a:pt x="5808" y="5375"/>
                      <a:pt x="5808" y="5385"/>
                      <a:pt x="5814" y="5402"/>
                    </a:cubicBezTo>
                    <a:cubicBezTo>
                      <a:pt x="5688" y="5383"/>
                      <a:pt x="5565" y="5374"/>
                      <a:pt x="5447" y="5374"/>
                    </a:cubicBezTo>
                    <a:cubicBezTo>
                      <a:pt x="4813" y="5374"/>
                      <a:pt x="4310" y="5647"/>
                      <a:pt x="3970" y="6284"/>
                    </a:cubicBezTo>
                    <a:cubicBezTo>
                      <a:pt x="3864" y="6260"/>
                      <a:pt x="3759" y="6247"/>
                      <a:pt x="3657" y="6247"/>
                    </a:cubicBezTo>
                    <a:cubicBezTo>
                      <a:pt x="3402" y="6247"/>
                      <a:pt x="3162" y="6331"/>
                      <a:pt x="2948" y="6551"/>
                    </a:cubicBezTo>
                    <a:cubicBezTo>
                      <a:pt x="2857" y="6428"/>
                      <a:pt x="2765" y="6308"/>
                      <a:pt x="2674" y="6184"/>
                    </a:cubicBezTo>
                    <a:cubicBezTo>
                      <a:pt x="2568" y="6031"/>
                      <a:pt x="2458" y="5888"/>
                      <a:pt x="2295" y="5792"/>
                    </a:cubicBezTo>
                    <a:cubicBezTo>
                      <a:pt x="2272" y="5778"/>
                      <a:pt x="2255" y="5744"/>
                      <a:pt x="2252" y="5718"/>
                    </a:cubicBezTo>
                    <a:cubicBezTo>
                      <a:pt x="2195" y="5338"/>
                      <a:pt x="2135" y="4959"/>
                      <a:pt x="2089" y="4579"/>
                    </a:cubicBezTo>
                    <a:cubicBezTo>
                      <a:pt x="2032" y="4103"/>
                      <a:pt x="2248" y="3760"/>
                      <a:pt x="2634" y="3511"/>
                    </a:cubicBezTo>
                    <a:cubicBezTo>
                      <a:pt x="2754" y="3434"/>
                      <a:pt x="2881" y="3364"/>
                      <a:pt x="3001" y="3284"/>
                    </a:cubicBezTo>
                    <a:cubicBezTo>
                      <a:pt x="3252" y="3118"/>
                      <a:pt x="3521" y="3061"/>
                      <a:pt x="3801" y="3061"/>
                    </a:cubicBezTo>
                    <a:close/>
                    <a:moveTo>
                      <a:pt x="2075" y="3184"/>
                    </a:moveTo>
                    <a:cubicBezTo>
                      <a:pt x="2145" y="3284"/>
                      <a:pt x="2212" y="3384"/>
                      <a:pt x="2278" y="3480"/>
                    </a:cubicBezTo>
                    <a:cubicBezTo>
                      <a:pt x="1926" y="3957"/>
                      <a:pt x="1922" y="3963"/>
                      <a:pt x="1862" y="4343"/>
                    </a:cubicBezTo>
                    <a:cubicBezTo>
                      <a:pt x="1566" y="4383"/>
                      <a:pt x="1336" y="4546"/>
                      <a:pt x="1163" y="4769"/>
                    </a:cubicBezTo>
                    <a:cubicBezTo>
                      <a:pt x="863" y="5152"/>
                      <a:pt x="747" y="5595"/>
                      <a:pt x="813" y="6078"/>
                    </a:cubicBezTo>
                    <a:cubicBezTo>
                      <a:pt x="823" y="6154"/>
                      <a:pt x="867" y="6228"/>
                      <a:pt x="890" y="6304"/>
                    </a:cubicBezTo>
                    <a:cubicBezTo>
                      <a:pt x="899" y="6331"/>
                      <a:pt x="903" y="6361"/>
                      <a:pt x="899" y="6388"/>
                    </a:cubicBezTo>
                    <a:cubicBezTo>
                      <a:pt x="890" y="6444"/>
                      <a:pt x="876" y="6504"/>
                      <a:pt x="863" y="6560"/>
                    </a:cubicBezTo>
                    <a:cubicBezTo>
                      <a:pt x="853" y="6568"/>
                      <a:pt x="839" y="6574"/>
                      <a:pt x="830" y="6580"/>
                    </a:cubicBezTo>
                    <a:cubicBezTo>
                      <a:pt x="730" y="6421"/>
                      <a:pt x="616" y="6268"/>
                      <a:pt x="533" y="6101"/>
                    </a:cubicBezTo>
                    <a:cubicBezTo>
                      <a:pt x="237" y="5505"/>
                      <a:pt x="310" y="4929"/>
                      <a:pt x="670" y="4383"/>
                    </a:cubicBezTo>
                    <a:cubicBezTo>
                      <a:pt x="1019" y="3850"/>
                      <a:pt x="1519" y="3494"/>
                      <a:pt x="2075" y="3184"/>
                    </a:cubicBezTo>
                    <a:close/>
                    <a:moveTo>
                      <a:pt x="12679" y="3241"/>
                    </a:moveTo>
                    <a:cubicBezTo>
                      <a:pt x="12847" y="3241"/>
                      <a:pt x="13005" y="3364"/>
                      <a:pt x="13071" y="3560"/>
                    </a:cubicBezTo>
                    <a:cubicBezTo>
                      <a:pt x="13127" y="3730"/>
                      <a:pt x="13174" y="3913"/>
                      <a:pt x="13164" y="4090"/>
                    </a:cubicBezTo>
                    <a:cubicBezTo>
                      <a:pt x="13131" y="4762"/>
                      <a:pt x="13001" y="5422"/>
                      <a:pt x="12691" y="6031"/>
                    </a:cubicBezTo>
                    <a:cubicBezTo>
                      <a:pt x="12498" y="6421"/>
                      <a:pt x="12198" y="6723"/>
                      <a:pt x="11852" y="6994"/>
                    </a:cubicBezTo>
                    <a:cubicBezTo>
                      <a:pt x="11779" y="6774"/>
                      <a:pt x="11719" y="6597"/>
                      <a:pt x="11642" y="6371"/>
                    </a:cubicBezTo>
                    <a:cubicBezTo>
                      <a:pt x="11642" y="6371"/>
                      <a:pt x="11642" y="6371"/>
                      <a:pt x="11641" y="6371"/>
                    </a:cubicBezTo>
                    <a:cubicBezTo>
                      <a:pt x="11640" y="6371"/>
                      <a:pt x="11643" y="6360"/>
                      <a:pt x="11653" y="6354"/>
                    </a:cubicBezTo>
                    <a:cubicBezTo>
                      <a:pt x="11879" y="6158"/>
                      <a:pt x="12019" y="5872"/>
                      <a:pt x="12165" y="5615"/>
                    </a:cubicBezTo>
                    <a:cubicBezTo>
                      <a:pt x="12185" y="5581"/>
                      <a:pt x="12232" y="5555"/>
                      <a:pt x="12268" y="5541"/>
                    </a:cubicBezTo>
                    <a:cubicBezTo>
                      <a:pt x="12392" y="5501"/>
                      <a:pt x="12521" y="5472"/>
                      <a:pt x="12641" y="5429"/>
                    </a:cubicBezTo>
                    <a:cubicBezTo>
                      <a:pt x="12681" y="5415"/>
                      <a:pt x="12755" y="5389"/>
                      <a:pt x="12735" y="5329"/>
                    </a:cubicBezTo>
                    <a:cubicBezTo>
                      <a:pt x="12719" y="5282"/>
                      <a:pt x="12672" y="5274"/>
                      <a:pt x="12631" y="5274"/>
                    </a:cubicBezTo>
                    <a:cubicBezTo>
                      <a:pt x="12619" y="5274"/>
                      <a:pt x="12608" y="5275"/>
                      <a:pt x="12598" y="5275"/>
                    </a:cubicBezTo>
                    <a:cubicBezTo>
                      <a:pt x="12501" y="5289"/>
                      <a:pt x="12405" y="5318"/>
                      <a:pt x="12298" y="5345"/>
                    </a:cubicBezTo>
                    <a:cubicBezTo>
                      <a:pt x="12312" y="5305"/>
                      <a:pt x="12325" y="5269"/>
                      <a:pt x="12341" y="5235"/>
                    </a:cubicBezTo>
                    <a:cubicBezTo>
                      <a:pt x="12524" y="4825"/>
                      <a:pt x="12655" y="4403"/>
                      <a:pt x="12744" y="3966"/>
                    </a:cubicBezTo>
                    <a:cubicBezTo>
                      <a:pt x="12758" y="3903"/>
                      <a:pt x="12784" y="3783"/>
                      <a:pt x="12724" y="3766"/>
                    </a:cubicBezTo>
                    <a:cubicBezTo>
                      <a:pt x="12723" y="3766"/>
                      <a:pt x="12722" y="3766"/>
                      <a:pt x="12720" y="3766"/>
                    </a:cubicBezTo>
                    <a:cubicBezTo>
                      <a:pt x="12660" y="3766"/>
                      <a:pt x="12505" y="4190"/>
                      <a:pt x="12392" y="4522"/>
                    </a:cubicBezTo>
                    <a:cubicBezTo>
                      <a:pt x="12358" y="4436"/>
                      <a:pt x="12335" y="4363"/>
                      <a:pt x="12301" y="4293"/>
                    </a:cubicBezTo>
                    <a:cubicBezTo>
                      <a:pt x="12268" y="4223"/>
                      <a:pt x="12235" y="4153"/>
                      <a:pt x="12192" y="4093"/>
                    </a:cubicBezTo>
                    <a:cubicBezTo>
                      <a:pt x="12179" y="4072"/>
                      <a:pt x="12157" y="4044"/>
                      <a:pt x="12126" y="4044"/>
                    </a:cubicBezTo>
                    <a:cubicBezTo>
                      <a:pt x="12119" y="4044"/>
                      <a:pt x="12110" y="4046"/>
                      <a:pt x="12102" y="4050"/>
                    </a:cubicBezTo>
                    <a:cubicBezTo>
                      <a:pt x="12055" y="4066"/>
                      <a:pt x="12072" y="4113"/>
                      <a:pt x="12082" y="4136"/>
                    </a:cubicBezTo>
                    <a:cubicBezTo>
                      <a:pt x="12142" y="4336"/>
                      <a:pt x="12208" y="4530"/>
                      <a:pt x="12272" y="4725"/>
                    </a:cubicBezTo>
                    <a:cubicBezTo>
                      <a:pt x="12281" y="4756"/>
                      <a:pt x="12295" y="4796"/>
                      <a:pt x="12285" y="4819"/>
                    </a:cubicBezTo>
                    <a:cubicBezTo>
                      <a:pt x="12135" y="5142"/>
                      <a:pt x="11985" y="5462"/>
                      <a:pt x="11836" y="5781"/>
                    </a:cubicBezTo>
                    <a:cubicBezTo>
                      <a:pt x="11832" y="5784"/>
                      <a:pt x="11825" y="5792"/>
                      <a:pt x="11819" y="5795"/>
                    </a:cubicBezTo>
                    <a:cubicBezTo>
                      <a:pt x="11728" y="5535"/>
                      <a:pt x="11642" y="5279"/>
                      <a:pt x="11553" y="5025"/>
                    </a:cubicBezTo>
                    <a:cubicBezTo>
                      <a:pt x="11525" y="4956"/>
                      <a:pt x="11489" y="4889"/>
                      <a:pt x="11453" y="4829"/>
                    </a:cubicBezTo>
                    <a:cubicBezTo>
                      <a:pt x="11444" y="4812"/>
                      <a:pt x="11410" y="4795"/>
                      <a:pt x="11394" y="4795"/>
                    </a:cubicBezTo>
                    <a:cubicBezTo>
                      <a:pt x="11392" y="4795"/>
                      <a:pt x="11390" y="4795"/>
                      <a:pt x="11389" y="4796"/>
                    </a:cubicBezTo>
                    <a:cubicBezTo>
                      <a:pt x="11369" y="4809"/>
                      <a:pt x="11349" y="4842"/>
                      <a:pt x="11353" y="4865"/>
                    </a:cubicBezTo>
                    <a:cubicBezTo>
                      <a:pt x="11362" y="4936"/>
                      <a:pt x="11379" y="5009"/>
                      <a:pt x="11399" y="5079"/>
                    </a:cubicBezTo>
                    <a:cubicBezTo>
                      <a:pt x="11486" y="5398"/>
                      <a:pt x="11579" y="5715"/>
                      <a:pt x="11656" y="6035"/>
                    </a:cubicBezTo>
                    <a:cubicBezTo>
                      <a:pt x="11669" y="6091"/>
                      <a:pt x="11609" y="6164"/>
                      <a:pt x="11589" y="6221"/>
                    </a:cubicBezTo>
                    <a:cubicBezTo>
                      <a:pt x="11436" y="6035"/>
                      <a:pt x="11299" y="5844"/>
                      <a:pt x="11139" y="5678"/>
                    </a:cubicBezTo>
                    <a:cubicBezTo>
                      <a:pt x="11053" y="5589"/>
                      <a:pt x="11020" y="5509"/>
                      <a:pt x="11029" y="5378"/>
                    </a:cubicBezTo>
                    <a:cubicBezTo>
                      <a:pt x="11053" y="5095"/>
                      <a:pt x="11046" y="4805"/>
                      <a:pt x="11056" y="4519"/>
                    </a:cubicBezTo>
                    <a:cubicBezTo>
                      <a:pt x="11056" y="4493"/>
                      <a:pt x="11066" y="4456"/>
                      <a:pt x="11083" y="4439"/>
                    </a:cubicBezTo>
                    <a:cubicBezTo>
                      <a:pt x="11164" y="4363"/>
                      <a:pt x="11251" y="4326"/>
                      <a:pt x="11337" y="4326"/>
                    </a:cubicBezTo>
                    <a:cubicBezTo>
                      <a:pt x="11441" y="4326"/>
                      <a:pt x="11542" y="4382"/>
                      <a:pt x="11622" y="4490"/>
                    </a:cubicBezTo>
                    <a:cubicBezTo>
                      <a:pt x="11685" y="4576"/>
                      <a:pt x="11748" y="4662"/>
                      <a:pt x="11812" y="4745"/>
                    </a:cubicBezTo>
                    <a:cubicBezTo>
                      <a:pt x="11822" y="4759"/>
                      <a:pt x="11839" y="4765"/>
                      <a:pt x="11876" y="4789"/>
                    </a:cubicBezTo>
                    <a:cubicBezTo>
                      <a:pt x="11868" y="4713"/>
                      <a:pt x="11868" y="4656"/>
                      <a:pt x="11859" y="4599"/>
                    </a:cubicBezTo>
                    <a:cubicBezTo>
                      <a:pt x="11848" y="4536"/>
                      <a:pt x="11828" y="4470"/>
                      <a:pt x="11812" y="4406"/>
                    </a:cubicBezTo>
                    <a:cubicBezTo>
                      <a:pt x="11765" y="4186"/>
                      <a:pt x="11805" y="3986"/>
                      <a:pt x="11935" y="3806"/>
                    </a:cubicBezTo>
                    <a:cubicBezTo>
                      <a:pt x="12015" y="3694"/>
                      <a:pt x="12082" y="3567"/>
                      <a:pt x="12182" y="3480"/>
                    </a:cubicBezTo>
                    <a:cubicBezTo>
                      <a:pt x="12295" y="3384"/>
                      <a:pt x="12435" y="3301"/>
                      <a:pt x="12575" y="3257"/>
                    </a:cubicBezTo>
                    <a:cubicBezTo>
                      <a:pt x="12609" y="3247"/>
                      <a:pt x="12644" y="3241"/>
                      <a:pt x="12679" y="3241"/>
                    </a:cubicBezTo>
                    <a:close/>
                    <a:moveTo>
                      <a:pt x="5450" y="5596"/>
                    </a:moveTo>
                    <a:cubicBezTo>
                      <a:pt x="5718" y="5596"/>
                      <a:pt x="5984" y="5671"/>
                      <a:pt x="6211" y="5838"/>
                    </a:cubicBezTo>
                    <a:cubicBezTo>
                      <a:pt x="6034" y="6288"/>
                      <a:pt x="5811" y="6720"/>
                      <a:pt x="5742" y="7217"/>
                    </a:cubicBezTo>
                    <a:cubicBezTo>
                      <a:pt x="5581" y="7146"/>
                      <a:pt x="5421" y="7105"/>
                      <a:pt x="5262" y="7105"/>
                    </a:cubicBezTo>
                    <a:cubicBezTo>
                      <a:pt x="5105" y="7105"/>
                      <a:pt x="4948" y="7145"/>
                      <a:pt x="4792" y="7240"/>
                    </a:cubicBezTo>
                    <a:cubicBezTo>
                      <a:pt x="4643" y="6883"/>
                      <a:pt x="4513" y="6524"/>
                      <a:pt x="4136" y="6351"/>
                    </a:cubicBezTo>
                    <a:cubicBezTo>
                      <a:pt x="4376" y="5896"/>
                      <a:pt x="4915" y="5596"/>
                      <a:pt x="5450" y="5596"/>
                    </a:cubicBezTo>
                    <a:close/>
                    <a:moveTo>
                      <a:pt x="10290" y="5527"/>
                    </a:moveTo>
                    <a:cubicBezTo>
                      <a:pt x="10498" y="5527"/>
                      <a:pt x="10683" y="5607"/>
                      <a:pt x="10853" y="5748"/>
                    </a:cubicBezTo>
                    <a:cubicBezTo>
                      <a:pt x="11193" y="6028"/>
                      <a:pt x="11413" y="6388"/>
                      <a:pt x="11542" y="6807"/>
                    </a:cubicBezTo>
                    <a:cubicBezTo>
                      <a:pt x="11569" y="6887"/>
                      <a:pt x="11589" y="6974"/>
                      <a:pt x="11616" y="7057"/>
                    </a:cubicBezTo>
                    <a:cubicBezTo>
                      <a:pt x="11639" y="7123"/>
                      <a:pt x="11622" y="7163"/>
                      <a:pt x="11559" y="7203"/>
                    </a:cubicBezTo>
                    <a:cubicBezTo>
                      <a:pt x="11069" y="7519"/>
                      <a:pt x="10543" y="7753"/>
                      <a:pt x="9994" y="7936"/>
                    </a:cubicBezTo>
                    <a:cubicBezTo>
                      <a:pt x="9488" y="8106"/>
                      <a:pt x="8971" y="8226"/>
                      <a:pt x="8445" y="8312"/>
                    </a:cubicBezTo>
                    <a:cubicBezTo>
                      <a:pt x="8405" y="8319"/>
                      <a:pt x="8369" y="8326"/>
                      <a:pt x="8322" y="8329"/>
                    </a:cubicBezTo>
                    <a:cubicBezTo>
                      <a:pt x="8312" y="8033"/>
                      <a:pt x="8352" y="7750"/>
                      <a:pt x="8422" y="7470"/>
                    </a:cubicBezTo>
                    <a:cubicBezTo>
                      <a:pt x="8528" y="7023"/>
                      <a:pt x="8682" y="6594"/>
                      <a:pt x="8985" y="6231"/>
                    </a:cubicBezTo>
                    <a:cubicBezTo>
                      <a:pt x="9285" y="5872"/>
                      <a:pt x="9655" y="5638"/>
                      <a:pt x="10117" y="5545"/>
                    </a:cubicBezTo>
                    <a:cubicBezTo>
                      <a:pt x="10177" y="5533"/>
                      <a:pt x="10234" y="5527"/>
                      <a:pt x="10290" y="5527"/>
                    </a:cubicBezTo>
                    <a:close/>
                    <a:moveTo>
                      <a:pt x="1805" y="5877"/>
                    </a:moveTo>
                    <a:cubicBezTo>
                      <a:pt x="2005" y="5877"/>
                      <a:pt x="2206" y="5968"/>
                      <a:pt x="2352" y="6151"/>
                    </a:cubicBezTo>
                    <a:cubicBezTo>
                      <a:pt x="2508" y="6344"/>
                      <a:pt x="2648" y="6548"/>
                      <a:pt x="2794" y="6747"/>
                    </a:cubicBezTo>
                    <a:cubicBezTo>
                      <a:pt x="2850" y="6822"/>
                      <a:pt x="2902" y="6861"/>
                      <a:pt x="2953" y="6861"/>
                    </a:cubicBezTo>
                    <a:cubicBezTo>
                      <a:pt x="3000" y="6861"/>
                      <a:pt x="3046" y="6827"/>
                      <a:pt x="3094" y="6757"/>
                    </a:cubicBezTo>
                    <a:cubicBezTo>
                      <a:pt x="3210" y="6587"/>
                      <a:pt x="3433" y="6492"/>
                      <a:pt x="3666" y="6492"/>
                    </a:cubicBezTo>
                    <a:cubicBezTo>
                      <a:pt x="3931" y="6492"/>
                      <a:pt x="4208" y="6614"/>
                      <a:pt x="4353" y="6887"/>
                    </a:cubicBezTo>
                    <a:cubicBezTo>
                      <a:pt x="4443" y="7057"/>
                      <a:pt x="4513" y="7237"/>
                      <a:pt x="4580" y="7420"/>
                    </a:cubicBezTo>
                    <a:cubicBezTo>
                      <a:pt x="4618" y="7521"/>
                      <a:pt x="4661" y="7571"/>
                      <a:pt x="4720" y="7571"/>
                    </a:cubicBezTo>
                    <a:cubicBezTo>
                      <a:pt x="4759" y="7571"/>
                      <a:pt x="4804" y="7550"/>
                      <a:pt x="4859" y="7507"/>
                    </a:cubicBezTo>
                    <a:cubicBezTo>
                      <a:pt x="4982" y="7409"/>
                      <a:pt x="5113" y="7355"/>
                      <a:pt x="5256" y="7355"/>
                    </a:cubicBezTo>
                    <a:cubicBezTo>
                      <a:pt x="5307" y="7355"/>
                      <a:pt x="5360" y="7362"/>
                      <a:pt x="5415" y="7376"/>
                    </a:cubicBezTo>
                    <a:cubicBezTo>
                      <a:pt x="5834" y="7490"/>
                      <a:pt x="6158" y="7710"/>
                      <a:pt x="6258" y="8166"/>
                    </a:cubicBezTo>
                    <a:cubicBezTo>
                      <a:pt x="6261" y="8182"/>
                      <a:pt x="6268" y="8199"/>
                      <a:pt x="6268" y="8216"/>
                    </a:cubicBezTo>
                    <a:cubicBezTo>
                      <a:pt x="6274" y="8292"/>
                      <a:pt x="6281" y="8369"/>
                      <a:pt x="6288" y="8455"/>
                    </a:cubicBezTo>
                    <a:cubicBezTo>
                      <a:pt x="6217" y="8455"/>
                      <a:pt x="6150" y="8457"/>
                      <a:pt x="6086" y="8457"/>
                    </a:cubicBezTo>
                    <a:cubicBezTo>
                      <a:pt x="6054" y="8457"/>
                      <a:pt x="6022" y="8456"/>
                      <a:pt x="5991" y="8455"/>
                    </a:cubicBezTo>
                    <a:cubicBezTo>
                      <a:pt x="4855" y="8402"/>
                      <a:pt x="3750" y="8212"/>
                      <a:pt x="2691" y="7793"/>
                    </a:cubicBezTo>
                    <a:cubicBezTo>
                      <a:pt x="2129" y="7570"/>
                      <a:pt x="1603" y="7283"/>
                      <a:pt x="1143" y="6880"/>
                    </a:cubicBezTo>
                    <a:cubicBezTo>
                      <a:pt x="1076" y="6823"/>
                      <a:pt x="1046" y="6763"/>
                      <a:pt x="1056" y="6674"/>
                    </a:cubicBezTo>
                    <a:cubicBezTo>
                      <a:pt x="1076" y="6471"/>
                      <a:pt x="1143" y="6291"/>
                      <a:pt x="1273" y="6134"/>
                    </a:cubicBezTo>
                    <a:cubicBezTo>
                      <a:pt x="1417" y="5962"/>
                      <a:pt x="1611" y="5877"/>
                      <a:pt x="1805" y="5877"/>
                    </a:cubicBezTo>
                    <a:close/>
                    <a:moveTo>
                      <a:pt x="9127" y="3177"/>
                    </a:moveTo>
                    <a:cubicBezTo>
                      <a:pt x="9204" y="3177"/>
                      <a:pt x="9284" y="3181"/>
                      <a:pt x="9364" y="3191"/>
                    </a:cubicBezTo>
                    <a:cubicBezTo>
                      <a:pt x="9478" y="3204"/>
                      <a:pt x="9595" y="3231"/>
                      <a:pt x="9710" y="3244"/>
                    </a:cubicBezTo>
                    <a:cubicBezTo>
                      <a:pt x="10057" y="3284"/>
                      <a:pt x="10327" y="3464"/>
                      <a:pt x="10563" y="3707"/>
                    </a:cubicBezTo>
                    <a:cubicBezTo>
                      <a:pt x="10706" y="3857"/>
                      <a:pt x="10763" y="4046"/>
                      <a:pt x="10777" y="4236"/>
                    </a:cubicBezTo>
                    <a:cubicBezTo>
                      <a:pt x="10803" y="4619"/>
                      <a:pt x="10806" y="5002"/>
                      <a:pt x="10820" y="5405"/>
                    </a:cubicBezTo>
                    <a:cubicBezTo>
                      <a:pt x="10627" y="5318"/>
                      <a:pt x="10445" y="5282"/>
                      <a:pt x="10272" y="5282"/>
                    </a:cubicBezTo>
                    <a:cubicBezTo>
                      <a:pt x="9906" y="5282"/>
                      <a:pt x="9579" y="5447"/>
                      <a:pt x="9265" y="5655"/>
                    </a:cubicBezTo>
                    <a:cubicBezTo>
                      <a:pt x="8891" y="5901"/>
                      <a:pt x="8636" y="6254"/>
                      <a:pt x="8459" y="6660"/>
                    </a:cubicBezTo>
                    <a:cubicBezTo>
                      <a:pt x="8279" y="7067"/>
                      <a:pt x="8166" y="7493"/>
                      <a:pt x="8146" y="7939"/>
                    </a:cubicBezTo>
                    <a:cubicBezTo>
                      <a:pt x="8142" y="8072"/>
                      <a:pt x="8162" y="8209"/>
                      <a:pt x="8172" y="8352"/>
                    </a:cubicBezTo>
                    <a:cubicBezTo>
                      <a:pt x="7660" y="8426"/>
                      <a:pt x="7131" y="8466"/>
                      <a:pt x="6596" y="8466"/>
                    </a:cubicBezTo>
                    <a:cubicBezTo>
                      <a:pt x="6575" y="8466"/>
                      <a:pt x="6554" y="8466"/>
                      <a:pt x="6534" y="8466"/>
                    </a:cubicBezTo>
                    <a:cubicBezTo>
                      <a:pt x="6554" y="7913"/>
                      <a:pt x="6328" y="7516"/>
                      <a:pt x="5842" y="7267"/>
                    </a:cubicBezTo>
                    <a:cubicBezTo>
                      <a:pt x="6005" y="6887"/>
                      <a:pt x="6154" y="6508"/>
                      <a:pt x="6334" y="6144"/>
                    </a:cubicBezTo>
                    <a:cubicBezTo>
                      <a:pt x="6734" y="5329"/>
                      <a:pt x="7203" y="4556"/>
                      <a:pt x="7803" y="3866"/>
                    </a:cubicBezTo>
                    <a:cubicBezTo>
                      <a:pt x="7892" y="3763"/>
                      <a:pt x="7992" y="3671"/>
                      <a:pt x="8092" y="3577"/>
                    </a:cubicBezTo>
                    <a:cubicBezTo>
                      <a:pt x="8391" y="3297"/>
                      <a:pt x="8741" y="3177"/>
                      <a:pt x="9127" y="3177"/>
                    </a:cubicBezTo>
                    <a:close/>
                    <a:moveTo>
                      <a:pt x="13018" y="5792"/>
                    </a:moveTo>
                    <a:cubicBezTo>
                      <a:pt x="13018" y="5795"/>
                      <a:pt x="13027" y="5815"/>
                      <a:pt x="13027" y="5835"/>
                    </a:cubicBezTo>
                    <a:cubicBezTo>
                      <a:pt x="13038" y="6071"/>
                      <a:pt x="13047" y="6308"/>
                      <a:pt x="13051" y="6548"/>
                    </a:cubicBezTo>
                    <a:cubicBezTo>
                      <a:pt x="13051" y="6588"/>
                      <a:pt x="13031" y="6637"/>
                      <a:pt x="13007" y="6674"/>
                    </a:cubicBezTo>
                    <a:cubicBezTo>
                      <a:pt x="12855" y="6920"/>
                      <a:pt x="12652" y="7117"/>
                      <a:pt x="12428" y="7293"/>
                    </a:cubicBezTo>
                    <a:cubicBezTo>
                      <a:pt x="11565" y="7976"/>
                      <a:pt x="10600" y="8466"/>
                      <a:pt x="9544" y="8769"/>
                    </a:cubicBezTo>
                    <a:cubicBezTo>
                      <a:pt x="8554" y="9052"/>
                      <a:pt x="7541" y="9169"/>
                      <a:pt x="6519" y="9169"/>
                    </a:cubicBezTo>
                    <a:cubicBezTo>
                      <a:pt x="6284" y="9169"/>
                      <a:pt x="6048" y="9163"/>
                      <a:pt x="5811" y="9151"/>
                    </a:cubicBezTo>
                    <a:cubicBezTo>
                      <a:pt x="5362" y="9128"/>
                      <a:pt x="4906" y="9118"/>
                      <a:pt x="4463" y="9045"/>
                    </a:cubicBezTo>
                    <a:cubicBezTo>
                      <a:pt x="3884" y="8948"/>
                      <a:pt x="3327" y="8749"/>
                      <a:pt x="2778" y="8532"/>
                    </a:cubicBezTo>
                    <a:cubicBezTo>
                      <a:pt x="2478" y="8412"/>
                      <a:pt x="2169" y="8309"/>
                      <a:pt x="1886" y="8152"/>
                    </a:cubicBezTo>
                    <a:cubicBezTo>
                      <a:pt x="1469" y="7922"/>
                      <a:pt x="1066" y="7663"/>
                      <a:pt x="670" y="7396"/>
                    </a:cubicBezTo>
                    <a:cubicBezTo>
                      <a:pt x="527" y="7300"/>
                      <a:pt x="424" y="7143"/>
                      <a:pt x="304" y="7014"/>
                    </a:cubicBezTo>
                    <a:cubicBezTo>
                      <a:pt x="294" y="7003"/>
                      <a:pt x="287" y="6983"/>
                      <a:pt x="287" y="6970"/>
                    </a:cubicBezTo>
                    <a:lnTo>
                      <a:pt x="287" y="6131"/>
                    </a:lnTo>
                    <a:lnTo>
                      <a:pt x="317" y="6131"/>
                    </a:lnTo>
                    <a:cubicBezTo>
                      <a:pt x="807" y="7117"/>
                      <a:pt x="1675" y="7636"/>
                      <a:pt x="2645" y="8033"/>
                    </a:cubicBezTo>
                    <a:cubicBezTo>
                      <a:pt x="3510" y="8389"/>
                      <a:pt x="4420" y="8572"/>
                      <a:pt x="5352" y="8658"/>
                    </a:cubicBezTo>
                    <a:cubicBezTo>
                      <a:pt x="5744" y="8696"/>
                      <a:pt x="6137" y="8715"/>
                      <a:pt x="6529" y="8715"/>
                    </a:cubicBezTo>
                    <a:cubicBezTo>
                      <a:pt x="7211" y="8715"/>
                      <a:pt x="7892" y="8657"/>
                      <a:pt x="8568" y="8538"/>
                    </a:cubicBezTo>
                    <a:cubicBezTo>
                      <a:pt x="9584" y="8362"/>
                      <a:pt x="10560" y="8066"/>
                      <a:pt x="11449" y="7533"/>
                    </a:cubicBezTo>
                    <a:cubicBezTo>
                      <a:pt x="11955" y="7233"/>
                      <a:pt x="12408" y="6871"/>
                      <a:pt x="12724" y="6364"/>
                    </a:cubicBezTo>
                    <a:cubicBezTo>
                      <a:pt x="12838" y="6181"/>
                      <a:pt x="12921" y="5981"/>
                      <a:pt x="13018" y="5792"/>
                    </a:cubicBezTo>
                    <a:close/>
                    <a:moveTo>
                      <a:pt x="13021" y="7063"/>
                    </a:moveTo>
                    <a:cubicBezTo>
                      <a:pt x="12987" y="7423"/>
                      <a:pt x="12927" y="7762"/>
                      <a:pt x="12824" y="8089"/>
                    </a:cubicBezTo>
                    <a:cubicBezTo>
                      <a:pt x="12158" y="10224"/>
                      <a:pt x="10743" y="11649"/>
                      <a:pt x="8639" y="12331"/>
                    </a:cubicBezTo>
                    <a:cubicBezTo>
                      <a:pt x="7901" y="12571"/>
                      <a:pt x="7178" y="12691"/>
                      <a:pt x="6473" y="12691"/>
                    </a:cubicBezTo>
                    <a:cubicBezTo>
                      <a:pt x="5087" y="12691"/>
                      <a:pt x="3771" y="12226"/>
                      <a:pt x="2555" y="11292"/>
                    </a:cubicBezTo>
                    <a:cubicBezTo>
                      <a:pt x="1316" y="10344"/>
                      <a:pt x="587" y="9068"/>
                      <a:pt x="337" y="7523"/>
                    </a:cubicBezTo>
                    <a:cubicBezTo>
                      <a:pt x="330" y="7487"/>
                      <a:pt x="330" y="7453"/>
                      <a:pt x="327" y="7433"/>
                    </a:cubicBezTo>
                    <a:lnTo>
                      <a:pt x="327" y="7433"/>
                    </a:lnTo>
                    <a:cubicBezTo>
                      <a:pt x="580" y="7607"/>
                      <a:pt x="830" y="7790"/>
                      <a:pt x="1093" y="7953"/>
                    </a:cubicBezTo>
                    <a:cubicBezTo>
                      <a:pt x="1336" y="8109"/>
                      <a:pt x="1583" y="8266"/>
                      <a:pt x="1846" y="8389"/>
                    </a:cubicBezTo>
                    <a:cubicBezTo>
                      <a:pt x="2631" y="8755"/>
                      <a:pt x="3444" y="9055"/>
                      <a:pt x="4290" y="9248"/>
                    </a:cubicBezTo>
                    <a:cubicBezTo>
                      <a:pt x="4623" y="9321"/>
                      <a:pt x="4972" y="9348"/>
                      <a:pt x="5315" y="9358"/>
                    </a:cubicBezTo>
                    <a:cubicBezTo>
                      <a:pt x="5737" y="9368"/>
                      <a:pt x="6158" y="9376"/>
                      <a:pt x="6579" y="9376"/>
                    </a:cubicBezTo>
                    <a:cubicBezTo>
                      <a:pt x="6846" y="9376"/>
                      <a:pt x="7113" y="9373"/>
                      <a:pt x="7380" y="9365"/>
                    </a:cubicBezTo>
                    <a:cubicBezTo>
                      <a:pt x="8046" y="9348"/>
                      <a:pt x="8702" y="9218"/>
                      <a:pt x="9348" y="9058"/>
                    </a:cubicBezTo>
                    <a:cubicBezTo>
                      <a:pt x="10566" y="8752"/>
                      <a:pt x="11662" y="8199"/>
                      <a:pt x="12641" y="7416"/>
                    </a:cubicBezTo>
                    <a:cubicBezTo>
                      <a:pt x="12771" y="7313"/>
                      <a:pt x="12884" y="7190"/>
                      <a:pt x="13021" y="7063"/>
                    </a:cubicBezTo>
                    <a:close/>
                    <a:moveTo>
                      <a:pt x="10626" y="0"/>
                    </a:moveTo>
                    <a:cubicBezTo>
                      <a:pt x="10472" y="0"/>
                      <a:pt x="10321" y="44"/>
                      <a:pt x="10244" y="220"/>
                    </a:cubicBezTo>
                    <a:cubicBezTo>
                      <a:pt x="10054" y="650"/>
                      <a:pt x="9847" y="1073"/>
                      <a:pt x="9658" y="1502"/>
                    </a:cubicBezTo>
                    <a:cubicBezTo>
                      <a:pt x="9558" y="1736"/>
                      <a:pt x="9478" y="1979"/>
                      <a:pt x="9391" y="2215"/>
                    </a:cubicBezTo>
                    <a:cubicBezTo>
                      <a:pt x="9380" y="2215"/>
                      <a:pt x="9372" y="2217"/>
                      <a:pt x="9365" y="2217"/>
                    </a:cubicBezTo>
                    <a:cubicBezTo>
                      <a:pt x="9361" y="2217"/>
                      <a:pt x="9358" y="2216"/>
                      <a:pt x="9355" y="2215"/>
                    </a:cubicBezTo>
                    <a:cubicBezTo>
                      <a:pt x="9331" y="2212"/>
                      <a:pt x="9311" y="2208"/>
                      <a:pt x="9288" y="2202"/>
                    </a:cubicBezTo>
                    <a:cubicBezTo>
                      <a:pt x="8450" y="2012"/>
                      <a:pt x="7603" y="1920"/>
                      <a:pt x="6748" y="1920"/>
                    </a:cubicBezTo>
                    <a:cubicBezTo>
                      <a:pt x="6676" y="1920"/>
                      <a:pt x="6603" y="1921"/>
                      <a:pt x="6531" y="1922"/>
                    </a:cubicBezTo>
                    <a:cubicBezTo>
                      <a:pt x="5485" y="1935"/>
                      <a:pt x="4456" y="2072"/>
                      <a:pt x="3454" y="2375"/>
                    </a:cubicBezTo>
                    <a:cubicBezTo>
                      <a:pt x="3435" y="2381"/>
                      <a:pt x="3419" y="2385"/>
                      <a:pt x="3405" y="2385"/>
                    </a:cubicBezTo>
                    <a:cubicBezTo>
                      <a:pt x="3379" y="2385"/>
                      <a:pt x="3359" y="2371"/>
                      <a:pt x="3344" y="2332"/>
                    </a:cubicBezTo>
                    <a:cubicBezTo>
                      <a:pt x="3224" y="2059"/>
                      <a:pt x="3108" y="1785"/>
                      <a:pt x="2974" y="1519"/>
                    </a:cubicBezTo>
                    <a:cubicBezTo>
                      <a:pt x="2845" y="1253"/>
                      <a:pt x="2708" y="989"/>
                      <a:pt x="2551" y="737"/>
                    </a:cubicBezTo>
                    <a:cubicBezTo>
                      <a:pt x="2417" y="523"/>
                      <a:pt x="2265" y="426"/>
                      <a:pt x="2057" y="426"/>
                    </a:cubicBezTo>
                    <a:cubicBezTo>
                      <a:pt x="1992" y="426"/>
                      <a:pt x="1922" y="436"/>
                      <a:pt x="1846" y="454"/>
                    </a:cubicBezTo>
                    <a:cubicBezTo>
                      <a:pt x="1479" y="540"/>
                      <a:pt x="1053" y="900"/>
                      <a:pt x="1233" y="1449"/>
                    </a:cubicBezTo>
                    <a:cubicBezTo>
                      <a:pt x="1283" y="1605"/>
                      <a:pt x="1333" y="1762"/>
                      <a:pt x="1403" y="1908"/>
                    </a:cubicBezTo>
                    <a:cubicBezTo>
                      <a:pt x="1572" y="2272"/>
                      <a:pt x="1755" y="2628"/>
                      <a:pt x="1938" y="3001"/>
                    </a:cubicBezTo>
                    <a:cubicBezTo>
                      <a:pt x="1909" y="3018"/>
                      <a:pt x="1872" y="3034"/>
                      <a:pt x="1842" y="3058"/>
                    </a:cubicBezTo>
                    <a:cubicBezTo>
                      <a:pt x="1566" y="3257"/>
                      <a:pt x="1276" y="3444"/>
                      <a:pt x="1019" y="3663"/>
                    </a:cubicBezTo>
                    <a:cubicBezTo>
                      <a:pt x="633" y="4003"/>
                      <a:pt x="337" y="4413"/>
                      <a:pt x="220" y="4925"/>
                    </a:cubicBezTo>
                    <a:cubicBezTo>
                      <a:pt x="147" y="5262"/>
                      <a:pt x="100" y="5609"/>
                      <a:pt x="60" y="5951"/>
                    </a:cubicBezTo>
                    <a:cubicBezTo>
                      <a:pt x="0" y="6500"/>
                      <a:pt x="4" y="7054"/>
                      <a:pt x="94" y="7603"/>
                    </a:cubicBezTo>
                    <a:cubicBezTo>
                      <a:pt x="364" y="9221"/>
                      <a:pt x="1146" y="10550"/>
                      <a:pt x="2451" y="11539"/>
                    </a:cubicBezTo>
                    <a:cubicBezTo>
                      <a:pt x="3686" y="12476"/>
                      <a:pt x="5038" y="12935"/>
                      <a:pt x="6480" y="12935"/>
                    </a:cubicBezTo>
                    <a:cubicBezTo>
                      <a:pt x="7022" y="12935"/>
                      <a:pt x="7577" y="12870"/>
                      <a:pt x="8142" y="12741"/>
                    </a:cubicBezTo>
                    <a:cubicBezTo>
                      <a:pt x="9981" y="12322"/>
                      <a:pt x="11426" y="11303"/>
                      <a:pt x="12401" y="9680"/>
                    </a:cubicBezTo>
                    <a:cubicBezTo>
                      <a:pt x="13204" y="8349"/>
                      <a:pt x="13483" y="6910"/>
                      <a:pt x="13157" y="5372"/>
                    </a:cubicBezTo>
                    <a:cubicBezTo>
                      <a:pt x="13151" y="5338"/>
                      <a:pt x="13154" y="5298"/>
                      <a:pt x="13161" y="5265"/>
                    </a:cubicBezTo>
                    <a:cubicBezTo>
                      <a:pt x="13231" y="4976"/>
                      <a:pt x="13307" y="4690"/>
                      <a:pt x="13367" y="4399"/>
                    </a:cubicBezTo>
                    <a:cubicBezTo>
                      <a:pt x="13427" y="4110"/>
                      <a:pt x="13417" y="3817"/>
                      <a:pt x="13317" y="3537"/>
                    </a:cubicBezTo>
                    <a:cubicBezTo>
                      <a:pt x="13217" y="3267"/>
                      <a:pt x="13041" y="3067"/>
                      <a:pt x="12738" y="3031"/>
                    </a:cubicBezTo>
                    <a:cubicBezTo>
                      <a:pt x="12709" y="3027"/>
                      <a:pt x="12680" y="3025"/>
                      <a:pt x="12652" y="3025"/>
                    </a:cubicBezTo>
                    <a:cubicBezTo>
                      <a:pt x="12458" y="3025"/>
                      <a:pt x="12290" y="3113"/>
                      <a:pt x="12142" y="3241"/>
                    </a:cubicBezTo>
                    <a:cubicBezTo>
                      <a:pt x="12092" y="3284"/>
                      <a:pt x="12045" y="3331"/>
                      <a:pt x="12012" y="3364"/>
                    </a:cubicBezTo>
                    <a:cubicBezTo>
                      <a:pt x="11665" y="3157"/>
                      <a:pt x="11329" y="2954"/>
                      <a:pt x="10983" y="2744"/>
                    </a:cubicBezTo>
                    <a:cubicBezTo>
                      <a:pt x="11089" y="2558"/>
                      <a:pt x="11199" y="2372"/>
                      <a:pt x="11306" y="2175"/>
                    </a:cubicBezTo>
                    <a:cubicBezTo>
                      <a:pt x="11486" y="1842"/>
                      <a:pt x="11669" y="1506"/>
                      <a:pt x="11836" y="1163"/>
                    </a:cubicBezTo>
                    <a:cubicBezTo>
                      <a:pt x="11932" y="960"/>
                      <a:pt x="11955" y="730"/>
                      <a:pt x="11776" y="554"/>
                    </a:cubicBezTo>
                    <a:cubicBezTo>
                      <a:pt x="11462" y="247"/>
                      <a:pt x="11099" y="14"/>
                      <a:pt x="10643" y="1"/>
                    </a:cubicBezTo>
                    <a:cubicBezTo>
                      <a:pt x="10637" y="1"/>
                      <a:pt x="10632" y="0"/>
                      <a:pt x="106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6273263" y="2780288"/>
                <a:ext cx="252556" cy="509697"/>
              </a:xfrm>
              <a:custGeom>
                <a:rect b="b" l="l" r="r" t="t"/>
                <a:pathLst>
                  <a:path extrusionOk="0" h="3891" w="1928">
                    <a:moveTo>
                      <a:pt x="909" y="1862"/>
                    </a:moveTo>
                    <a:cubicBezTo>
                      <a:pt x="1013" y="1925"/>
                      <a:pt x="1109" y="1985"/>
                      <a:pt x="1209" y="2045"/>
                    </a:cubicBezTo>
                    <a:cubicBezTo>
                      <a:pt x="1119" y="2201"/>
                      <a:pt x="1033" y="2351"/>
                      <a:pt x="942" y="2504"/>
                    </a:cubicBezTo>
                    <a:cubicBezTo>
                      <a:pt x="843" y="2458"/>
                      <a:pt x="746" y="2414"/>
                      <a:pt x="643" y="2364"/>
                    </a:cubicBezTo>
                    <a:cubicBezTo>
                      <a:pt x="729" y="2198"/>
                      <a:pt x="816" y="2034"/>
                      <a:pt x="909" y="1862"/>
                    </a:cubicBezTo>
                    <a:close/>
                    <a:moveTo>
                      <a:pt x="1892" y="0"/>
                    </a:moveTo>
                    <a:cubicBezTo>
                      <a:pt x="1842" y="23"/>
                      <a:pt x="1778" y="33"/>
                      <a:pt x="1742" y="67"/>
                    </a:cubicBezTo>
                    <a:cubicBezTo>
                      <a:pt x="1678" y="133"/>
                      <a:pt x="1622" y="210"/>
                      <a:pt x="1572" y="290"/>
                    </a:cubicBezTo>
                    <a:cubicBezTo>
                      <a:pt x="1345" y="660"/>
                      <a:pt x="1119" y="1032"/>
                      <a:pt x="896" y="1405"/>
                    </a:cubicBezTo>
                    <a:cubicBezTo>
                      <a:pt x="856" y="1473"/>
                      <a:pt x="821" y="1537"/>
                      <a:pt x="752" y="1537"/>
                    </a:cubicBezTo>
                    <a:cubicBezTo>
                      <a:pt x="730" y="1537"/>
                      <a:pt x="704" y="1530"/>
                      <a:pt x="673" y="1515"/>
                    </a:cubicBezTo>
                    <a:cubicBezTo>
                      <a:pt x="669" y="1513"/>
                      <a:pt x="664" y="1512"/>
                      <a:pt x="659" y="1512"/>
                    </a:cubicBezTo>
                    <a:cubicBezTo>
                      <a:pt x="630" y="1512"/>
                      <a:pt x="585" y="1532"/>
                      <a:pt x="583" y="1548"/>
                    </a:cubicBezTo>
                    <a:cubicBezTo>
                      <a:pt x="573" y="1579"/>
                      <a:pt x="586" y="1622"/>
                      <a:pt x="606" y="1651"/>
                    </a:cubicBezTo>
                    <a:cubicBezTo>
                      <a:pt x="626" y="1685"/>
                      <a:pt x="666" y="1705"/>
                      <a:pt x="699" y="1735"/>
                    </a:cubicBezTo>
                    <a:cubicBezTo>
                      <a:pt x="606" y="1918"/>
                      <a:pt x="513" y="2098"/>
                      <a:pt x="420" y="2278"/>
                    </a:cubicBezTo>
                    <a:cubicBezTo>
                      <a:pt x="357" y="2261"/>
                      <a:pt x="303" y="2238"/>
                      <a:pt x="246" y="2234"/>
                    </a:cubicBezTo>
                    <a:cubicBezTo>
                      <a:pt x="217" y="2234"/>
                      <a:pt x="177" y="2254"/>
                      <a:pt x="160" y="2281"/>
                    </a:cubicBezTo>
                    <a:cubicBezTo>
                      <a:pt x="150" y="2298"/>
                      <a:pt x="166" y="2344"/>
                      <a:pt x="186" y="2364"/>
                    </a:cubicBezTo>
                    <a:cubicBezTo>
                      <a:pt x="226" y="2404"/>
                      <a:pt x="277" y="2434"/>
                      <a:pt x="326" y="2471"/>
                    </a:cubicBezTo>
                    <a:cubicBezTo>
                      <a:pt x="250" y="2627"/>
                      <a:pt x="177" y="2777"/>
                      <a:pt x="103" y="2933"/>
                    </a:cubicBezTo>
                    <a:cubicBezTo>
                      <a:pt x="67" y="3010"/>
                      <a:pt x="34" y="3093"/>
                      <a:pt x="10" y="3177"/>
                    </a:cubicBezTo>
                    <a:cubicBezTo>
                      <a:pt x="0" y="3213"/>
                      <a:pt x="23" y="3260"/>
                      <a:pt x="34" y="3303"/>
                    </a:cubicBezTo>
                    <a:cubicBezTo>
                      <a:pt x="67" y="3283"/>
                      <a:pt x="114" y="3270"/>
                      <a:pt x="137" y="3240"/>
                    </a:cubicBezTo>
                    <a:cubicBezTo>
                      <a:pt x="214" y="3133"/>
                      <a:pt x="283" y="3024"/>
                      <a:pt x="353" y="2913"/>
                    </a:cubicBezTo>
                    <a:cubicBezTo>
                      <a:pt x="417" y="2804"/>
                      <a:pt x="473" y="2690"/>
                      <a:pt x="540" y="2574"/>
                    </a:cubicBezTo>
                    <a:cubicBezTo>
                      <a:pt x="636" y="2621"/>
                      <a:pt x="726" y="2667"/>
                      <a:pt x="823" y="2714"/>
                    </a:cubicBezTo>
                    <a:cubicBezTo>
                      <a:pt x="789" y="2773"/>
                      <a:pt x="763" y="2821"/>
                      <a:pt x="739" y="2867"/>
                    </a:cubicBezTo>
                    <a:cubicBezTo>
                      <a:pt x="616" y="3127"/>
                      <a:pt x="486" y="3383"/>
                      <a:pt x="369" y="3646"/>
                    </a:cubicBezTo>
                    <a:cubicBezTo>
                      <a:pt x="337" y="3720"/>
                      <a:pt x="257" y="3840"/>
                      <a:pt x="353" y="3883"/>
                    </a:cubicBezTo>
                    <a:cubicBezTo>
                      <a:pt x="365" y="3888"/>
                      <a:pt x="376" y="3891"/>
                      <a:pt x="386" y="3891"/>
                    </a:cubicBezTo>
                    <a:cubicBezTo>
                      <a:pt x="454" y="3891"/>
                      <a:pt x="491" y="3777"/>
                      <a:pt x="526" y="3713"/>
                    </a:cubicBezTo>
                    <a:cubicBezTo>
                      <a:pt x="680" y="3453"/>
                      <a:pt x="823" y="3190"/>
                      <a:pt x="969" y="2927"/>
                    </a:cubicBezTo>
                    <a:cubicBezTo>
                      <a:pt x="989" y="2893"/>
                      <a:pt x="1009" y="2861"/>
                      <a:pt x="1029" y="2827"/>
                    </a:cubicBezTo>
                    <a:cubicBezTo>
                      <a:pt x="1122" y="2867"/>
                      <a:pt x="1202" y="2907"/>
                      <a:pt x="1285" y="2937"/>
                    </a:cubicBezTo>
                    <a:cubicBezTo>
                      <a:pt x="1376" y="2970"/>
                      <a:pt x="1468" y="3004"/>
                      <a:pt x="1565" y="3020"/>
                    </a:cubicBezTo>
                    <a:cubicBezTo>
                      <a:pt x="1568" y="3021"/>
                      <a:pt x="1571" y="3021"/>
                      <a:pt x="1574" y="3021"/>
                    </a:cubicBezTo>
                    <a:cubicBezTo>
                      <a:pt x="1609" y="3021"/>
                      <a:pt x="1652" y="2989"/>
                      <a:pt x="1695" y="2973"/>
                    </a:cubicBezTo>
                    <a:cubicBezTo>
                      <a:pt x="1675" y="2933"/>
                      <a:pt x="1665" y="2884"/>
                      <a:pt x="1632" y="2861"/>
                    </a:cubicBezTo>
                    <a:cubicBezTo>
                      <a:pt x="1568" y="2813"/>
                      <a:pt x="1495" y="2781"/>
                      <a:pt x="1425" y="2744"/>
                    </a:cubicBezTo>
                    <a:cubicBezTo>
                      <a:pt x="1336" y="2701"/>
                      <a:pt x="1245" y="2661"/>
                      <a:pt x="1149" y="2614"/>
                    </a:cubicBezTo>
                    <a:cubicBezTo>
                      <a:pt x="1239" y="2461"/>
                      <a:pt x="1322" y="2318"/>
                      <a:pt x="1405" y="2174"/>
                    </a:cubicBezTo>
                    <a:cubicBezTo>
                      <a:pt x="1479" y="2211"/>
                      <a:pt x="1535" y="2244"/>
                      <a:pt x="1599" y="2268"/>
                    </a:cubicBezTo>
                    <a:cubicBezTo>
                      <a:pt x="1621" y="2277"/>
                      <a:pt x="1645" y="2283"/>
                      <a:pt x="1667" y="2283"/>
                    </a:cubicBezTo>
                    <a:cubicBezTo>
                      <a:pt x="1705" y="2283"/>
                      <a:pt x="1739" y="2266"/>
                      <a:pt x="1752" y="2224"/>
                    </a:cubicBezTo>
                    <a:cubicBezTo>
                      <a:pt x="1765" y="2184"/>
                      <a:pt x="1735" y="2118"/>
                      <a:pt x="1705" y="2081"/>
                    </a:cubicBezTo>
                    <a:cubicBezTo>
                      <a:pt x="1662" y="2031"/>
                      <a:pt x="1595" y="1998"/>
                      <a:pt x="1542" y="1961"/>
                    </a:cubicBezTo>
                    <a:cubicBezTo>
                      <a:pt x="1632" y="1798"/>
                      <a:pt x="1722" y="1645"/>
                      <a:pt x="1802" y="1488"/>
                    </a:cubicBezTo>
                    <a:cubicBezTo>
                      <a:pt x="1828" y="1432"/>
                      <a:pt x="1845" y="1368"/>
                      <a:pt x="1852" y="1305"/>
                    </a:cubicBezTo>
                    <a:cubicBezTo>
                      <a:pt x="1858" y="1262"/>
                      <a:pt x="1842" y="1238"/>
                      <a:pt x="1815" y="1238"/>
                    </a:cubicBezTo>
                    <a:cubicBezTo>
                      <a:pt x="1801" y="1238"/>
                      <a:pt x="1783" y="1245"/>
                      <a:pt x="1765" y="1259"/>
                    </a:cubicBezTo>
                    <a:cubicBezTo>
                      <a:pt x="1712" y="1302"/>
                      <a:pt x="1665" y="1355"/>
                      <a:pt x="1622" y="1412"/>
                    </a:cubicBezTo>
                    <a:cubicBezTo>
                      <a:pt x="1525" y="1548"/>
                      <a:pt x="1432" y="1691"/>
                      <a:pt x="1336" y="1834"/>
                    </a:cubicBezTo>
                    <a:cubicBezTo>
                      <a:pt x="1229" y="1778"/>
                      <a:pt x="1133" y="1722"/>
                      <a:pt x="1026" y="1662"/>
                    </a:cubicBezTo>
                    <a:cubicBezTo>
                      <a:pt x="1056" y="1608"/>
                      <a:pt x="1082" y="1565"/>
                      <a:pt x="1109" y="1522"/>
                    </a:cubicBezTo>
                    <a:cubicBezTo>
                      <a:pt x="1359" y="1089"/>
                      <a:pt x="1612" y="656"/>
                      <a:pt x="1862" y="220"/>
                    </a:cubicBezTo>
                    <a:cubicBezTo>
                      <a:pt x="1895" y="163"/>
                      <a:pt x="1905" y="93"/>
                      <a:pt x="1928" y="33"/>
                    </a:cubicBezTo>
                    <a:cubicBezTo>
                      <a:pt x="1915" y="20"/>
                      <a:pt x="1905" y="10"/>
                      <a:pt x="18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5729272" y="2751864"/>
                <a:ext cx="181165" cy="263560"/>
              </a:xfrm>
              <a:custGeom>
                <a:rect b="b" l="l" r="r" t="t"/>
                <a:pathLst>
                  <a:path extrusionOk="0" h="2012" w="1383">
                    <a:moveTo>
                      <a:pt x="773" y="1"/>
                    </a:moveTo>
                    <a:cubicBezTo>
                      <a:pt x="537" y="207"/>
                      <a:pt x="534" y="533"/>
                      <a:pt x="407" y="803"/>
                    </a:cubicBezTo>
                    <a:cubicBezTo>
                      <a:pt x="351" y="777"/>
                      <a:pt x="300" y="750"/>
                      <a:pt x="247" y="733"/>
                    </a:cubicBezTo>
                    <a:cubicBezTo>
                      <a:pt x="207" y="720"/>
                      <a:pt x="161" y="697"/>
                      <a:pt x="120" y="697"/>
                    </a:cubicBezTo>
                    <a:cubicBezTo>
                      <a:pt x="90" y="697"/>
                      <a:pt x="62" y="710"/>
                      <a:pt x="44" y="750"/>
                    </a:cubicBezTo>
                    <a:cubicBezTo>
                      <a:pt x="1" y="837"/>
                      <a:pt x="97" y="866"/>
                      <a:pt x="151" y="903"/>
                    </a:cubicBezTo>
                    <a:cubicBezTo>
                      <a:pt x="343" y="1026"/>
                      <a:pt x="340" y="1026"/>
                      <a:pt x="294" y="1246"/>
                    </a:cubicBezTo>
                    <a:cubicBezTo>
                      <a:pt x="267" y="1376"/>
                      <a:pt x="244" y="1509"/>
                      <a:pt x="231" y="1642"/>
                    </a:cubicBezTo>
                    <a:cubicBezTo>
                      <a:pt x="227" y="1679"/>
                      <a:pt x="267" y="1719"/>
                      <a:pt x="284" y="1756"/>
                    </a:cubicBezTo>
                    <a:cubicBezTo>
                      <a:pt x="317" y="1732"/>
                      <a:pt x="360" y="1712"/>
                      <a:pt x="377" y="1679"/>
                    </a:cubicBezTo>
                    <a:cubicBezTo>
                      <a:pt x="407" y="1625"/>
                      <a:pt x="423" y="1562"/>
                      <a:pt x="443" y="1502"/>
                    </a:cubicBezTo>
                    <a:cubicBezTo>
                      <a:pt x="477" y="1392"/>
                      <a:pt x="506" y="1279"/>
                      <a:pt x="540" y="1156"/>
                    </a:cubicBezTo>
                    <a:cubicBezTo>
                      <a:pt x="617" y="1206"/>
                      <a:pt x="677" y="1243"/>
                      <a:pt x="743" y="1286"/>
                    </a:cubicBezTo>
                    <a:cubicBezTo>
                      <a:pt x="717" y="1406"/>
                      <a:pt x="683" y="1516"/>
                      <a:pt x="663" y="1625"/>
                    </a:cubicBezTo>
                    <a:cubicBezTo>
                      <a:pt x="643" y="1736"/>
                      <a:pt x="637" y="1845"/>
                      <a:pt x="626" y="1952"/>
                    </a:cubicBezTo>
                    <a:cubicBezTo>
                      <a:pt x="626" y="1971"/>
                      <a:pt x="650" y="2011"/>
                      <a:pt x="663" y="2011"/>
                    </a:cubicBezTo>
                    <a:cubicBezTo>
                      <a:pt x="686" y="2011"/>
                      <a:pt x="720" y="1999"/>
                      <a:pt x="733" y="1979"/>
                    </a:cubicBezTo>
                    <a:cubicBezTo>
                      <a:pt x="760" y="1939"/>
                      <a:pt x="773" y="1892"/>
                      <a:pt x="790" y="1848"/>
                    </a:cubicBezTo>
                    <a:cubicBezTo>
                      <a:pt x="837" y="1705"/>
                      <a:pt x="883" y="1559"/>
                      <a:pt x="930" y="1416"/>
                    </a:cubicBezTo>
                    <a:cubicBezTo>
                      <a:pt x="1036" y="1462"/>
                      <a:pt x="1130" y="1516"/>
                      <a:pt x="1230" y="1546"/>
                    </a:cubicBezTo>
                    <a:cubicBezTo>
                      <a:pt x="1236" y="1548"/>
                      <a:pt x="1243" y="1548"/>
                      <a:pt x="1250" y="1548"/>
                    </a:cubicBezTo>
                    <a:cubicBezTo>
                      <a:pt x="1290" y="1548"/>
                      <a:pt x="1338" y="1520"/>
                      <a:pt x="1382" y="1506"/>
                    </a:cubicBezTo>
                    <a:cubicBezTo>
                      <a:pt x="1362" y="1459"/>
                      <a:pt x="1353" y="1396"/>
                      <a:pt x="1316" y="1366"/>
                    </a:cubicBezTo>
                    <a:cubicBezTo>
                      <a:pt x="1243" y="1306"/>
                      <a:pt x="1156" y="1256"/>
                      <a:pt x="1073" y="1209"/>
                    </a:cubicBezTo>
                    <a:cubicBezTo>
                      <a:pt x="1020" y="1179"/>
                      <a:pt x="1010" y="1149"/>
                      <a:pt x="1026" y="1089"/>
                    </a:cubicBezTo>
                    <a:cubicBezTo>
                      <a:pt x="1086" y="886"/>
                      <a:pt x="1136" y="683"/>
                      <a:pt x="1183" y="477"/>
                    </a:cubicBezTo>
                    <a:cubicBezTo>
                      <a:pt x="1193" y="427"/>
                      <a:pt x="1173" y="370"/>
                      <a:pt x="1170" y="317"/>
                    </a:cubicBezTo>
                    <a:cubicBezTo>
                      <a:pt x="1153" y="313"/>
                      <a:pt x="1136" y="310"/>
                      <a:pt x="1119" y="310"/>
                    </a:cubicBezTo>
                    <a:cubicBezTo>
                      <a:pt x="920" y="507"/>
                      <a:pt x="936" y="803"/>
                      <a:pt x="810" y="1043"/>
                    </a:cubicBezTo>
                    <a:cubicBezTo>
                      <a:pt x="783" y="1026"/>
                      <a:pt x="760" y="1012"/>
                      <a:pt x="733" y="1000"/>
                    </a:cubicBezTo>
                    <a:cubicBezTo>
                      <a:pt x="634" y="960"/>
                      <a:pt x="610" y="903"/>
                      <a:pt x="646" y="793"/>
                    </a:cubicBezTo>
                    <a:cubicBezTo>
                      <a:pt x="710" y="600"/>
                      <a:pt x="753" y="400"/>
                      <a:pt x="800" y="204"/>
                    </a:cubicBezTo>
                    <a:cubicBezTo>
                      <a:pt x="813" y="141"/>
                      <a:pt x="806" y="73"/>
                      <a:pt x="810" y="10"/>
                    </a:cubicBezTo>
                    <a:cubicBezTo>
                      <a:pt x="797" y="7"/>
                      <a:pt x="786" y="4"/>
                      <a:pt x="7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598808" y="3084833"/>
                <a:ext cx="72571" cy="81871"/>
              </a:xfrm>
              <a:custGeom>
                <a:rect b="b" l="l" r="r" t="t"/>
                <a:pathLst>
                  <a:path extrusionOk="0" h="625" w="554">
                    <a:moveTo>
                      <a:pt x="507" y="1"/>
                    </a:moveTo>
                    <a:cubicBezTo>
                      <a:pt x="468" y="1"/>
                      <a:pt x="395" y="34"/>
                      <a:pt x="354" y="59"/>
                    </a:cubicBezTo>
                    <a:cubicBezTo>
                      <a:pt x="194" y="162"/>
                      <a:pt x="84" y="309"/>
                      <a:pt x="21" y="485"/>
                    </a:cubicBezTo>
                    <a:cubicBezTo>
                      <a:pt x="8" y="522"/>
                      <a:pt x="1" y="599"/>
                      <a:pt x="44" y="619"/>
                    </a:cubicBezTo>
                    <a:cubicBezTo>
                      <a:pt x="51" y="623"/>
                      <a:pt x="59" y="625"/>
                      <a:pt x="68" y="625"/>
                    </a:cubicBezTo>
                    <a:cubicBezTo>
                      <a:pt x="103" y="625"/>
                      <a:pt x="142" y="589"/>
                      <a:pt x="164" y="562"/>
                    </a:cubicBezTo>
                    <a:cubicBezTo>
                      <a:pt x="274" y="432"/>
                      <a:pt x="374" y="296"/>
                      <a:pt x="474" y="156"/>
                    </a:cubicBezTo>
                    <a:cubicBezTo>
                      <a:pt x="500" y="119"/>
                      <a:pt x="554" y="22"/>
                      <a:pt x="527" y="6"/>
                    </a:cubicBezTo>
                    <a:cubicBezTo>
                      <a:pt x="523" y="2"/>
                      <a:pt x="516" y="1"/>
                      <a:pt x="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5645571" y="3130024"/>
                <a:ext cx="41132" cy="49385"/>
              </a:xfrm>
              <a:custGeom>
                <a:rect b="b" l="l" r="r" t="t"/>
                <a:pathLst>
                  <a:path extrusionOk="0" h="377" w="314">
                    <a:moveTo>
                      <a:pt x="294" y="0"/>
                    </a:moveTo>
                    <a:lnTo>
                      <a:pt x="294" y="0"/>
                    </a:lnTo>
                    <a:cubicBezTo>
                      <a:pt x="150" y="4"/>
                      <a:pt x="0" y="174"/>
                      <a:pt x="23" y="310"/>
                    </a:cubicBezTo>
                    <a:cubicBezTo>
                      <a:pt x="31" y="352"/>
                      <a:pt x="53" y="376"/>
                      <a:pt x="86" y="376"/>
                    </a:cubicBezTo>
                    <a:cubicBezTo>
                      <a:pt x="97" y="376"/>
                      <a:pt x="110" y="373"/>
                      <a:pt x="123" y="367"/>
                    </a:cubicBezTo>
                    <a:cubicBezTo>
                      <a:pt x="206" y="330"/>
                      <a:pt x="314" y="94"/>
                      <a:pt x="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6583310" y="3105922"/>
                <a:ext cx="86456" cy="189155"/>
              </a:xfrm>
              <a:custGeom>
                <a:rect b="b" l="l" r="r" t="t"/>
                <a:pathLst>
                  <a:path extrusionOk="0" h="1444" w="660">
                    <a:moveTo>
                      <a:pt x="608" y="1"/>
                    </a:moveTo>
                    <a:cubicBezTo>
                      <a:pt x="535" y="1"/>
                      <a:pt x="488" y="44"/>
                      <a:pt x="447" y="88"/>
                    </a:cubicBezTo>
                    <a:cubicBezTo>
                      <a:pt x="111" y="427"/>
                      <a:pt x="0" y="837"/>
                      <a:pt x="74" y="1300"/>
                    </a:cubicBezTo>
                    <a:cubicBezTo>
                      <a:pt x="84" y="1350"/>
                      <a:pt x="134" y="1397"/>
                      <a:pt x="164" y="1443"/>
                    </a:cubicBezTo>
                    <a:cubicBezTo>
                      <a:pt x="180" y="1394"/>
                      <a:pt x="211" y="1346"/>
                      <a:pt x="214" y="1297"/>
                    </a:cubicBezTo>
                    <a:cubicBezTo>
                      <a:pt x="231" y="897"/>
                      <a:pt x="334" y="527"/>
                      <a:pt x="570" y="198"/>
                    </a:cubicBezTo>
                    <a:cubicBezTo>
                      <a:pt x="610" y="144"/>
                      <a:pt x="630" y="75"/>
                      <a:pt x="660" y="8"/>
                    </a:cubicBezTo>
                    <a:cubicBezTo>
                      <a:pt x="641" y="3"/>
                      <a:pt x="624" y="1"/>
                      <a:pt x="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6693732" y="3016196"/>
                <a:ext cx="96019" cy="57768"/>
              </a:xfrm>
              <a:custGeom>
                <a:rect b="b" l="l" r="r" t="t"/>
                <a:pathLst>
                  <a:path extrusionOk="0" h="441" w="733">
                    <a:moveTo>
                      <a:pt x="666" y="1"/>
                    </a:moveTo>
                    <a:cubicBezTo>
                      <a:pt x="413" y="7"/>
                      <a:pt x="196" y="84"/>
                      <a:pt x="33" y="284"/>
                    </a:cubicBezTo>
                    <a:cubicBezTo>
                      <a:pt x="17" y="300"/>
                      <a:pt x="4" y="324"/>
                      <a:pt x="4" y="347"/>
                    </a:cubicBezTo>
                    <a:cubicBezTo>
                      <a:pt x="1" y="377"/>
                      <a:pt x="1" y="420"/>
                      <a:pt x="21" y="433"/>
                    </a:cubicBezTo>
                    <a:cubicBezTo>
                      <a:pt x="27" y="438"/>
                      <a:pt x="38" y="441"/>
                      <a:pt x="50" y="441"/>
                    </a:cubicBezTo>
                    <a:cubicBezTo>
                      <a:pt x="70" y="441"/>
                      <a:pt x="93" y="435"/>
                      <a:pt x="107" y="427"/>
                    </a:cubicBezTo>
                    <a:cubicBezTo>
                      <a:pt x="253" y="353"/>
                      <a:pt x="396" y="280"/>
                      <a:pt x="533" y="197"/>
                    </a:cubicBezTo>
                    <a:cubicBezTo>
                      <a:pt x="603" y="157"/>
                      <a:pt x="663" y="104"/>
                      <a:pt x="733" y="50"/>
                    </a:cubicBezTo>
                    <a:cubicBezTo>
                      <a:pt x="703" y="21"/>
                      <a:pt x="700" y="13"/>
                      <a:pt x="693" y="10"/>
                    </a:cubicBezTo>
                    <a:cubicBezTo>
                      <a:pt x="683" y="7"/>
                      <a:pt x="673" y="1"/>
                      <a:pt x="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6283218" y="2683358"/>
                <a:ext cx="140163" cy="65104"/>
              </a:xfrm>
              <a:custGeom>
                <a:rect b="b" l="l" r="r" t="t"/>
                <a:pathLst>
                  <a:path extrusionOk="0" h="497" w="1070">
                    <a:moveTo>
                      <a:pt x="687" y="0"/>
                    </a:moveTo>
                    <a:cubicBezTo>
                      <a:pt x="443" y="0"/>
                      <a:pt x="177" y="123"/>
                      <a:pt x="47" y="313"/>
                    </a:cubicBezTo>
                    <a:cubicBezTo>
                      <a:pt x="27" y="341"/>
                      <a:pt x="11" y="370"/>
                      <a:pt x="4" y="404"/>
                    </a:cubicBezTo>
                    <a:cubicBezTo>
                      <a:pt x="1" y="427"/>
                      <a:pt x="1" y="467"/>
                      <a:pt x="18" y="484"/>
                    </a:cubicBezTo>
                    <a:cubicBezTo>
                      <a:pt x="27" y="492"/>
                      <a:pt x="48" y="496"/>
                      <a:pt x="67" y="496"/>
                    </a:cubicBezTo>
                    <a:cubicBezTo>
                      <a:pt x="80" y="496"/>
                      <a:pt x="92" y="494"/>
                      <a:pt x="101" y="490"/>
                    </a:cubicBezTo>
                    <a:cubicBezTo>
                      <a:pt x="147" y="470"/>
                      <a:pt x="187" y="441"/>
                      <a:pt x="227" y="410"/>
                    </a:cubicBezTo>
                    <a:cubicBezTo>
                      <a:pt x="390" y="297"/>
                      <a:pt x="559" y="216"/>
                      <a:pt x="755" y="216"/>
                    </a:cubicBezTo>
                    <a:cubicBezTo>
                      <a:pt x="795" y="216"/>
                      <a:pt x="837" y="220"/>
                      <a:pt x="880" y="227"/>
                    </a:cubicBezTo>
                    <a:cubicBezTo>
                      <a:pt x="888" y="228"/>
                      <a:pt x="896" y="229"/>
                      <a:pt x="904" y="229"/>
                    </a:cubicBezTo>
                    <a:cubicBezTo>
                      <a:pt x="954" y="229"/>
                      <a:pt x="1008" y="206"/>
                      <a:pt x="1057" y="197"/>
                    </a:cubicBezTo>
                    <a:cubicBezTo>
                      <a:pt x="1063" y="184"/>
                      <a:pt x="1066" y="167"/>
                      <a:pt x="1069" y="150"/>
                    </a:cubicBezTo>
                    <a:cubicBezTo>
                      <a:pt x="1013" y="114"/>
                      <a:pt x="963" y="61"/>
                      <a:pt x="903" y="37"/>
                    </a:cubicBezTo>
                    <a:cubicBezTo>
                      <a:pt x="836" y="12"/>
                      <a:pt x="763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6032639" y="3050122"/>
                <a:ext cx="78858" cy="40477"/>
              </a:xfrm>
              <a:custGeom>
                <a:rect b="b" l="l" r="r" t="t"/>
                <a:pathLst>
                  <a:path extrusionOk="0" h="309" w="602">
                    <a:moveTo>
                      <a:pt x="509" y="0"/>
                    </a:moveTo>
                    <a:cubicBezTo>
                      <a:pt x="368" y="0"/>
                      <a:pt x="53" y="117"/>
                      <a:pt x="16" y="231"/>
                    </a:cubicBezTo>
                    <a:cubicBezTo>
                      <a:pt x="1" y="284"/>
                      <a:pt x="20" y="308"/>
                      <a:pt x="53" y="308"/>
                    </a:cubicBezTo>
                    <a:cubicBezTo>
                      <a:pt x="64" y="308"/>
                      <a:pt x="76" y="306"/>
                      <a:pt x="89" y="301"/>
                    </a:cubicBezTo>
                    <a:cubicBezTo>
                      <a:pt x="265" y="241"/>
                      <a:pt x="602" y="108"/>
                      <a:pt x="575" y="25"/>
                    </a:cubicBezTo>
                    <a:cubicBezTo>
                      <a:pt x="569" y="8"/>
                      <a:pt x="545" y="0"/>
                      <a:pt x="5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6089225" y="3091645"/>
                <a:ext cx="57113" cy="23448"/>
              </a:xfrm>
              <a:custGeom>
                <a:rect b="b" l="l" r="r" t="t"/>
                <a:pathLst>
                  <a:path extrusionOk="0" h="179" w="436">
                    <a:moveTo>
                      <a:pt x="349" y="1"/>
                    </a:moveTo>
                    <a:cubicBezTo>
                      <a:pt x="250" y="14"/>
                      <a:pt x="150" y="24"/>
                      <a:pt x="56" y="57"/>
                    </a:cubicBezTo>
                    <a:cubicBezTo>
                      <a:pt x="0" y="77"/>
                      <a:pt x="13" y="154"/>
                      <a:pt x="76" y="177"/>
                    </a:cubicBezTo>
                    <a:cubicBezTo>
                      <a:pt x="81" y="178"/>
                      <a:pt x="89" y="179"/>
                      <a:pt x="101" y="179"/>
                    </a:cubicBezTo>
                    <a:cubicBezTo>
                      <a:pt x="165" y="179"/>
                      <a:pt x="319" y="157"/>
                      <a:pt x="373" y="134"/>
                    </a:cubicBezTo>
                    <a:cubicBezTo>
                      <a:pt x="436" y="110"/>
                      <a:pt x="436" y="74"/>
                      <a:pt x="436" y="47"/>
                    </a:cubicBezTo>
                    <a:cubicBezTo>
                      <a:pt x="433" y="27"/>
                      <a:pt x="416" y="1"/>
                      <a:pt x="3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6127081" y="3029950"/>
                <a:ext cx="50695" cy="21090"/>
              </a:xfrm>
              <a:custGeom>
                <a:rect b="b" l="l" r="r" t="t"/>
                <a:pathLst>
                  <a:path extrusionOk="0" h="161" w="387">
                    <a:moveTo>
                      <a:pt x="221" y="0"/>
                    </a:moveTo>
                    <a:cubicBezTo>
                      <a:pt x="152" y="0"/>
                      <a:pt x="75" y="22"/>
                      <a:pt x="40" y="59"/>
                    </a:cubicBezTo>
                    <a:cubicBezTo>
                      <a:pt x="1" y="105"/>
                      <a:pt x="11" y="148"/>
                      <a:pt x="71" y="159"/>
                    </a:cubicBezTo>
                    <a:cubicBezTo>
                      <a:pt x="76" y="160"/>
                      <a:pt x="87" y="161"/>
                      <a:pt x="102" y="161"/>
                    </a:cubicBezTo>
                    <a:cubicBezTo>
                      <a:pt x="160" y="161"/>
                      <a:pt x="274" y="151"/>
                      <a:pt x="317" y="132"/>
                    </a:cubicBezTo>
                    <a:cubicBezTo>
                      <a:pt x="371" y="112"/>
                      <a:pt x="387" y="68"/>
                      <a:pt x="331" y="28"/>
                    </a:cubicBezTo>
                    <a:cubicBezTo>
                      <a:pt x="306" y="9"/>
                      <a:pt x="265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5604048" y="2927125"/>
                <a:ext cx="48206" cy="58685"/>
              </a:xfrm>
              <a:custGeom>
                <a:rect b="b" l="l" r="r" t="t"/>
                <a:pathLst>
                  <a:path extrusionOk="0" h="448" w="368">
                    <a:moveTo>
                      <a:pt x="298" y="0"/>
                    </a:moveTo>
                    <a:cubicBezTo>
                      <a:pt x="270" y="0"/>
                      <a:pt x="238" y="6"/>
                      <a:pt x="217" y="21"/>
                    </a:cubicBezTo>
                    <a:cubicBezTo>
                      <a:pt x="101" y="108"/>
                      <a:pt x="44" y="238"/>
                      <a:pt x="4" y="371"/>
                    </a:cubicBezTo>
                    <a:cubicBezTo>
                      <a:pt x="1" y="391"/>
                      <a:pt x="18" y="427"/>
                      <a:pt x="34" y="438"/>
                    </a:cubicBezTo>
                    <a:cubicBezTo>
                      <a:pt x="43" y="445"/>
                      <a:pt x="60" y="448"/>
                      <a:pt x="75" y="448"/>
                    </a:cubicBezTo>
                    <a:cubicBezTo>
                      <a:pt x="88" y="448"/>
                      <a:pt x="99" y="445"/>
                      <a:pt x="104" y="441"/>
                    </a:cubicBezTo>
                    <a:cubicBezTo>
                      <a:pt x="194" y="324"/>
                      <a:pt x="248" y="247"/>
                      <a:pt x="334" y="131"/>
                    </a:cubicBezTo>
                    <a:cubicBezTo>
                      <a:pt x="368" y="68"/>
                      <a:pt x="334" y="5"/>
                      <a:pt x="320" y="1"/>
                    </a:cubicBezTo>
                    <a:cubicBezTo>
                      <a:pt x="313" y="1"/>
                      <a:pt x="306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 rot="-5639198">
                <a:off x="5626022" y="3855998"/>
                <a:ext cx="577310" cy="494509"/>
              </a:xfrm>
              <a:custGeom>
                <a:rect b="b" l="l" r="r" t="t"/>
                <a:pathLst>
                  <a:path extrusionOk="0" h="13778" w="16085">
                    <a:moveTo>
                      <a:pt x="2821" y="0"/>
                    </a:moveTo>
                    <a:cubicBezTo>
                      <a:pt x="2728" y="0"/>
                      <a:pt x="2630" y="53"/>
                      <a:pt x="2503" y="188"/>
                    </a:cubicBezTo>
                    <a:cubicBezTo>
                      <a:pt x="666" y="2099"/>
                      <a:pt x="1" y="5092"/>
                      <a:pt x="876" y="7606"/>
                    </a:cubicBezTo>
                    <a:cubicBezTo>
                      <a:pt x="1184" y="8493"/>
                      <a:pt x="1666" y="9295"/>
                      <a:pt x="2195" y="10072"/>
                    </a:cubicBezTo>
                    <a:cubicBezTo>
                      <a:pt x="2639" y="10723"/>
                      <a:pt x="3231" y="11155"/>
                      <a:pt x="3810" y="11684"/>
                    </a:cubicBezTo>
                    <a:cubicBezTo>
                      <a:pt x="5244" y="12959"/>
                      <a:pt x="7111" y="13777"/>
                      <a:pt x="9033" y="13777"/>
                    </a:cubicBezTo>
                    <a:cubicBezTo>
                      <a:pt x="9141" y="13777"/>
                      <a:pt x="9248" y="13775"/>
                      <a:pt x="9356" y="13769"/>
                    </a:cubicBezTo>
                    <a:cubicBezTo>
                      <a:pt x="10243" y="13731"/>
                      <a:pt x="11142" y="13548"/>
                      <a:pt x="11944" y="13163"/>
                    </a:cubicBezTo>
                    <a:cubicBezTo>
                      <a:pt x="13236" y="12524"/>
                      <a:pt x="14197" y="11389"/>
                      <a:pt x="15037" y="10220"/>
                    </a:cubicBezTo>
                    <a:cubicBezTo>
                      <a:pt x="15528" y="9516"/>
                      <a:pt x="16022" y="8753"/>
                      <a:pt x="16072" y="7890"/>
                    </a:cubicBezTo>
                    <a:cubicBezTo>
                      <a:pt x="16084" y="7680"/>
                      <a:pt x="16061" y="7446"/>
                      <a:pt x="15948" y="7263"/>
                    </a:cubicBezTo>
                    <a:cubicBezTo>
                      <a:pt x="15851" y="7088"/>
                      <a:pt x="15664" y="6979"/>
                      <a:pt x="15504" y="6866"/>
                    </a:cubicBezTo>
                    <a:cubicBezTo>
                      <a:pt x="15123" y="6621"/>
                      <a:pt x="14741" y="6399"/>
                      <a:pt x="14360" y="6165"/>
                    </a:cubicBezTo>
                    <a:cubicBezTo>
                      <a:pt x="13189" y="5473"/>
                      <a:pt x="11967" y="4846"/>
                      <a:pt x="10737" y="4231"/>
                    </a:cubicBezTo>
                    <a:cubicBezTo>
                      <a:pt x="9305" y="3515"/>
                      <a:pt x="7853" y="2812"/>
                      <a:pt x="6434" y="2072"/>
                    </a:cubicBezTo>
                    <a:cubicBezTo>
                      <a:pt x="5733" y="1691"/>
                      <a:pt x="5044" y="1309"/>
                      <a:pt x="4351" y="904"/>
                    </a:cubicBezTo>
                    <a:cubicBezTo>
                      <a:pt x="4192" y="803"/>
                      <a:pt x="4032" y="718"/>
                      <a:pt x="3872" y="620"/>
                    </a:cubicBezTo>
                    <a:cubicBezTo>
                      <a:pt x="3698" y="508"/>
                      <a:pt x="3526" y="398"/>
                      <a:pt x="3343" y="286"/>
                    </a:cubicBezTo>
                    <a:cubicBezTo>
                      <a:pt x="3113" y="141"/>
                      <a:pt x="2974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 rot="-5639198">
                <a:off x="5616335" y="3835531"/>
                <a:ext cx="598522" cy="521033"/>
              </a:xfrm>
              <a:custGeom>
                <a:rect b="b" l="l" r="r" t="t"/>
                <a:pathLst>
                  <a:path extrusionOk="0" h="14517" w="16676">
                    <a:moveTo>
                      <a:pt x="4141" y="1604"/>
                    </a:moveTo>
                    <a:cubicBezTo>
                      <a:pt x="5141" y="2145"/>
                      <a:pt x="6102" y="2674"/>
                      <a:pt x="7048" y="3192"/>
                    </a:cubicBezTo>
                    <a:cubicBezTo>
                      <a:pt x="6915" y="3511"/>
                      <a:pt x="6791" y="3807"/>
                      <a:pt x="6655" y="4079"/>
                    </a:cubicBezTo>
                    <a:cubicBezTo>
                      <a:pt x="6619" y="4165"/>
                      <a:pt x="6545" y="4265"/>
                      <a:pt x="6471" y="4265"/>
                    </a:cubicBezTo>
                    <a:cubicBezTo>
                      <a:pt x="5362" y="4425"/>
                      <a:pt x="4253" y="4561"/>
                      <a:pt x="3106" y="4709"/>
                    </a:cubicBezTo>
                    <a:cubicBezTo>
                      <a:pt x="3129" y="3550"/>
                      <a:pt x="3697" y="2624"/>
                      <a:pt x="4141" y="1604"/>
                    </a:cubicBezTo>
                    <a:close/>
                    <a:moveTo>
                      <a:pt x="7714" y="3550"/>
                    </a:moveTo>
                    <a:lnTo>
                      <a:pt x="7714" y="3550"/>
                    </a:lnTo>
                    <a:cubicBezTo>
                      <a:pt x="8713" y="4118"/>
                      <a:pt x="9698" y="4659"/>
                      <a:pt x="10671" y="5188"/>
                    </a:cubicBezTo>
                    <a:cubicBezTo>
                      <a:pt x="10364" y="5862"/>
                      <a:pt x="9951" y="6158"/>
                      <a:pt x="9419" y="6158"/>
                    </a:cubicBezTo>
                    <a:cubicBezTo>
                      <a:pt x="9183" y="6158"/>
                      <a:pt x="8923" y="6100"/>
                      <a:pt x="8639" y="5990"/>
                    </a:cubicBezTo>
                    <a:cubicBezTo>
                      <a:pt x="7616" y="5582"/>
                      <a:pt x="7246" y="4561"/>
                      <a:pt x="7714" y="3550"/>
                    </a:cubicBezTo>
                    <a:close/>
                    <a:moveTo>
                      <a:pt x="6643" y="5212"/>
                    </a:moveTo>
                    <a:cubicBezTo>
                      <a:pt x="6841" y="5522"/>
                      <a:pt x="7036" y="5818"/>
                      <a:pt x="7234" y="6126"/>
                    </a:cubicBezTo>
                    <a:cubicBezTo>
                      <a:pt x="7270" y="6200"/>
                      <a:pt x="7297" y="6321"/>
                      <a:pt x="7270" y="6371"/>
                    </a:cubicBezTo>
                    <a:cubicBezTo>
                      <a:pt x="6729" y="7321"/>
                      <a:pt x="6176" y="8258"/>
                      <a:pt x="5608" y="9219"/>
                    </a:cubicBezTo>
                    <a:cubicBezTo>
                      <a:pt x="4401" y="8270"/>
                      <a:pt x="3265" y="7247"/>
                      <a:pt x="3144" y="5534"/>
                    </a:cubicBezTo>
                    <a:cubicBezTo>
                      <a:pt x="4312" y="5422"/>
                      <a:pt x="5472" y="5324"/>
                      <a:pt x="6643" y="5212"/>
                    </a:cubicBezTo>
                    <a:close/>
                    <a:moveTo>
                      <a:pt x="11558" y="5706"/>
                    </a:moveTo>
                    <a:cubicBezTo>
                      <a:pt x="12262" y="6099"/>
                      <a:pt x="13037" y="6519"/>
                      <a:pt x="13815" y="6951"/>
                    </a:cubicBezTo>
                    <a:cubicBezTo>
                      <a:pt x="13321" y="8258"/>
                      <a:pt x="12446" y="9205"/>
                      <a:pt x="11239" y="9885"/>
                    </a:cubicBezTo>
                    <a:cubicBezTo>
                      <a:pt x="10982" y="8924"/>
                      <a:pt x="10721" y="7998"/>
                      <a:pt x="10488" y="7075"/>
                    </a:cubicBezTo>
                    <a:cubicBezTo>
                      <a:pt x="10464" y="6986"/>
                      <a:pt x="10500" y="6853"/>
                      <a:pt x="10550" y="6791"/>
                    </a:cubicBezTo>
                    <a:cubicBezTo>
                      <a:pt x="10869" y="6433"/>
                      <a:pt x="11189" y="6099"/>
                      <a:pt x="11558" y="5706"/>
                    </a:cubicBezTo>
                    <a:close/>
                    <a:moveTo>
                      <a:pt x="7950" y="6827"/>
                    </a:moveTo>
                    <a:cubicBezTo>
                      <a:pt x="8480" y="6939"/>
                      <a:pt x="8997" y="7049"/>
                      <a:pt x="9503" y="7161"/>
                    </a:cubicBezTo>
                    <a:cubicBezTo>
                      <a:pt x="9772" y="8169"/>
                      <a:pt x="10044" y="9205"/>
                      <a:pt x="10328" y="10266"/>
                    </a:cubicBezTo>
                    <a:cubicBezTo>
                      <a:pt x="9837" y="10442"/>
                      <a:pt x="9355" y="10530"/>
                      <a:pt x="8881" y="10530"/>
                    </a:cubicBezTo>
                    <a:cubicBezTo>
                      <a:pt x="8033" y="10530"/>
                      <a:pt x="7213" y="10248"/>
                      <a:pt x="6421" y="9687"/>
                    </a:cubicBezTo>
                    <a:cubicBezTo>
                      <a:pt x="6939" y="8725"/>
                      <a:pt x="7456" y="7752"/>
                      <a:pt x="7950" y="6827"/>
                    </a:cubicBezTo>
                    <a:close/>
                    <a:moveTo>
                      <a:pt x="2848" y="826"/>
                    </a:moveTo>
                    <a:cubicBezTo>
                      <a:pt x="3118" y="997"/>
                      <a:pt x="3366" y="1160"/>
                      <a:pt x="3635" y="1320"/>
                    </a:cubicBezTo>
                    <a:cubicBezTo>
                      <a:pt x="3055" y="2021"/>
                      <a:pt x="2612" y="2772"/>
                      <a:pt x="2366" y="3635"/>
                    </a:cubicBezTo>
                    <a:cubicBezTo>
                      <a:pt x="1872" y="5386"/>
                      <a:pt x="2156" y="7013"/>
                      <a:pt x="3316" y="8430"/>
                    </a:cubicBezTo>
                    <a:cubicBezTo>
                      <a:pt x="4386" y="9737"/>
                      <a:pt x="5732" y="10710"/>
                      <a:pt x="7320" y="11275"/>
                    </a:cubicBezTo>
                    <a:cubicBezTo>
                      <a:pt x="7867" y="11469"/>
                      <a:pt x="8405" y="11558"/>
                      <a:pt x="8931" y="11558"/>
                    </a:cubicBezTo>
                    <a:cubicBezTo>
                      <a:pt x="10052" y="11558"/>
                      <a:pt x="11124" y="11154"/>
                      <a:pt x="12138" y="10500"/>
                    </a:cubicBezTo>
                    <a:cubicBezTo>
                      <a:pt x="13185" y="9823"/>
                      <a:pt x="13975" y="8924"/>
                      <a:pt x="14492" y="7776"/>
                    </a:cubicBezTo>
                    <a:cubicBezTo>
                      <a:pt x="14543" y="7667"/>
                      <a:pt x="14617" y="7542"/>
                      <a:pt x="14679" y="7406"/>
                    </a:cubicBezTo>
                    <a:cubicBezTo>
                      <a:pt x="14936" y="7492"/>
                      <a:pt x="15182" y="7542"/>
                      <a:pt x="15403" y="7652"/>
                    </a:cubicBezTo>
                    <a:cubicBezTo>
                      <a:pt x="15477" y="7702"/>
                      <a:pt x="15539" y="7924"/>
                      <a:pt x="15504" y="8022"/>
                    </a:cubicBezTo>
                    <a:cubicBezTo>
                      <a:pt x="14679" y="9823"/>
                      <a:pt x="13839" y="11609"/>
                      <a:pt x="12103" y="12768"/>
                    </a:cubicBezTo>
                    <a:cubicBezTo>
                      <a:pt x="11239" y="13345"/>
                      <a:pt x="10266" y="13458"/>
                      <a:pt x="9266" y="13508"/>
                    </a:cubicBezTo>
                    <a:cubicBezTo>
                      <a:pt x="9193" y="13511"/>
                      <a:pt x="9120" y="13512"/>
                      <a:pt x="9047" y="13512"/>
                    </a:cubicBezTo>
                    <a:cubicBezTo>
                      <a:pt x="7963" y="13512"/>
                      <a:pt x="6962" y="13185"/>
                      <a:pt x="6028" y="12606"/>
                    </a:cubicBezTo>
                    <a:cubicBezTo>
                      <a:pt x="4892" y="11917"/>
                      <a:pt x="3845" y="11127"/>
                      <a:pt x="2922" y="10154"/>
                    </a:cubicBezTo>
                    <a:cubicBezTo>
                      <a:pt x="814" y="7936"/>
                      <a:pt x="716" y="4289"/>
                      <a:pt x="2059" y="2157"/>
                    </a:cubicBezTo>
                    <a:cubicBezTo>
                      <a:pt x="2331" y="1725"/>
                      <a:pt x="2576" y="1269"/>
                      <a:pt x="2848" y="826"/>
                    </a:cubicBezTo>
                    <a:close/>
                    <a:moveTo>
                      <a:pt x="2720" y="1"/>
                    </a:moveTo>
                    <a:cubicBezTo>
                      <a:pt x="2537" y="1"/>
                      <a:pt x="2425" y="127"/>
                      <a:pt x="2281" y="296"/>
                    </a:cubicBezTo>
                    <a:cubicBezTo>
                      <a:pt x="1234" y="1589"/>
                      <a:pt x="370" y="2970"/>
                      <a:pt x="222" y="5017"/>
                    </a:cubicBezTo>
                    <a:cubicBezTo>
                      <a:pt x="0" y="6963"/>
                      <a:pt x="580" y="8983"/>
                      <a:pt x="2094" y="10722"/>
                    </a:cubicBezTo>
                    <a:cubicBezTo>
                      <a:pt x="3044" y="11819"/>
                      <a:pt x="4191" y="12668"/>
                      <a:pt x="5410" y="13434"/>
                    </a:cubicBezTo>
                    <a:cubicBezTo>
                      <a:pt x="6514" y="14125"/>
                      <a:pt x="7705" y="14517"/>
                      <a:pt x="9002" y="14517"/>
                    </a:cubicBezTo>
                    <a:cubicBezTo>
                      <a:pt x="9021" y="14517"/>
                      <a:pt x="9040" y="14517"/>
                      <a:pt x="9059" y="14516"/>
                    </a:cubicBezTo>
                    <a:cubicBezTo>
                      <a:pt x="10242" y="14516"/>
                      <a:pt x="11425" y="14407"/>
                      <a:pt x="12434" y="13730"/>
                    </a:cubicBezTo>
                    <a:cubicBezTo>
                      <a:pt x="13629" y="12916"/>
                      <a:pt x="14679" y="11929"/>
                      <a:pt x="15329" y="10598"/>
                    </a:cubicBezTo>
                    <a:cubicBezTo>
                      <a:pt x="15652" y="9932"/>
                      <a:pt x="16010" y="9267"/>
                      <a:pt x="16317" y="8601"/>
                    </a:cubicBezTo>
                    <a:cubicBezTo>
                      <a:pt x="16675" y="7838"/>
                      <a:pt x="16539" y="7371"/>
                      <a:pt x="15862" y="6939"/>
                    </a:cubicBezTo>
                    <a:cubicBezTo>
                      <a:pt x="15492" y="6705"/>
                      <a:pt x="15084" y="6519"/>
                      <a:pt x="14702" y="6309"/>
                    </a:cubicBezTo>
                    <a:cubicBezTo>
                      <a:pt x="13037" y="5386"/>
                      <a:pt x="11399" y="4425"/>
                      <a:pt x="9737" y="3538"/>
                    </a:cubicBezTo>
                    <a:cubicBezTo>
                      <a:pt x="7776" y="2491"/>
                      <a:pt x="3339" y="246"/>
                      <a:pt x="3094" y="125"/>
                    </a:cubicBezTo>
                    <a:cubicBezTo>
                      <a:pt x="2938" y="38"/>
                      <a:pt x="2819" y="1"/>
                      <a:pt x="2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7350409" y="3752653"/>
                <a:ext cx="747178" cy="606088"/>
              </a:xfrm>
              <a:custGeom>
                <a:rect b="b" l="l" r="r" t="t"/>
                <a:pathLst>
                  <a:path extrusionOk="0" h="17183" w="21183">
                    <a:moveTo>
                      <a:pt x="14690" y="1"/>
                    </a:moveTo>
                    <a:cubicBezTo>
                      <a:pt x="14512" y="1"/>
                      <a:pt x="14327" y="36"/>
                      <a:pt x="14158" y="86"/>
                    </a:cubicBezTo>
                    <a:cubicBezTo>
                      <a:pt x="13652" y="222"/>
                      <a:pt x="13161" y="467"/>
                      <a:pt x="12691" y="716"/>
                    </a:cubicBezTo>
                    <a:cubicBezTo>
                      <a:pt x="8873" y="2697"/>
                      <a:pt x="5052" y="5398"/>
                      <a:pt x="2218" y="8639"/>
                    </a:cubicBezTo>
                    <a:cubicBezTo>
                      <a:pt x="1491" y="9464"/>
                      <a:pt x="787" y="10340"/>
                      <a:pt x="393" y="11375"/>
                    </a:cubicBezTo>
                    <a:cubicBezTo>
                      <a:pt x="0" y="12398"/>
                      <a:pt x="320" y="13605"/>
                      <a:pt x="849" y="14566"/>
                    </a:cubicBezTo>
                    <a:cubicBezTo>
                      <a:pt x="1440" y="15652"/>
                      <a:pt x="2304" y="16539"/>
                      <a:pt x="3499" y="16870"/>
                    </a:cubicBezTo>
                    <a:cubicBezTo>
                      <a:pt x="4150" y="17061"/>
                      <a:pt x="4846" y="17183"/>
                      <a:pt x="5534" y="17183"/>
                    </a:cubicBezTo>
                    <a:cubicBezTo>
                      <a:pt x="6095" y="17183"/>
                      <a:pt x="6651" y="17101"/>
                      <a:pt x="7172" y="16909"/>
                    </a:cubicBezTo>
                    <a:cubicBezTo>
                      <a:pt x="7616" y="16746"/>
                      <a:pt x="8045" y="16574"/>
                      <a:pt x="8488" y="16376"/>
                    </a:cubicBezTo>
                    <a:cubicBezTo>
                      <a:pt x="12088" y="14862"/>
                      <a:pt x="15439" y="12593"/>
                      <a:pt x="18065" y="9943"/>
                    </a:cubicBezTo>
                    <a:cubicBezTo>
                      <a:pt x="19618" y="8367"/>
                      <a:pt x="20715" y="7013"/>
                      <a:pt x="21085" y="4830"/>
                    </a:cubicBezTo>
                    <a:cubicBezTo>
                      <a:pt x="21159" y="4386"/>
                      <a:pt x="21182" y="3931"/>
                      <a:pt x="21108" y="3475"/>
                    </a:cubicBezTo>
                    <a:cubicBezTo>
                      <a:pt x="20910" y="2378"/>
                      <a:pt x="20061" y="1417"/>
                      <a:pt x="18988" y="1086"/>
                    </a:cubicBezTo>
                    <a:cubicBezTo>
                      <a:pt x="18695" y="999"/>
                      <a:pt x="18392" y="955"/>
                      <a:pt x="18090" y="955"/>
                    </a:cubicBezTo>
                    <a:cubicBezTo>
                      <a:pt x="17316" y="955"/>
                      <a:pt x="16553" y="1240"/>
                      <a:pt x="15995" y="1798"/>
                    </a:cubicBezTo>
                    <a:cubicBezTo>
                      <a:pt x="15971" y="1810"/>
                      <a:pt x="15956" y="1837"/>
                      <a:pt x="15933" y="1860"/>
                    </a:cubicBezTo>
                    <a:cubicBezTo>
                      <a:pt x="15859" y="1440"/>
                      <a:pt x="15734" y="1023"/>
                      <a:pt x="15551" y="627"/>
                    </a:cubicBezTo>
                    <a:cubicBezTo>
                      <a:pt x="15477" y="467"/>
                      <a:pt x="15403" y="296"/>
                      <a:pt x="15267" y="183"/>
                    </a:cubicBezTo>
                    <a:cubicBezTo>
                      <a:pt x="15107" y="50"/>
                      <a:pt x="14903" y="1"/>
                      <a:pt x="14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7503315" y="4118994"/>
                <a:ext cx="106982" cy="49734"/>
              </a:xfrm>
              <a:custGeom>
                <a:rect b="b" l="l" r="r" t="t"/>
                <a:pathLst>
                  <a:path extrusionOk="0" h="1410" w="3033">
                    <a:moveTo>
                      <a:pt x="1599" y="1"/>
                    </a:moveTo>
                    <a:cubicBezTo>
                      <a:pt x="1229" y="1"/>
                      <a:pt x="869" y="131"/>
                      <a:pt x="569" y="347"/>
                    </a:cubicBezTo>
                    <a:cubicBezTo>
                      <a:pt x="397" y="471"/>
                      <a:pt x="235" y="631"/>
                      <a:pt x="149" y="829"/>
                    </a:cubicBezTo>
                    <a:cubicBezTo>
                      <a:pt x="87" y="950"/>
                      <a:pt x="1" y="1199"/>
                      <a:pt x="63" y="1332"/>
                    </a:cubicBezTo>
                    <a:cubicBezTo>
                      <a:pt x="89" y="1389"/>
                      <a:pt x="125" y="1410"/>
                      <a:pt x="165" y="1410"/>
                    </a:cubicBezTo>
                    <a:cubicBezTo>
                      <a:pt x="257" y="1410"/>
                      <a:pt x="372" y="1301"/>
                      <a:pt x="456" y="1258"/>
                    </a:cubicBezTo>
                    <a:cubicBezTo>
                      <a:pt x="779" y="1098"/>
                      <a:pt x="1148" y="1013"/>
                      <a:pt x="1506" y="1001"/>
                    </a:cubicBezTo>
                    <a:cubicBezTo>
                      <a:pt x="1532" y="1000"/>
                      <a:pt x="1557" y="1000"/>
                      <a:pt x="1583" y="1000"/>
                    </a:cubicBezTo>
                    <a:cubicBezTo>
                      <a:pt x="2073" y="1000"/>
                      <a:pt x="2550" y="1107"/>
                      <a:pt x="3009" y="1273"/>
                    </a:cubicBezTo>
                    <a:cubicBezTo>
                      <a:pt x="3032" y="1075"/>
                      <a:pt x="2970" y="865"/>
                      <a:pt x="2873" y="693"/>
                    </a:cubicBezTo>
                    <a:cubicBezTo>
                      <a:pt x="2663" y="312"/>
                      <a:pt x="2246" y="63"/>
                      <a:pt x="1814" y="16"/>
                    </a:cubicBezTo>
                    <a:cubicBezTo>
                      <a:pt x="1742" y="6"/>
                      <a:pt x="1670" y="1"/>
                      <a:pt x="1599" y="1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7398591" y="4078501"/>
                <a:ext cx="259571" cy="228002"/>
              </a:xfrm>
              <a:custGeom>
                <a:rect b="b" l="l" r="r" t="t"/>
                <a:pathLst>
                  <a:path extrusionOk="0" h="6464" w="7359">
                    <a:moveTo>
                      <a:pt x="737" y="0"/>
                    </a:moveTo>
                    <a:cubicBezTo>
                      <a:pt x="730" y="0"/>
                      <a:pt x="723" y="2"/>
                      <a:pt x="716" y="5"/>
                    </a:cubicBezTo>
                    <a:cubicBezTo>
                      <a:pt x="530" y="114"/>
                      <a:pt x="358" y="670"/>
                      <a:pt x="284" y="868"/>
                    </a:cubicBezTo>
                    <a:cubicBezTo>
                      <a:pt x="63" y="1433"/>
                      <a:pt x="1" y="2063"/>
                      <a:pt x="12" y="2666"/>
                    </a:cubicBezTo>
                    <a:cubicBezTo>
                      <a:pt x="24" y="3503"/>
                      <a:pt x="187" y="4367"/>
                      <a:pt x="678" y="5032"/>
                    </a:cubicBezTo>
                    <a:cubicBezTo>
                      <a:pt x="1234" y="5772"/>
                      <a:pt x="2121" y="6177"/>
                      <a:pt x="3020" y="6363"/>
                    </a:cubicBezTo>
                    <a:cubicBezTo>
                      <a:pt x="3299" y="6428"/>
                      <a:pt x="3590" y="6463"/>
                      <a:pt x="3879" y="6463"/>
                    </a:cubicBezTo>
                    <a:cubicBezTo>
                      <a:pt x="3921" y="6463"/>
                      <a:pt x="3963" y="6462"/>
                      <a:pt x="4005" y="6461"/>
                    </a:cubicBezTo>
                    <a:cubicBezTo>
                      <a:pt x="4744" y="6425"/>
                      <a:pt x="5437" y="6068"/>
                      <a:pt x="6001" y="5600"/>
                    </a:cubicBezTo>
                    <a:cubicBezTo>
                      <a:pt x="6472" y="5242"/>
                      <a:pt x="6877" y="4787"/>
                      <a:pt x="7099" y="4243"/>
                    </a:cubicBezTo>
                    <a:cubicBezTo>
                      <a:pt x="7332" y="3701"/>
                      <a:pt x="7359" y="3060"/>
                      <a:pt x="7099" y="2530"/>
                    </a:cubicBezTo>
                    <a:cubicBezTo>
                      <a:pt x="6853" y="2051"/>
                      <a:pt x="6398" y="1729"/>
                      <a:pt x="5954" y="1421"/>
                    </a:cubicBezTo>
                    <a:lnTo>
                      <a:pt x="5954" y="1421"/>
                    </a:lnTo>
                    <a:cubicBezTo>
                      <a:pt x="6200" y="1693"/>
                      <a:pt x="6347" y="2063"/>
                      <a:pt x="6445" y="2433"/>
                    </a:cubicBezTo>
                    <a:cubicBezTo>
                      <a:pt x="6593" y="3060"/>
                      <a:pt x="6593" y="3787"/>
                      <a:pt x="6188" y="4305"/>
                    </a:cubicBezTo>
                    <a:cubicBezTo>
                      <a:pt x="5978" y="4565"/>
                      <a:pt x="5694" y="4737"/>
                      <a:pt x="5386" y="4873"/>
                    </a:cubicBezTo>
                    <a:cubicBezTo>
                      <a:pt x="4981" y="5043"/>
                      <a:pt x="4544" y="5125"/>
                      <a:pt x="4106" y="5125"/>
                    </a:cubicBezTo>
                    <a:cubicBezTo>
                      <a:pt x="3213" y="5125"/>
                      <a:pt x="2319" y="4782"/>
                      <a:pt x="1689" y="4145"/>
                    </a:cubicBezTo>
                    <a:cubicBezTo>
                      <a:pt x="1012" y="3468"/>
                      <a:pt x="678" y="2495"/>
                      <a:pt x="740" y="1545"/>
                    </a:cubicBezTo>
                    <a:cubicBezTo>
                      <a:pt x="752" y="1312"/>
                      <a:pt x="790" y="1075"/>
                      <a:pt x="852" y="842"/>
                    </a:cubicBezTo>
                    <a:cubicBezTo>
                      <a:pt x="888" y="732"/>
                      <a:pt x="1086" y="398"/>
                      <a:pt x="1012" y="300"/>
                    </a:cubicBezTo>
                    <a:cubicBezTo>
                      <a:pt x="944" y="197"/>
                      <a:pt x="823" y="0"/>
                      <a:pt x="737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7649802" y="3786339"/>
                <a:ext cx="447785" cy="543973"/>
              </a:xfrm>
              <a:custGeom>
                <a:rect b="b" l="l" r="r" t="t"/>
                <a:pathLst>
                  <a:path extrusionOk="0" h="15422" w="12695">
                    <a:moveTo>
                      <a:pt x="9602" y="0"/>
                    </a:moveTo>
                    <a:cubicBezTo>
                      <a:pt x="8828" y="0"/>
                      <a:pt x="8065" y="285"/>
                      <a:pt x="7507" y="843"/>
                    </a:cubicBezTo>
                    <a:cubicBezTo>
                      <a:pt x="7519" y="894"/>
                      <a:pt x="7519" y="944"/>
                      <a:pt x="7519" y="979"/>
                    </a:cubicBezTo>
                    <a:cubicBezTo>
                      <a:pt x="7616" y="1757"/>
                      <a:pt x="8370" y="2260"/>
                      <a:pt x="9071" y="2618"/>
                    </a:cubicBezTo>
                    <a:cubicBezTo>
                      <a:pt x="9775" y="2976"/>
                      <a:pt x="10562" y="3334"/>
                      <a:pt x="10858" y="4061"/>
                    </a:cubicBezTo>
                    <a:cubicBezTo>
                      <a:pt x="11227" y="4937"/>
                      <a:pt x="10722" y="5921"/>
                      <a:pt x="10130" y="6649"/>
                    </a:cubicBezTo>
                    <a:cubicBezTo>
                      <a:pt x="7764" y="9618"/>
                      <a:pt x="3993" y="11074"/>
                      <a:pt x="1172" y="13599"/>
                    </a:cubicBezTo>
                    <a:cubicBezTo>
                      <a:pt x="840" y="13895"/>
                      <a:pt x="518" y="14214"/>
                      <a:pt x="296" y="14596"/>
                    </a:cubicBezTo>
                    <a:cubicBezTo>
                      <a:pt x="148" y="14856"/>
                      <a:pt x="51" y="15140"/>
                      <a:pt x="0" y="15421"/>
                    </a:cubicBezTo>
                    <a:cubicBezTo>
                      <a:pt x="3600" y="13907"/>
                      <a:pt x="6951" y="11638"/>
                      <a:pt x="9577" y="8988"/>
                    </a:cubicBezTo>
                    <a:cubicBezTo>
                      <a:pt x="11130" y="7412"/>
                      <a:pt x="12227" y="6058"/>
                      <a:pt x="12597" y="3875"/>
                    </a:cubicBezTo>
                    <a:cubicBezTo>
                      <a:pt x="12671" y="3431"/>
                      <a:pt x="12694" y="2976"/>
                      <a:pt x="12620" y="2520"/>
                    </a:cubicBezTo>
                    <a:cubicBezTo>
                      <a:pt x="12422" y="1423"/>
                      <a:pt x="11573" y="462"/>
                      <a:pt x="10500" y="131"/>
                    </a:cubicBezTo>
                    <a:cubicBezTo>
                      <a:pt x="10207" y="44"/>
                      <a:pt x="9904" y="0"/>
                      <a:pt x="9602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7968102" y="3932438"/>
                <a:ext cx="33403" cy="32980"/>
              </a:xfrm>
              <a:custGeom>
                <a:rect b="b" l="l" r="r" t="t"/>
                <a:pathLst>
                  <a:path extrusionOk="0" h="935" w="947">
                    <a:moveTo>
                      <a:pt x="504" y="0"/>
                    </a:moveTo>
                    <a:cubicBezTo>
                      <a:pt x="215" y="0"/>
                      <a:pt x="0" y="331"/>
                      <a:pt x="47" y="596"/>
                    </a:cubicBezTo>
                    <a:cubicBezTo>
                      <a:pt x="86" y="756"/>
                      <a:pt x="195" y="892"/>
                      <a:pt x="355" y="916"/>
                    </a:cubicBezTo>
                    <a:cubicBezTo>
                      <a:pt x="388" y="929"/>
                      <a:pt x="424" y="934"/>
                      <a:pt x="461" y="934"/>
                    </a:cubicBezTo>
                    <a:cubicBezTo>
                      <a:pt x="534" y="934"/>
                      <a:pt x="610" y="912"/>
                      <a:pt x="677" y="880"/>
                    </a:cubicBezTo>
                    <a:cubicBezTo>
                      <a:pt x="751" y="854"/>
                      <a:pt x="825" y="818"/>
                      <a:pt x="872" y="756"/>
                    </a:cubicBezTo>
                    <a:cubicBezTo>
                      <a:pt x="935" y="682"/>
                      <a:pt x="946" y="585"/>
                      <a:pt x="935" y="484"/>
                    </a:cubicBezTo>
                    <a:cubicBezTo>
                      <a:pt x="935" y="410"/>
                      <a:pt x="911" y="324"/>
                      <a:pt x="872" y="262"/>
                    </a:cubicBezTo>
                    <a:cubicBezTo>
                      <a:pt x="810" y="141"/>
                      <a:pt x="701" y="29"/>
                      <a:pt x="565" y="5"/>
                    </a:cubicBezTo>
                    <a:cubicBezTo>
                      <a:pt x="544" y="2"/>
                      <a:pt x="524" y="0"/>
                      <a:pt x="504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7945739" y="3971837"/>
                <a:ext cx="30087" cy="24797"/>
              </a:xfrm>
              <a:custGeom>
                <a:rect b="b" l="l" r="r" t="t"/>
                <a:pathLst>
                  <a:path extrusionOk="0" h="703" w="853">
                    <a:moveTo>
                      <a:pt x="468" y="0"/>
                    </a:moveTo>
                    <a:cubicBezTo>
                      <a:pt x="237" y="0"/>
                      <a:pt x="1" y="203"/>
                      <a:pt x="113" y="476"/>
                    </a:cubicBezTo>
                    <a:cubicBezTo>
                      <a:pt x="176" y="612"/>
                      <a:pt x="335" y="698"/>
                      <a:pt x="498" y="698"/>
                    </a:cubicBezTo>
                    <a:cubicBezTo>
                      <a:pt x="510" y="701"/>
                      <a:pt x="522" y="702"/>
                      <a:pt x="534" y="702"/>
                    </a:cubicBezTo>
                    <a:cubicBezTo>
                      <a:pt x="582" y="702"/>
                      <a:pt x="632" y="681"/>
                      <a:pt x="681" y="662"/>
                    </a:cubicBezTo>
                    <a:cubicBezTo>
                      <a:pt x="806" y="589"/>
                      <a:pt x="853" y="402"/>
                      <a:pt x="806" y="269"/>
                    </a:cubicBezTo>
                    <a:cubicBezTo>
                      <a:pt x="753" y="79"/>
                      <a:pt x="612" y="0"/>
                      <a:pt x="468" y="0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7983198" y="3970955"/>
                <a:ext cx="33544" cy="32098"/>
              </a:xfrm>
              <a:custGeom>
                <a:rect b="b" l="l" r="r" t="t"/>
                <a:pathLst>
                  <a:path extrusionOk="0" h="910" w="951">
                    <a:moveTo>
                      <a:pt x="493" y="1"/>
                    </a:moveTo>
                    <a:cubicBezTo>
                      <a:pt x="400" y="1"/>
                      <a:pt x="305" y="22"/>
                      <a:pt x="234" y="58"/>
                    </a:cubicBezTo>
                    <a:cubicBezTo>
                      <a:pt x="63" y="146"/>
                      <a:pt x="1" y="427"/>
                      <a:pt x="51" y="602"/>
                    </a:cubicBezTo>
                    <a:cubicBezTo>
                      <a:pt x="75" y="711"/>
                      <a:pt x="137" y="824"/>
                      <a:pt x="249" y="871"/>
                    </a:cubicBezTo>
                    <a:cubicBezTo>
                      <a:pt x="323" y="909"/>
                      <a:pt x="409" y="909"/>
                      <a:pt x="507" y="909"/>
                    </a:cubicBezTo>
                    <a:cubicBezTo>
                      <a:pt x="569" y="909"/>
                      <a:pt x="631" y="897"/>
                      <a:pt x="678" y="871"/>
                    </a:cubicBezTo>
                    <a:cubicBezTo>
                      <a:pt x="802" y="824"/>
                      <a:pt x="888" y="699"/>
                      <a:pt x="915" y="563"/>
                    </a:cubicBezTo>
                    <a:cubicBezTo>
                      <a:pt x="950" y="392"/>
                      <a:pt x="900" y="194"/>
                      <a:pt x="767" y="84"/>
                    </a:cubicBezTo>
                    <a:cubicBezTo>
                      <a:pt x="696" y="26"/>
                      <a:pt x="595" y="1"/>
                      <a:pt x="493" y="1"/>
                    </a:cubicBezTo>
                    <a:close/>
                  </a:path>
                </a:pathLst>
              </a:custGeom>
              <a:solidFill>
                <a:schemeClr val="accent1">
                  <a:alpha val="2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7345612" y="3736922"/>
                <a:ext cx="773668" cy="633283"/>
              </a:xfrm>
              <a:custGeom>
                <a:rect b="b" l="l" r="r" t="t"/>
                <a:pathLst>
                  <a:path extrusionOk="0" h="17954" w="21934">
                    <a:moveTo>
                      <a:pt x="14742" y="877"/>
                    </a:moveTo>
                    <a:cubicBezTo>
                      <a:pt x="15031" y="877"/>
                      <a:pt x="15151" y="1051"/>
                      <a:pt x="15294" y="1458"/>
                    </a:cubicBezTo>
                    <a:cubicBezTo>
                      <a:pt x="15477" y="1949"/>
                      <a:pt x="15637" y="2431"/>
                      <a:pt x="15835" y="2910"/>
                    </a:cubicBezTo>
                    <a:cubicBezTo>
                      <a:pt x="16092" y="3528"/>
                      <a:pt x="16563" y="3972"/>
                      <a:pt x="17178" y="4253"/>
                    </a:cubicBezTo>
                    <a:cubicBezTo>
                      <a:pt x="17309" y="4308"/>
                      <a:pt x="17440" y="4393"/>
                      <a:pt x="17571" y="4393"/>
                    </a:cubicBezTo>
                    <a:cubicBezTo>
                      <a:pt x="17588" y="4393"/>
                      <a:pt x="17605" y="4392"/>
                      <a:pt x="17621" y="4389"/>
                    </a:cubicBezTo>
                    <a:cubicBezTo>
                      <a:pt x="17820" y="4365"/>
                      <a:pt x="18015" y="4267"/>
                      <a:pt x="18225" y="4193"/>
                    </a:cubicBezTo>
                    <a:cubicBezTo>
                      <a:pt x="18127" y="4019"/>
                      <a:pt x="18053" y="3809"/>
                      <a:pt x="17917" y="3676"/>
                    </a:cubicBezTo>
                    <a:cubicBezTo>
                      <a:pt x="17719" y="3501"/>
                      <a:pt x="17450" y="3416"/>
                      <a:pt x="17252" y="3244"/>
                    </a:cubicBezTo>
                    <a:cubicBezTo>
                      <a:pt x="17018" y="3022"/>
                      <a:pt x="16820" y="2750"/>
                      <a:pt x="16536" y="2442"/>
                    </a:cubicBezTo>
                    <a:cubicBezTo>
                      <a:pt x="17049" y="2247"/>
                      <a:pt x="17533" y="2142"/>
                      <a:pt x="17990" y="2142"/>
                    </a:cubicBezTo>
                    <a:cubicBezTo>
                      <a:pt x="18600" y="2142"/>
                      <a:pt x="19164" y="2329"/>
                      <a:pt x="19692" y="2738"/>
                    </a:cubicBezTo>
                    <a:cubicBezTo>
                      <a:pt x="20603" y="3439"/>
                      <a:pt x="21011" y="4377"/>
                      <a:pt x="20715" y="5524"/>
                    </a:cubicBezTo>
                    <a:cubicBezTo>
                      <a:pt x="20419" y="6743"/>
                      <a:pt x="19840" y="7840"/>
                      <a:pt x="18991" y="8763"/>
                    </a:cubicBezTo>
                    <a:cubicBezTo>
                      <a:pt x="17018" y="10872"/>
                      <a:pt x="14862" y="12744"/>
                      <a:pt x="12360" y="14199"/>
                    </a:cubicBezTo>
                    <a:cubicBezTo>
                      <a:pt x="11301" y="14814"/>
                      <a:pt x="10266" y="15468"/>
                      <a:pt x="9204" y="16083"/>
                    </a:cubicBezTo>
                    <a:cubicBezTo>
                      <a:pt x="10905" y="13791"/>
                      <a:pt x="10807" y="11573"/>
                      <a:pt x="9056" y="9381"/>
                    </a:cubicBezTo>
                    <a:cubicBezTo>
                      <a:pt x="8069" y="8643"/>
                      <a:pt x="6826" y="7989"/>
                      <a:pt x="5503" y="7989"/>
                    </a:cubicBezTo>
                    <a:cubicBezTo>
                      <a:pt x="4860" y="7989"/>
                      <a:pt x="4198" y="8143"/>
                      <a:pt x="3537" y="8517"/>
                    </a:cubicBezTo>
                    <a:cubicBezTo>
                      <a:pt x="3635" y="8381"/>
                      <a:pt x="3685" y="8307"/>
                      <a:pt x="3733" y="8245"/>
                    </a:cubicBezTo>
                    <a:cubicBezTo>
                      <a:pt x="6406" y="5598"/>
                      <a:pt x="9390" y="3342"/>
                      <a:pt x="12706" y="1555"/>
                    </a:cubicBezTo>
                    <a:cubicBezTo>
                      <a:pt x="13235" y="1259"/>
                      <a:pt x="13827" y="1073"/>
                      <a:pt x="14418" y="925"/>
                    </a:cubicBezTo>
                    <a:cubicBezTo>
                      <a:pt x="14546" y="894"/>
                      <a:pt x="14652" y="877"/>
                      <a:pt x="14742" y="877"/>
                    </a:cubicBezTo>
                    <a:close/>
                    <a:moveTo>
                      <a:pt x="5475" y="8796"/>
                    </a:moveTo>
                    <a:cubicBezTo>
                      <a:pt x="5908" y="8796"/>
                      <a:pt x="6328" y="8880"/>
                      <a:pt x="6678" y="9023"/>
                    </a:cubicBezTo>
                    <a:cubicBezTo>
                      <a:pt x="7146" y="9221"/>
                      <a:pt x="7604" y="9428"/>
                      <a:pt x="8033" y="9689"/>
                    </a:cubicBezTo>
                    <a:cubicBezTo>
                      <a:pt x="8823" y="10168"/>
                      <a:pt x="9216" y="10945"/>
                      <a:pt x="9414" y="11809"/>
                    </a:cubicBezTo>
                    <a:cubicBezTo>
                      <a:pt x="9955" y="14285"/>
                      <a:pt x="8403" y="16491"/>
                      <a:pt x="5877" y="16958"/>
                    </a:cubicBezTo>
                    <a:cubicBezTo>
                      <a:pt x="5584" y="17013"/>
                      <a:pt x="5300" y="17039"/>
                      <a:pt x="5024" y="17039"/>
                    </a:cubicBezTo>
                    <a:cubicBezTo>
                      <a:pt x="3935" y="17039"/>
                      <a:pt x="2974" y="16630"/>
                      <a:pt x="2070" y="15962"/>
                    </a:cubicBezTo>
                    <a:cubicBezTo>
                      <a:pt x="1405" y="15456"/>
                      <a:pt x="1156" y="14716"/>
                      <a:pt x="1059" y="13927"/>
                    </a:cubicBezTo>
                    <a:cubicBezTo>
                      <a:pt x="887" y="12522"/>
                      <a:pt x="1121" y="11218"/>
                      <a:pt x="2070" y="10109"/>
                    </a:cubicBezTo>
                    <a:cubicBezTo>
                      <a:pt x="2144" y="10020"/>
                      <a:pt x="2192" y="9922"/>
                      <a:pt x="2280" y="9774"/>
                    </a:cubicBezTo>
                    <a:lnTo>
                      <a:pt x="2280" y="9774"/>
                    </a:lnTo>
                    <a:cubicBezTo>
                      <a:pt x="2168" y="10440"/>
                      <a:pt x="2008" y="11008"/>
                      <a:pt x="1958" y="11587"/>
                    </a:cubicBezTo>
                    <a:cubicBezTo>
                      <a:pt x="1786" y="13595"/>
                      <a:pt x="3094" y="15234"/>
                      <a:pt x="5114" y="15358"/>
                    </a:cubicBezTo>
                    <a:cubicBezTo>
                      <a:pt x="5203" y="15363"/>
                      <a:pt x="5292" y="15366"/>
                      <a:pt x="5379" y="15366"/>
                    </a:cubicBezTo>
                    <a:cubicBezTo>
                      <a:pt x="7089" y="15366"/>
                      <a:pt x="8300" y="14350"/>
                      <a:pt x="8429" y="12498"/>
                    </a:cubicBezTo>
                    <a:cubicBezTo>
                      <a:pt x="8441" y="12339"/>
                      <a:pt x="8403" y="12164"/>
                      <a:pt x="8355" y="12004"/>
                    </a:cubicBezTo>
                    <a:cubicBezTo>
                      <a:pt x="8114" y="11077"/>
                      <a:pt x="7018" y="10455"/>
                      <a:pt x="6012" y="10455"/>
                    </a:cubicBezTo>
                    <a:cubicBezTo>
                      <a:pt x="5575" y="10455"/>
                      <a:pt x="5155" y="10572"/>
                      <a:pt x="4830" y="10833"/>
                    </a:cubicBezTo>
                    <a:cubicBezTo>
                      <a:pt x="4436" y="11144"/>
                      <a:pt x="4215" y="11549"/>
                      <a:pt x="4215" y="12043"/>
                    </a:cubicBezTo>
                    <a:cubicBezTo>
                      <a:pt x="4226" y="12238"/>
                      <a:pt x="4250" y="12622"/>
                      <a:pt x="4484" y="12622"/>
                    </a:cubicBezTo>
                    <a:cubicBezTo>
                      <a:pt x="4706" y="12622"/>
                      <a:pt x="4744" y="12327"/>
                      <a:pt x="4818" y="12164"/>
                    </a:cubicBezTo>
                    <a:cubicBezTo>
                      <a:pt x="5001" y="11685"/>
                      <a:pt x="5324" y="11365"/>
                      <a:pt x="5853" y="11351"/>
                    </a:cubicBezTo>
                    <a:cubicBezTo>
                      <a:pt x="5876" y="11350"/>
                      <a:pt x="5900" y="11350"/>
                      <a:pt x="5923" y="11350"/>
                    </a:cubicBezTo>
                    <a:cubicBezTo>
                      <a:pt x="6501" y="11350"/>
                      <a:pt x="7050" y="11496"/>
                      <a:pt x="7394" y="12031"/>
                    </a:cubicBezTo>
                    <a:cubicBezTo>
                      <a:pt x="7737" y="12560"/>
                      <a:pt x="7356" y="13669"/>
                      <a:pt x="6740" y="14051"/>
                    </a:cubicBezTo>
                    <a:cubicBezTo>
                      <a:pt x="6286" y="14333"/>
                      <a:pt x="5795" y="14462"/>
                      <a:pt x="5317" y="14462"/>
                    </a:cubicBezTo>
                    <a:cubicBezTo>
                      <a:pt x="3981" y="14462"/>
                      <a:pt x="2750" y="13453"/>
                      <a:pt x="2724" y="11957"/>
                    </a:cubicBezTo>
                    <a:cubicBezTo>
                      <a:pt x="2709" y="11093"/>
                      <a:pt x="2833" y="10304"/>
                      <a:pt x="3449" y="9626"/>
                    </a:cubicBezTo>
                    <a:cubicBezTo>
                      <a:pt x="3989" y="9032"/>
                      <a:pt x="4751" y="8796"/>
                      <a:pt x="5475" y="8796"/>
                    </a:cubicBezTo>
                    <a:close/>
                    <a:moveTo>
                      <a:pt x="14788" y="1"/>
                    </a:moveTo>
                    <a:cubicBezTo>
                      <a:pt x="14601" y="1"/>
                      <a:pt x="14392" y="30"/>
                      <a:pt x="14158" y="88"/>
                    </a:cubicBezTo>
                    <a:cubicBezTo>
                      <a:pt x="13469" y="260"/>
                      <a:pt x="12780" y="520"/>
                      <a:pt x="12162" y="866"/>
                    </a:cubicBezTo>
                    <a:cubicBezTo>
                      <a:pt x="10080" y="1999"/>
                      <a:pt x="8107" y="3291"/>
                      <a:pt x="6285" y="4820"/>
                    </a:cubicBezTo>
                    <a:cubicBezTo>
                      <a:pt x="4706" y="6128"/>
                      <a:pt x="3265" y="7580"/>
                      <a:pt x="1884" y="9109"/>
                    </a:cubicBezTo>
                    <a:cubicBezTo>
                      <a:pt x="541" y="10576"/>
                      <a:pt x="0" y="12191"/>
                      <a:pt x="222" y="14113"/>
                    </a:cubicBezTo>
                    <a:cubicBezTo>
                      <a:pt x="331" y="15122"/>
                      <a:pt x="677" y="16059"/>
                      <a:pt x="1541" y="16651"/>
                    </a:cubicBezTo>
                    <a:cubicBezTo>
                      <a:pt x="2168" y="17082"/>
                      <a:pt x="2857" y="17452"/>
                      <a:pt x="3573" y="17709"/>
                    </a:cubicBezTo>
                    <a:cubicBezTo>
                      <a:pt x="4073" y="17885"/>
                      <a:pt x="4572" y="17954"/>
                      <a:pt x="5069" y="17954"/>
                    </a:cubicBezTo>
                    <a:cubicBezTo>
                      <a:pt x="6114" y="17954"/>
                      <a:pt x="7150" y="17649"/>
                      <a:pt x="8169" y="17390"/>
                    </a:cubicBezTo>
                    <a:cubicBezTo>
                      <a:pt x="8970" y="17192"/>
                      <a:pt x="9710" y="16748"/>
                      <a:pt x="10449" y="16355"/>
                    </a:cubicBezTo>
                    <a:cubicBezTo>
                      <a:pt x="11251" y="15935"/>
                      <a:pt x="12002" y="15444"/>
                      <a:pt x="12780" y="15000"/>
                    </a:cubicBezTo>
                    <a:cubicBezTo>
                      <a:pt x="15380" y="13510"/>
                      <a:pt x="17621" y="11587"/>
                      <a:pt x="19656" y="9405"/>
                    </a:cubicBezTo>
                    <a:cubicBezTo>
                      <a:pt x="20603" y="8381"/>
                      <a:pt x="21233" y="7186"/>
                      <a:pt x="21602" y="5844"/>
                    </a:cubicBezTo>
                    <a:cubicBezTo>
                      <a:pt x="21934" y="4622"/>
                      <a:pt x="21653" y="3540"/>
                      <a:pt x="20875" y="2579"/>
                    </a:cubicBezTo>
                    <a:cubicBezTo>
                      <a:pt x="20270" y="1824"/>
                      <a:pt x="19229" y="1264"/>
                      <a:pt x="18073" y="1264"/>
                    </a:cubicBezTo>
                    <a:cubicBezTo>
                      <a:pt x="17511" y="1264"/>
                      <a:pt x="16921" y="1396"/>
                      <a:pt x="16341" y="1703"/>
                    </a:cubicBezTo>
                    <a:cubicBezTo>
                      <a:pt x="16279" y="1532"/>
                      <a:pt x="16228" y="1384"/>
                      <a:pt x="16181" y="1236"/>
                    </a:cubicBezTo>
                    <a:cubicBezTo>
                      <a:pt x="15879" y="400"/>
                      <a:pt x="15479" y="1"/>
                      <a:pt x="14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7578552" y="3893003"/>
                <a:ext cx="155693" cy="108498"/>
              </a:xfrm>
              <a:custGeom>
                <a:rect b="b" l="l" r="r" t="t"/>
                <a:pathLst>
                  <a:path extrusionOk="0" h="3076" w="4414">
                    <a:moveTo>
                      <a:pt x="4016" y="0"/>
                    </a:moveTo>
                    <a:cubicBezTo>
                      <a:pt x="3820" y="0"/>
                      <a:pt x="3575" y="110"/>
                      <a:pt x="3413" y="212"/>
                    </a:cubicBezTo>
                    <a:cubicBezTo>
                      <a:pt x="2429" y="851"/>
                      <a:pt x="1393" y="1431"/>
                      <a:pt x="506" y="2182"/>
                    </a:cubicBezTo>
                    <a:cubicBezTo>
                      <a:pt x="136" y="2489"/>
                      <a:pt x="0" y="2874"/>
                      <a:pt x="125" y="3007"/>
                    </a:cubicBezTo>
                    <a:cubicBezTo>
                      <a:pt x="169" y="3057"/>
                      <a:pt x="226" y="3076"/>
                      <a:pt x="286" y="3076"/>
                    </a:cubicBezTo>
                    <a:cubicBezTo>
                      <a:pt x="388" y="3076"/>
                      <a:pt x="497" y="3022"/>
                      <a:pt x="568" y="2983"/>
                    </a:cubicBezTo>
                    <a:cubicBezTo>
                      <a:pt x="1651" y="2268"/>
                      <a:pt x="2736" y="1543"/>
                      <a:pt x="3810" y="789"/>
                    </a:cubicBezTo>
                    <a:cubicBezTo>
                      <a:pt x="4005" y="656"/>
                      <a:pt x="4413" y="247"/>
                      <a:pt x="4239" y="76"/>
                    </a:cubicBezTo>
                    <a:cubicBezTo>
                      <a:pt x="4182" y="22"/>
                      <a:pt x="4104" y="0"/>
                      <a:pt x="4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7763803" y="3834204"/>
                <a:ext cx="45643" cy="41727"/>
              </a:xfrm>
              <a:custGeom>
                <a:rect b="b" l="l" r="r" t="t"/>
                <a:pathLst>
                  <a:path extrusionOk="0" h="1183" w="1294">
                    <a:moveTo>
                      <a:pt x="877" y="0"/>
                    </a:moveTo>
                    <a:cubicBezTo>
                      <a:pt x="834" y="0"/>
                      <a:pt x="797" y="9"/>
                      <a:pt x="776" y="31"/>
                    </a:cubicBezTo>
                    <a:cubicBezTo>
                      <a:pt x="516" y="214"/>
                      <a:pt x="294" y="448"/>
                      <a:pt x="110" y="708"/>
                    </a:cubicBezTo>
                    <a:cubicBezTo>
                      <a:pt x="1" y="877"/>
                      <a:pt x="76" y="1182"/>
                      <a:pt x="259" y="1182"/>
                    </a:cubicBezTo>
                    <a:cubicBezTo>
                      <a:pt x="302" y="1182"/>
                      <a:pt x="352" y="1165"/>
                      <a:pt x="406" y="1125"/>
                    </a:cubicBezTo>
                    <a:cubicBezTo>
                      <a:pt x="687" y="903"/>
                      <a:pt x="971" y="743"/>
                      <a:pt x="1220" y="521"/>
                    </a:cubicBezTo>
                    <a:cubicBezTo>
                      <a:pt x="1293" y="459"/>
                      <a:pt x="1279" y="190"/>
                      <a:pt x="1205" y="116"/>
                    </a:cubicBezTo>
                    <a:cubicBezTo>
                      <a:pt x="1135" y="55"/>
                      <a:pt x="985" y="0"/>
                      <a:pt x="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6414906" y="4095993"/>
                <a:ext cx="278429" cy="191999"/>
              </a:xfrm>
              <a:custGeom>
                <a:rect b="b" l="l" r="r" t="t"/>
                <a:pathLst>
                  <a:path extrusionOk="0" h="5217" w="7566">
                    <a:moveTo>
                      <a:pt x="3958" y="1"/>
                    </a:moveTo>
                    <a:cubicBezTo>
                      <a:pt x="3454" y="1"/>
                      <a:pt x="2949" y="46"/>
                      <a:pt x="2452" y="91"/>
                    </a:cubicBezTo>
                    <a:cubicBezTo>
                      <a:pt x="1973" y="141"/>
                      <a:pt x="1183" y="177"/>
                      <a:pt x="825" y="573"/>
                    </a:cubicBezTo>
                    <a:cubicBezTo>
                      <a:pt x="518" y="904"/>
                      <a:pt x="358" y="1508"/>
                      <a:pt x="245" y="2052"/>
                    </a:cubicBezTo>
                    <a:cubicBezTo>
                      <a:pt x="210" y="2235"/>
                      <a:pt x="172" y="2422"/>
                      <a:pt x="148" y="2570"/>
                    </a:cubicBezTo>
                    <a:cubicBezTo>
                      <a:pt x="50" y="3075"/>
                      <a:pt x="0" y="3628"/>
                      <a:pt x="257" y="4060"/>
                    </a:cubicBezTo>
                    <a:cubicBezTo>
                      <a:pt x="603" y="4652"/>
                      <a:pt x="1355" y="4823"/>
                      <a:pt x="2032" y="4936"/>
                    </a:cubicBezTo>
                    <a:cubicBezTo>
                      <a:pt x="2989" y="5087"/>
                      <a:pt x="3963" y="5217"/>
                      <a:pt x="4928" y="5217"/>
                    </a:cubicBezTo>
                    <a:cubicBezTo>
                      <a:pt x="5454" y="5217"/>
                      <a:pt x="5978" y="5178"/>
                      <a:pt x="6495" y="5083"/>
                    </a:cubicBezTo>
                    <a:cubicBezTo>
                      <a:pt x="6865" y="5010"/>
                      <a:pt x="7282" y="4873"/>
                      <a:pt x="7444" y="4527"/>
                    </a:cubicBezTo>
                    <a:cubicBezTo>
                      <a:pt x="7566" y="4244"/>
                      <a:pt x="7468" y="3924"/>
                      <a:pt x="7382" y="3640"/>
                    </a:cubicBezTo>
                    <a:cubicBezTo>
                      <a:pt x="7246" y="3208"/>
                      <a:pt x="7110" y="2780"/>
                      <a:pt x="6986" y="2348"/>
                    </a:cubicBezTo>
                    <a:cubicBezTo>
                      <a:pt x="6938" y="2200"/>
                      <a:pt x="6888" y="2052"/>
                      <a:pt x="6838" y="1904"/>
                    </a:cubicBezTo>
                    <a:cubicBezTo>
                      <a:pt x="6705" y="1449"/>
                      <a:pt x="6542" y="967"/>
                      <a:pt x="6211" y="620"/>
                    </a:cubicBezTo>
                    <a:cubicBezTo>
                      <a:pt x="5865" y="289"/>
                      <a:pt x="5386" y="141"/>
                      <a:pt x="4916" y="67"/>
                    </a:cubicBezTo>
                    <a:cubicBezTo>
                      <a:pt x="4599" y="19"/>
                      <a:pt x="4279" y="1"/>
                      <a:pt x="3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6246171" y="3589875"/>
                <a:ext cx="598221" cy="575812"/>
              </a:xfrm>
              <a:custGeom>
                <a:rect b="b" l="l" r="r" t="t"/>
                <a:pathLst>
                  <a:path extrusionOk="0" h="15646" w="16256">
                    <a:moveTo>
                      <a:pt x="9149" y="1"/>
                    </a:moveTo>
                    <a:cubicBezTo>
                      <a:pt x="8715" y="1"/>
                      <a:pt x="8265" y="15"/>
                      <a:pt x="7800" y="44"/>
                    </a:cubicBezTo>
                    <a:cubicBezTo>
                      <a:pt x="4215" y="251"/>
                      <a:pt x="285" y="1644"/>
                      <a:pt x="406" y="4185"/>
                    </a:cubicBezTo>
                    <a:cubicBezTo>
                      <a:pt x="406" y="4185"/>
                      <a:pt x="406" y="4220"/>
                      <a:pt x="421" y="4294"/>
                    </a:cubicBezTo>
                    <a:cubicBezTo>
                      <a:pt x="518" y="6968"/>
                      <a:pt x="1" y="15557"/>
                      <a:pt x="7986" y="15645"/>
                    </a:cubicBezTo>
                    <a:cubicBezTo>
                      <a:pt x="8026" y="15646"/>
                      <a:pt x="8065" y="15646"/>
                      <a:pt x="8105" y="15646"/>
                    </a:cubicBezTo>
                    <a:cubicBezTo>
                      <a:pt x="16097" y="15646"/>
                      <a:pt x="16255" y="5812"/>
                      <a:pt x="16170" y="3481"/>
                    </a:cubicBezTo>
                    <a:cubicBezTo>
                      <a:pt x="16155" y="3345"/>
                      <a:pt x="16143" y="3223"/>
                      <a:pt x="16120" y="3099"/>
                    </a:cubicBezTo>
                    <a:cubicBezTo>
                      <a:pt x="15752" y="1198"/>
                      <a:pt x="13130" y="1"/>
                      <a:pt x="9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6256623" y="3589875"/>
                <a:ext cx="582765" cy="261887"/>
              </a:xfrm>
              <a:custGeom>
                <a:rect b="b" l="l" r="r" t="t"/>
                <a:pathLst>
                  <a:path extrusionOk="0" h="7116" w="15836">
                    <a:moveTo>
                      <a:pt x="8865" y="1"/>
                    </a:moveTo>
                    <a:cubicBezTo>
                      <a:pt x="8431" y="1"/>
                      <a:pt x="7981" y="15"/>
                      <a:pt x="7516" y="44"/>
                    </a:cubicBezTo>
                    <a:cubicBezTo>
                      <a:pt x="3931" y="251"/>
                      <a:pt x="1" y="1644"/>
                      <a:pt x="122" y="4185"/>
                    </a:cubicBezTo>
                    <a:cubicBezTo>
                      <a:pt x="122" y="4185"/>
                      <a:pt x="122" y="4220"/>
                      <a:pt x="137" y="4294"/>
                    </a:cubicBezTo>
                    <a:cubicBezTo>
                      <a:pt x="137" y="4318"/>
                      <a:pt x="149" y="4356"/>
                      <a:pt x="149" y="4380"/>
                    </a:cubicBezTo>
                    <a:cubicBezTo>
                      <a:pt x="285" y="5057"/>
                      <a:pt x="1184" y="7116"/>
                      <a:pt x="7430" y="7116"/>
                    </a:cubicBezTo>
                    <a:cubicBezTo>
                      <a:pt x="12633" y="7104"/>
                      <a:pt x="14664" y="5146"/>
                      <a:pt x="15416" y="3975"/>
                    </a:cubicBezTo>
                    <a:cubicBezTo>
                      <a:pt x="15750" y="3469"/>
                      <a:pt x="15836" y="3099"/>
                      <a:pt x="15836" y="3099"/>
                    </a:cubicBezTo>
                    <a:cubicBezTo>
                      <a:pt x="15468" y="1198"/>
                      <a:pt x="12846" y="1"/>
                      <a:pt x="88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6245325" y="3572873"/>
                <a:ext cx="605802" cy="722212"/>
              </a:xfrm>
              <a:custGeom>
                <a:rect b="b" l="l" r="r" t="t"/>
                <a:pathLst>
                  <a:path extrusionOk="0" h="19624" w="16462">
                    <a:moveTo>
                      <a:pt x="9355" y="804"/>
                    </a:moveTo>
                    <a:cubicBezTo>
                      <a:pt x="10669" y="804"/>
                      <a:pt x="11969" y="985"/>
                      <a:pt x="13247" y="1441"/>
                    </a:cubicBezTo>
                    <a:cubicBezTo>
                      <a:pt x="13948" y="1689"/>
                      <a:pt x="14625" y="2009"/>
                      <a:pt x="15143" y="2562"/>
                    </a:cubicBezTo>
                    <a:cubicBezTo>
                      <a:pt x="15415" y="2857"/>
                      <a:pt x="15613" y="3192"/>
                      <a:pt x="15575" y="3685"/>
                    </a:cubicBezTo>
                    <a:cubicBezTo>
                      <a:pt x="14886" y="2946"/>
                      <a:pt x="14060" y="2562"/>
                      <a:pt x="13147" y="2340"/>
                    </a:cubicBezTo>
                    <a:cubicBezTo>
                      <a:pt x="12613" y="2206"/>
                      <a:pt x="12090" y="2136"/>
                      <a:pt x="11577" y="2136"/>
                    </a:cubicBezTo>
                    <a:cubicBezTo>
                      <a:pt x="10541" y="2136"/>
                      <a:pt x="9548" y="2420"/>
                      <a:pt x="8601" y="3032"/>
                    </a:cubicBezTo>
                    <a:cubicBezTo>
                      <a:pt x="8355" y="3180"/>
                      <a:pt x="8107" y="3328"/>
                      <a:pt x="7861" y="3487"/>
                    </a:cubicBezTo>
                    <a:cubicBezTo>
                      <a:pt x="7327" y="3840"/>
                      <a:pt x="6766" y="4024"/>
                      <a:pt x="6180" y="4024"/>
                    </a:cubicBezTo>
                    <a:cubicBezTo>
                      <a:pt x="5848" y="4024"/>
                      <a:pt x="5509" y="3965"/>
                      <a:pt x="5161" y="3845"/>
                    </a:cubicBezTo>
                    <a:cubicBezTo>
                      <a:pt x="4842" y="3733"/>
                      <a:pt x="4522" y="3635"/>
                      <a:pt x="4200" y="3538"/>
                    </a:cubicBezTo>
                    <a:cubicBezTo>
                      <a:pt x="3797" y="3414"/>
                      <a:pt x="3407" y="3343"/>
                      <a:pt x="3034" y="3343"/>
                    </a:cubicBezTo>
                    <a:cubicBezTo>
                      <a:pt x="2290" y="3343"/>
                      <a:pt x="1617" y="3628"/>
                      <a:pt x="1059" y="4351"/>
                    </a:cubicBezTo>
                    <a:cubicBezTo>
                      <a:pt x="1020" y="4324"/>
                      <a:pt x="997" y="4312"/>
                      <a:pt x="961" y="4289"/>
                    </a:cubicBezTo>
                    <a:cubicBezTo>
                      <a:pt x="1071" y="4029"/>
                      <a:pt x="1109" y="3697"/>
                      <a:pt x="1293" y="3499"/>
                    </a:cubicBezTo>
                    <a:cubicBezTo>
                      <a:pt x="1662" y="3094"/>
                      <a:pt x="2070" y="2674"/>
                      <a:pt x="2538" y="2390"/>
                    </a:cubicBezTo>
                    <a:cubicBezTo>
                      <a:pt x="3993" y="1491"/>
                      <a:pt x="5643" y="1133"/>
                      <a:pt x="7320" y="935"/>
                    </a:cubicBezTo>
                    <a:cubicBezTo>
                      <a:pt x="8001" y="852"/>
                      <a:pt x="8680" y="804"/>
                      <a:pt x="9355" y="804"/>
                    </a:cubicBezTo>
                    <a:close/>
                    <a:moveTo>
                      <a:pt x="11684" y="3027"/>
                    </a:moveTo>
                    <a:cubicBezTo>
                      <a:pt x="12659" y="3027"/>
                      <a:pt x="13599" y="3361"/>
                      <a:pt x="14492" y="3943"/>
                    </a:cubicBezTo>
                    <a:cubicBezTo>
                      <a:pt x="14738" y="4091"/>
                      <a:pt x="14909" y="4375"/>
                      <a:pt x="15193" y="4682"/>
                    </a:cubicBezTo>
                    <a:cubicBezTo>
                      <a:pt x="14640" y="5064"/>
                      <a:pt x="14182" y="5422"/>
                      <a:pt x="13664" y="5694"/>
                    </a:cubicBezTo>
                    <a:cubicBezTo>
                      <a:pt x="12088" y="6519"/>
                      <a:pt x="10363" y="6850"/>
                      <a:pt x="8601" y="6962"/>
                    </a:cubicBezTo>
                    <a:cubicBezTo>
                      <a:pt x="8180" y="6990"/>
                      <a:pt x="7759" y="7006"/>
                      <a:pt x="7338" y="7006"/>
                    </a:cubicBezTo>
                    <a:cubicBezTo>
                      <a:pt x="5890" y="7006"/>
                      <a:pt x="4454" y="6817"/>
                      <a:pt x="3079" y="6273"/>
                    </a:cubicBezTo>
                    <a:cubicBezTo>
                      <a:pt x="2550" y="6063"/>
                      <a:pt x="2082" y="5717"/>
                      <a:pt x="1588" y="5422"/>
                    </a:cubicBezTo>
                    <a:cubicBezTo>
                      <a:pt x="1378" y="5297"/>
                      <a:pt x="1390" y="5138"/>
                      <a:pt x="1538" y="4942"/>
                    </a:cubicBezTo>
                    <a:cubicBezTo>
                      <a:pt x="1931" y="4451"/>
                      <a:pt x="2443" y="4187"/>
                      <a:pt x="3026" y="4187"/>
                    </a:cubicBezTo>
                    <a:cubicBezTo>
                      <a:pt x="3232" y="4187"/>
                      <a:pt x="3448" y="4221"/>
                      <a:pt x="3670" y="4289"/>
                    </a:cubicBezTo>
                    <a:cubicBezTo>
                      <a:pt x="4188" y="4448"/>
                      <a:pt x="4694" y="4608"/>
                      <a:pt x="5211" y="4768"/>
                    </a:cubicBezTo>
                    <a:cubicBezTo>
                      <a:pt x="5556" y="4876"/>
                      <a:pt x="5891" y="4927"/>
                      <a:pt x="6218" y="4927"/>
                    </a:cubicBezTo>
                    <a:cubicBezTo>
                      <a:pt x="6863" y="4927"/>
                      <a:pt x="7479" y="4730"/>
                      <a:pt x="8083" y="4386"/>
                    </a:cubicBezTo>
                    <a:cubicBezTo>
                      <a:pt x="8737" y="4029"/>
                      <a:pt x="9364" y="3597"/>
                      <a:pt x="10056" y="3339"/>
                    </a:cubicBezTo>
                    <a:cubicBezTo>
                      <a:pt x="10608" y="3126"/>
                      <a:pt x="11151" y="3027"/>
                      <a:pt x="11684" y="3027"/>
                    </a:cubicBezTo>
                    <a:close/>
                    <a:moveTo>
                      <a:pt x="15563" y="5484"/>
                    </a:moveTo>
                    <a:cubicBezTo>
                      <a:pt x="15587" y="5507"/>
                      <a:pt x="15613" y="5534"/>
                      <a:pt x="15613" y="5546"/>
                    </a:cubicBezTo>
                    <a:cubicBezTo>
                      <a:pt x="15453" y="7725"/>
                      <a:pt x="15193" y="9870"/>
                      <a:pt x="14282" y="11893"/>
                    </a:cubicBezTo>
                    <a:cubicBezTo>
                      <a:pt x="13271" y="14096"/>
                      <a:pt x="11117" y="15540"/>
                      <a:pt x="8452" y="15540"/>
                    </a:cubicBezTo>
                    <a:cubicBezTo>
                      <a:pt x="8420" y="15540"/>
                      <a:pt x="8388" y="15540"/>
                      <a:pt x="8355" y="15539"/>
                    </a:cubicBezTo>
                    <a:cubicBezTo>
                      <a:pt x="7367" y="15528"/>
                      <a:pt x="6406" y="15353"/>
                      <a:pt x="5457" y="15034"/>
                    </a:cubicBezTo>
                    <a:cubicBezTo>
                      <a:pt x="4596" y="14726"/>
                      <a:pt x="3869" y="14220"/>
                      <a:pt x="3253" y="13543"/>
                    </a:cubicBezTo>
                    <a:cubicBezTo>
                      <a:pt x="1775" y="11893"/>
                      <a:pt x="1009" y="9955"/>
                      <a:pt x="887" y="7764"/>
                    </a:cubicBezTo>
                    <a:cubicBezTo>
                      <a:pt x="849" y="7172"/>
                      <a:pt x="825" y="6593"/>
                      <a:pt x="787" y="5927"/>
                    </a:cubicBezTo>
                    <a:lnTo>
                      <a:pt x="787" y="5927"/>
                    </a:lnTo>
                    <a:cubicBezTo>
                      <a:pt x="2514" y="7418"/>
                      <a:pt x="4510" y="7752"/>
                      <a:pt x="6566" y="7885"/>
                    </a:cubicBezTo>
                    <a:cubicBezTo>
                      <a:pt x="6903" y="7904"/>
                      <a:pt x="7238" y="7914"/>
                      <a:pt x="7572" y="7914"/>
                    </a:cubicBezTo>
                    <a:cubicBezTo>
                      <a:pt x="9405" y="7914"/>
                      <a:pt x="11199" y="7621"/>
                      <a:pt x="12940" y="6986"/>
                    </a:cubicBezTo>
                    <a:cubicBezTo>
                      <a:pt x="13850" y="6643"/>
                      <a:pt x="14714" y="6211"/>
                      <a:pt x="15453" y="5546"/>
                    </a:cubicBezTo>
                    <a:cubicBezTo>
                      <a:pt x="15477" y="5519"/>
                      <a:pt x="15527" y="5495"/>
                      <a:pt x="15563" y="5484"/>
                    </a:cubicBezTo>
                    <a:close/>
                    <a:moveTo>
                      <a:pt x="5483" y="16045"/>
                    </a:moveTo>
                    <a:cubicBezTo>
                      <a:pt x="5877" y="16131"/>
                      <a:pt x="6223" y="16205"/>
                      <a:pt x="6581" y="16279"/>
                    </a:cubicBezTo>
                    <a:cubicBezTo>
                      <a:pt x="7190" y="16402"/>
                      <a:pt x="7801" y="16470"/>
                      <a:pt x="8412" y="16470"/>
                    </a:cubicBezTo>
                    <a:cubicBezTo>
                      <a:pt x="9073" y="16470"/>
                      <a:pt x="9733" y="16390"/>
                      <a:pt x="10387" y="16217"/>
                    </a:cubicBezTo>
                    <a:cubicBezTo>
                      <a:pt x="10448" y="16203"/>
                      <a:pt x="10501" y="16195"/>
                      <a:pt x="10547" y="16195"/>
                    </a:cubicBezTo>
                    <a:cubicBezTo>
                      <a:pt x="10670" y="16195"/>
                      <a:pt x="10748" y="16251"/>
                      <a:pt x="10819" y="16403"/>
                    </a:cubicBezTo>
                    <a:cubicBezTo>
                      <a:pt x="11017" y="16870"/>
                      <a:pt x="11274" y="17326"/>
                      <a:pt x="11461" y="17808"/>
                    </a:cubicBezTo>
                    <a:cubicBezTo>
                      <a:pt x="11656" y="18299"/>
                      <a:pt x="11508" y="18547"/>
                      <a:pt x="10990" y="18606"/>
                    </a:cubicBezTo>
                    <a:cubicBezTo>
                      <a:pt x="10309" y="18677"/>
                      <a:pt x="9628" y="18717"/>
                      <a:pt x="8947" y="18717"/>
                    </a:cubicBezTo>
                    <a:cubicBezTo>
                      <a:pt x="7942" y="18717"/>
                      <a:pt x="6939" y="18629"/>
                      <a:pt x="5939" y="18423"/>
                    </a:cubicBezTo>
                    <a:cubicBezTo>
                      <a:pt x="5211" y="18263"/>
                      <a:pt x="5052" y="17991"/>
                      <a:pt x="5176" y="17264"/>
                    </a:cubicBezTo>
                    <a:cubicBezTo>
                      <a:pt x="5188" y="17166"/>
                      <a:pt x="5211" y="17080"/>
                      <a:pt x="5235" y="16980"/>
                    </a:cubicBezTo>
                    <a:cubicBezTo>
                      <a:pt x="5309" y="16684"/>
                      <a:pt x="5398" y="16388"/>
                      <a:pt x="5483" y="16045"/>
                    </a:cubicBezTo>
                    <a:close/>
                    <a:moveTo>
                      <a:pt x="8890" y="1"/>
                    </a:moveTo>
                    <a:cubicBezTo>
                      <a:pt x="7098" y="1"/>
                      <a:pt x="5315" y="318"/>
                      <a:pt x="3549" y="973"/>
                    </a:cubicBezTo>
                    <a:cubicBezTo>
                      <a:pt x="2783" y="1257"/>
                      <a:pt x="2056" y="1701"/>
                      <a:pt x="1378" y="2156"/>
                    </a:cubicBezTo>
                    <a:cubicBezTo>
                      <a:pt x="565" y="2709"/>
                      <a:pt x="110" y="3538"/>
                      <a:pt x="74" y="4534"/>
                    </a:cubicBezTo>
                    <a:cubicBezTo>
                      <a:pt x="36" y="5694"/>
                      <a:pt x="0" y="6865"/>
                      <a:pt x="47" y="8021"/>
                    </a:cubicBezTo>
                    <a:cubicBezTo>
                      <a:pt x="160" y="10340"/>
                      <a:pt x="1009" y="12384"/>
                      <a:pt x="2550" y="14123"/>
                    </a:cubicBezTo>
                    <a:cubicBezTo>
                      <a:pt x="3117" y="14762"/>
                      <a:pt x="3771" y="15279"/>
                      <a:pt x="4534" y="15649"/>
                    </a:cubicBezTo>
                    <a:cubicBezTo>
                      <a:pt x="4620" y="15687"/>
                      <a:pt x="4694" y="15738"/>
                      <a:pt x="4768" y="15785"/>
                    </a:cubicBezTo>
                    <a:cubicBezTo>
                      <a:pt x="4632" y="16240"/>
                      <a:pt x="4472" y="16672"/>
                      <a:pt x="4374" y="17104"/>
                    </a:cubicBezTo>
                    <a:cubicBezTo>
                      <a:pt x="4102" y="18251"/>
                      <a:pt x="4510" y="18964"/>
                      <a:pt x="5667" y="19272"/>
                    </a:cubicBezTo>
                    <a:cubicBezTo>
                      <a:pt x="6578" y="19512"/>
                      <a:pt x="7506" y="19624"/>
                      <a:pt x="8444" y="19624"/>
                    </a:cubicBezTo>
                    <a:cubicBezTo>
                      <a:pt x="8661" y="19624"/>
                      <a:pt x="8877" y="19618"/>
                      <a:pt x="9095" y="19606"/>
                    </a:cubicBezTo>
                    <a:cubicBezTo>
                      <a:pt x="9846" y="19556"/>
                      <a:pt x="10597" y="19532"/>
                      <a:pt x="11337" y="19408"/>
                    </a:cubicBezTo>
                    <a:cubicBezTo>
                      <a:pt x="12100" y="19272"/>
                      <a:pt x="12446" y="18731"/>
                      <a:pt x="12348" y="17956"/>
                    </a:cubicBezTo>
                    <a:cubicBezTo>
                      <a:pt x="12310" y="17660"/>
                      <a:pt x="12200" y="17349"/>
                      <a:pt x="12088" y="17068"/>
                    </a:cubicBezTo>
                    <a:cubicBezTo>
                      <a:pt x="11916" y="16672"/>
                      <a:pt x="11718" y="16291"/>
                      <a:pt x="11508" y="15859"/>
                    </a:cubicBezTo>
                    <a:cubicBezTo>
                      <a:pt x="11644" y="15797"/>
                      <a:pt x="11756" y="15749"/>
                      <a:pt x="11854" y="15687"/>
                    </a:cubicBezTo>
                    <a:cubicBezTo>
                      <a:pt x="13037" y="15022"/>
                      <a:pt x="14049" y="14158"/>
                      <a:pt x="14726" y="12975"/>
                    </a:cubicBezTo>
                    <a:cubicBezTo>
                      <a:pt x="15353" y="11866"/>
                      <a:pt x="15761" y="10659"/>
                      <a:pt x="15995" y="9391"/>
                    </a:cubicBezTo>
                    <a:cubicBezTo>
                      <a:pt x="16314" y="7589"/>
                      <a:pt x="16450" y="5756"/>
                      <a:pt x="16462" y="3919"/>
                    </a:cubicBezTo>
                    <a:cubicBezTo>
                      <a:pt x="16462" y="2896"/>
                      <a:pt x="16092" y="2133"/>
                      <a:pt x="15291" y="1589"/>
                    </a:cubicBezTo>
                    <a:cubicBezTo>
                      <a:pt x="14714" y="1207"/>
                      <a:pt x="14084" y="861"/>
                      <a:pt x="13430" y="666"/>
                    </a:cubicBezTo>
                    <a:cubicBezTo>
                      <a:pt x="11914" y="226"/>
                      <a:pt x="10399" y="1"/>
                      <a:pt x="8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6602227" y="3762764"/>
                <a:ext cx="26238" cy="23701"/>
              </a:xfrm>
              <a:custGeom>
                <a:rect b="b" l="l" r="r" t="t"/>
                <a:pathLst>
                  <a:path extrusionOk="0" h="644" w="713">
                    <a:moveTo>
                      <a:pt x="336" y="1"/>
                    </a:moveTo>
                    <a:cubicBezTo>
                      <a:pt x="298" y="1"/>
                      <a:pt x="263" y="6"/>
                      <a:pt x="234" y="16"/>
                    </a:cubicBezTo>
                    <a:cubicBezTo>
                      <a:pt x="74" y="63"/>
                      <a:pt x="24" y="211"/>
                      <a:pt x="12" y="359"/>
                    </a:cubicBezTo>
                    <a:cubicBezTo>
                      <a:pt x="0" y="490"/>
                      <a:pt x="182" y="644"/>
                      <a:pt x="362" y="644"/>
                    </a:cubicBezTo>
                    <a:cubicBezTo>
                      <a:pt x="368" y="644"/>
                      <a:pt x="375" y="643"/>
                      <a:pt x="382" y="643"/>
                    </a:cubicBezTo>
                    <a:cubicBezTo>
                      <a:pt x="580" y="631"/>
                      <a:pt x="713" y="483"/>
                      <a:pt x="701" y="262"/>
                    </a:cubicBezTo>
                    <a:cubicBezTo>
                      <a:pt x="682" y="84"/>
                      <a:pt x="488" y="1"/>
                      <a:pt x="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6625743" y="3727399"/>
                <a:ext cx="26349" cy="23774"/>
              </a:xfrm>
              <a:custGeom>
                <a:rect b="b" l="l" r="r" t="t"/>
                <a:pathLst>
                  <a:path extrusionOk="0" h="646" w="716">
                    <a:moveTo>
                      <a:pt x="340" y="1"/>
                    </a:moveTo>
                    <a:cubicBezTo>
                      <a:pt x="301" y="1"/>
                      <a:pt x="266" y="6"/>
                      <a:pt x="236" y="16"/>
                    </a:cubicBezTo>
                    <a:cubicBezTo>
                      <a:pt x="74" y="63"/>
                      <a:pt x="26" y="226"/>
                      <a:pt x="15" y="359"/>
                    </a:cubicBezTo>
                    <a:cubicBezTo>
                      <a:pt x="1" y="486"/>
                      <a:pt x="172" y="646"/>
                      <a:pt x="346" y="646"/>
                    </a:cubicBezTo>
                    <a:cubicBezTo>
                      <a:pt x="359" y="646"/>
                      <a:pt x="371" y="645"/>
                      <a:pt x="384" y="643"/>
                    </a:cubicBezTo>
                    <a:cubicBezTo>
                      <a:pt x="580" y="631"/>
                      <a:pt x="716" y="483"/>
                      <a:pt x="704" y="261"/>
                    </a:cubicBezTo>
                    <a:cubicBezTo>
                      <a:pt x="694" y="84"/>
                      <a:pt x="495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6658386" y="3761145"/>
                <a:ext cx="25944" cy="26167"/>
              </a:xfrm>
              <a:custGeom>
                <a:rect b="b" l="l" r="r" t="t"/>
                <a:pathLst>
                  <a:path extrusionOk="0" h="711" w="705">
                    <a:moveTo>
                      <a:pt x="330" y="0"/>
                    </a:moveTo>
                    <a:cubicBezTo>
                      <a:pt x="143" y="0"/>
                      <a:pt x="13" y="226"/>
                      <a:pt x="0" y="379"/>
                    </a:cubicBezTo>
                    <a:cubicBezTo>
                      <a:pt x="0" y="539"/>
                      <a:pt x="136" y="640"/>
                      <a:pt x="260" y="699"/>
                    </a:cubicBezTo>
                    <a:cubicBezTo>
                      <a:pt x="279" y="706"/>
                      <a:pt x="300" y="710"/>
                      <a:pt x="322" y="710"/>
                    </a:cubicBezTo>
                    <a:cubicBezTo>
                      <a:pt x="448" y="710"/>
                      <a:pt x="614" y="596"/>
                      <a:pt x="654" y="430"/>
                    </a:cubicBezTo>
                    <a:cubicBezTo>
                      <a:pt x="704" y="243"/>
                      <a:pt x="606" y="60"/>
                      <a:pt x="396" y="10"/>
                    </a:cubicBezTo>
                    <a:cubicBezTo>
                      <a:pt x="374" y="3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6524170" y="3910261"/>
                <a:ext cx="41290" cy="180443"/>
              </a:xfrm>
              <a:custGeom>
                <a:rect b="b" l="l" r="r" t="t"/>
                <a:pathLst>
                  <a:path extrusionOk="0" h="4903" w="1122">
                    <a:moveTo>
                      <a:pt x="419" y="0"/>
                    </a:moveTo>
                    <a:cubicBezTo>
                      <a:pt x="181" y="0"/>
                      <a:pt x="12" y="316"/>
                      <a:pt x="12" y="752"/>
                    </a:cubicBezTo>
                    <a:cubicBezTo>
                      <a:pt x="0" y="1184"/>
                      <a:pt x="12" y="1616"/>
                      <a:pt x="51" y="2044"/>
                    </a:cubicBezTo>
                    <a:cubicBezTo>
                      <a:pt x="113" y="2873"/>
                      <a:pt x="210" y="3686"/>
                      <a:pt x="296" y="4511"/>
                    </a:cubicBezTo>
                    <a:cubicBezTo>
                      <a:pt x="317" y="4698"/>
                      <a:pt x="399" y="4903"/>
                      <a:pt x="597" y="4903"/>
                    </a:cubicBezTo>
                    <a:cubicBezTo>
                      <a:pt x="622" y="4903"/>
                      <a:pt x="649" y="4900"/>
                      <a:pt x="678" y="4893"/>
                    </a:cubicBezTo>
                    <a:cubicBezTo>
                      <a:pt x="1121" y="4830"/>
                      <a:pt x="911" y="1911"/>
                      <a:pt x="837" y="690"/>
                    </a:cubicBezTo>
                    <a:cubicBezTo>
                      <a:pt x="814" y="406"/>
                      <a:pt x="864" y="36"/>
                      <a:pt x="432" y="1"/>
                    </a:cubicBezTo>
                    <a:cubicBezTo>
                      <a:pt x="428" y="1"/>
                      <a:pt x="423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6641604" y="3907832"/>
                <a:ext cx="60867" cy="152694"/>
              </a:xfrm>
              <a:custGeom>
                <a:rect b="b" l="l" r="r" t="t"/>
                <a:pathLst>
                  <a:path extrusionOk="0" h="4149" w="1654">
                    <a:moveTo>
                      <a:pt x="1252" y="1"/>
                    </a:moveTo>
                    <a:cubicBezTo>
                      <a:pt x="998" y="1"/>
                      <a:pt x="819" y="247"/>
                      <a:pt x="728" y="694"/>
                    </a:cubicBezTo>
                    <a:cubicBezTo>
                      <a:pt x="619" y="1273"/>
                      <a:pt x="506" y="1853"/>
                      <a:pt x="370" y="2421"/>
                    </a:cubicBezTo>
                    <a:cubicBezTo>
                      <a:pt x="273" y="2865"/>
                      <a:pt x="113" y="3293"/>
                      <a:pt x="27" y="3737"/>
                    </a:cubicBezTo>
                    <a:cubicBezTo>
                      <a:pt x="1" y="3861"/>
                      <a:pt x="113" y="4122"/>
                      <a:pt x="187" y="4145"/>
                    </a:cubicBezTo>
                    <a:cubicBezTo>
                      <a:pt x="201" y="4148"/>
                      <a:pt x="215" y="4149"/>
                      <a:pt x="230" y="4149"/>
                    </a:cubicBezTo>
                    <a:cubicBezTo>
                      <a:pt x="360" y="4149"/>
                      <a:pt x="520" y="4061"/>
                      <a:pt x="642" y="3974"/>
                    </a:cubicBezTo>
                    <a:cubicBezTo>
                      <a:pt x="728" y="3912"/>
                      <a:pt x="790" y="3787"/>
                      <a:pt x="826" y="3678"/>
                    </a:cubicBezTo>
                    <a:cubicBezTo>
                      <a:pt x="1098" y="2876"/>
                      <a:pt x="1592" y="942"/>
                      <a:pt x="1604" y="780"/>
                    </a:cubicBezTo>
                    <a:cubicBezTo>
                      <a:pt x="1654" y="262"/>
                      <a:pt x="1580" y="40"/>
                      <a:pt x="1308" y="5"/>
                    </a:cubicBezTo>
                    <a:cubicBezTo>
                      <a:pt x="1289" y="2"/>
                      <a:pt x="1270" y="1"/>
                      <a:pt x="1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6073682" y="2153559"/>
                <a:ext cx="102960" cy="154935"/>
              </a:xfrm>
              <a:custGeom>
                <a:rect b="b" l="l" r="r" t="t"/>
                <a:pathLst>
                  <a:path extrusionOk="0" h="939" w="624">
                    <a:moveTo>
                      <a:pt x="440" y="1"/>
                    </a:moveTo>
                    <a:cubicBezTo>
                      <a:pt x="363" y="1"/>
                      <a:pt x="298" y="96"/>
                      <a:pt x="253" y="149"/>
                    </a:cubicBezTo>
                    <a:cubicBezTo>
                      <a:pt x="153" y="259"/>
                      <a:pt x="61" y="382"/>
                      <a:pt x="30" y="528"/>
                    </a:cubicBezTo>
                    <a:cubicBezTo>
                      <a:pt x="1" y="675"/>
                      <a:pt x="57" y="845"/>
                      <a:pt x="190" y="911"/>
                    </a:cubicBezTo>
                    <a:cubicBezTo>
                      <a:pt x="226" y="929"/>
                      <a:pt x="267" y="939"/>
                      <a:pt x="308" y="939"/>
                    </a:cubicBezTo>
                    <a:cubicBezTo>
                      <a:pt x="343" y="939"/>
                      <a:pt x="378" y="932"/>
                      <a:pt x="410" y="918"/>
                    </a:cubicBezTo>
                    <a:cubicBezTo>
                      <a:pt x="520" y="871"/>
                      <a:pt x="587" y="751"/>
                      <a:pt x="607" y="635"/>
                    </a:cubicBezTo>
                    <a:cubicBezTo>
                      <a:pt x="623" y="516"/>
                      <a:pt x="600" y="396"/>
                      <a:pt x="576" y="276"/>
                    </a:cubicBezTo>
                    <a:cubicBezTo>
                      <a:pt x="560" y="199"/>
                      <a:pt x="560" y="39"/>
                      <a:pt x="470" y="6"/>
                    </a:cubicBezTo>
                    <a:cubicBezTo>
                      <a:pt x="460" y="2"/>
                      <a:pt x="450" y="1"/>
                      <a:pt x="4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6068732" y="1898812"/>
                <a:ext cx="106755" cy="178860"/>
              </a:xfrm>
              <a:custGeom>
                <a:rect b="b" l="l" r="r" t="t"/>
                <a:pathLst>
                  <a:path extrusionOk="0" h="1084" w="647">
                    <a:moveTo>
                      <a:pt x="321" y="1"/>
                    </a:moveTo>
                    <a:cubicBezTo>
                      <a:pt x="317" y="1"/>
                      <a:pt x="314" y="1"/>
                      <a:pt x="310" y="2"/>
                    </a:cubicBezTo>
                    <a:cubicBezTo>
                      <a:pt x="254" y="8"/>
                      <a:pt x="220" y="78"/>
                      <a:pt x="194" y="118"/>
                    </a:cubicBezTo>
                    <a:cubicBezTo>
                      <a:pt x="120" y="234"/>
                      <a:pt x="64" y="368"/>
                      <a:pt x="34" y="504"/>
                    </a:cubicBezTo>
                    <a:cubicBezTo>
                      <a:pt x="4" y="647"/>
                      <a:pt x="0" y="810"/>
                      <a:pt x="77" y="937"/>
                    </a:cubicBezTo>
                    <a:cubicBezTo>
                      <a:pt x="103" y="981"/>
                      <a:pt x="137" y="1017"/>
                      <a:pt x="177" y="1044"/>
                    </a:cubicBezTo>
                    <a:cubicBezTo>
                      <a:pt x="221" y="1071"/>
                      <a:pt x="273" y="1084"/>
                      <a:pt x="326" y="1084"/>
                    </a:cubicBezTo>
                    <a:cubicBezTo>
                      <a:pt x="377" y="1084"/>
                      <a:pt x="429" y="1071"/>
                      <a:pt x="474" y="1047"/>
                    </a:cubicBezTo>
                    <a:cubicBezTo>
                      <a:pt x="563" y="997"/>
                      <a:pt x="623" y="901"/>
                      <a:pt x="640" y="797"/>
                    </a:cubicBezTo>
                    <a:cubicBezTo>
                      <a:pt x="646" y="741"/>
                      <a:pt x="643" y="684"/>
                      <a:pt x="633" y="631"/>
                    </a:cubicBezTo>
                    <a:cubicBezTo>
                      <a:pt x="606" y="441"/>
                      <a:pt x="540" y="254"/>
                      <a:pt x="440" y="91"/>
                    </a:cubicBezTo>
                    <a:cubicBezTo>
                      <a:pt x="415" y="51"/>
                      <a:pt x="372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6239003" y="2039880"/>
                <a:ext cx="119460" cy="131175"/>
              </a:xfrm>
              <a:custGeom>
                <a:rect b="b" l="l" r="r" t="t"/>
                <a:pathLst>
                  <a:path extrusionOk="0" h="795" w="724">
                    <a:moveTo>
                      <a:pt x="103" y="1"/>
                    </a:moveTo>
                    <a:cubicBezTo>
                      <a:pt x="99" y="1"/>
                      <a:pt x="95" y="1"/>
                      <a:pt x="90" y="2"/>
                    </a:cubicBezTo>
                    <a:cubicBezTo>
                      <a:pt x="1" y="9"/>
                      <a:pt x="14" y="112"/>
                      <a:pt x="14" y="175"/>
                    </a:cubicBezTo>
                    <a:cubicBezTo>
                      <a:pt x="14" y="262"/>
                      <a:pt x="24" y="349"/>
                      <a:pt x="51" y="432"/>
                    </a:cubicBezTo>
                    <a:cubicBezTo>
                      <a:pt x="87" y="558"/>
                      <a:pt x="167" y="675"/>
                      <a:pt x="281" y="741"/>
                    </a:cubicBezTo>
                    <a:cubicBezTo>
                      <a:pt x="333" y="775"/>
                      <a:pt x="397" y="795"/>
                      <a:pt x="464" y="795"/>
                    </a:cubicBezTo>
                    <a:cubicBezTo>
                      <a:pt x="527" y="795"/>
                      <a:pt x="593" y="771"/>
                      <a:pt x="640" y="728"/>
                    </a:cubicBezTo>
                    <a:cubicBezTo>
                      <a:pt x="707" y="661"/>
                      <a:pt x="723" y="552"/>
                      <a:pt x="700" y="461"/>
                    </a:cubicBezTo>
                    <a:cubicBezTo>
                      <a:pt x="673" y="369"/>
                      <a:pt x="610" y="292"/>
                      <a:pt x="540" y="226"/>
                    </a:cubicBezTo>
                    <a:cubicBezTo>
                      <a:pt x="433" y="126"/>
                      <a:pt x="301" y="52"/>
                      <a:pt x="161" y="9"/>
                    </a:cubicBezTo>
                    <a:cubicBezTo>
                      <a:pt x="142" y="6"/>
                      <a:pt x="122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6213759" y="2018596"/>
                <a:ext cx="178695" cy="170775"/>
              </a:xfrm>
              <a:custGeom>
                <a:rect b="b" l="l" r="r" t="t"/>
                <a:pathLst>
                  <a:path extrusionOk="0" h="1035" w="1083">
                    <a:moveTo>
                      <a:pt x="234" y="227"/>
                    </a:moveTo>
                    <a:lnTo>
                      <a:pt x="234" y="227"/>
                    </a:lnTo>
                    <a:cubicBezTo>
                      <a:pt x="417" y="284"/>
                      <a:pt x="554" y="371"/>
                      <a:pt x="666" y="494"/>
                    </a:cubicBezTo>
                    <a:cubicBezTo>
                      <a:pt x="697" y="527"/>
                      <a:pt x="720" y="570"/>
                      <a:pt x="733" y="614"/>
                    </a:cubicBezTo>
                    <a:cubicBezTo>
                      <a:pt x="769" y="720"/>
                      <a:pt x="717" y="805"/>
                      <a:pt x="628" y="805"/>
                    </a:cubicBezTo>
                    <a:cubicBezTo>
                      <a:pt x="610" y="805"/>
                      <a:pt x="591" y="801"/>
                      <a:pt x="570" y="794"/>
                    </a:cubicBezTo>
                    <a:cubicBezTo>
                      <a:pt x="494" y="767"/>
                      <a:pt x="420" y="707"/>
                      <a:pt x="367" y="644"/>
                    </a:cubicBezTo>
                    <a:cubicBezTo>
                      <a:pt x="277" y="538"/>
                      <a:pt x="237" y="404"/>
                      <a:pt x="234" y="227"/>
                    </a:cubicBezTo>
                    <a:close/>
                    <a:moveTo>
                      <a:pt x="215" y="1"/>
                    </a:moveTo>
                    <a:cubicBezTo>
                      <a:pt x="142" y="1"/>
                      <a:pt x="102" y="48"/>
                      <a:pt x="74" y="155"/>
                    </a:cubicBezTo>
                    <a:cubicBezTo>
                      <a:pt x="1" y="438"/>
                      <a:pt x="77" y="684"/>
                      <a:pt x="283" y="880"/>
                    </a:cubicBezTo>
                    <a:cubicBezTo>
                      <a:pt x="394" y="988"/>
                      <a:pt x="526" y="1035"/>
                      <a:pt x="643" y="1035"/>
                    </a:cubicBezTo>
                    <a:cubicBezTo>
                      <a:pt x="770" y="1035"/>
                      <a:pt x="878" y="980"/>
                      <a:pt x="923" y="887"/>
                    </a:cubicBezTo>
                    <a:cubicBezTo>
                      <a:pt x="1013" y="704"/>
                      <a:pt x="1083" y="387"/>
                      <a:pt x="323" y="24"/>
                    </a:cubicBezTo>
                    <a:cubicBezTo>
                      <a:pt x="281" y="9"/>
                      <a:pt x="245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6059327" y="1884953"/>
                <a:ext cx="135300" cy="205755"/>
              </a:xfrm>
              <a:custGeom>
                <a:rect b="b" l="l" r="r" t="t"/>
                <a:pathLst>
                  <a:path extrusionOk="0" h="1247" w="820">
                    <a:moveTo>
                      <a:pt x="351" y="206"/>
                    </a:moveTo>
                    <a:cubicBezTo>
                      <a:pt x="497" y="385"/>
                      <a:pt x="570" y="565"/>
                      <a:pt x="607" y="761"/>
                    </a:cubicBezTo>
                    <a:cubicBezTo>
                      <a:pt x="634" y="911"/>
                      <a:pt x="563" y="1028"/>
                      <a:pt x="454" y="1045"/>
                    </a:cubicBezTo>
                    <a:cubicBezTo>
                      <a:pt x="443" y="1046"/>
                      <a:pt x="432" y="1047"/>
                      <a:pt x="421" y="1047"/>
                    </a:cubicBezTo>
                    <a:cubicBezTo>
                      <a:pt x="305" y="1047"/>
                      <a:pt x="210" y="951"/>
                      <a:pt x="197" y="805"/>
                    </a:cubicBezTo>
                    <a:cubicBezTo>
                      <a:pt x="177" y="595"/>
                      <a:pt x="257" y="409"/>
                      <a:pt x="351" y="206"/>
                    </a:cubicBezTo>
                    <a:close/>
                    <a:moveTo>
                      <a:pt x="384" y="1"/>
                    </a:moveTo>
                    <a:cubicBezTo>
                      <a:pt x="321" y="1"/>
                      <a:pt x="258" y="47"/>
                      <a:pt x="194" y="138"/>
                    </a:cubicBezTo>
                    <a:cubicBezTo>
                      <a:pt x="64" y="325"/>
                      <a:pt x="11" y="535"/>
                      <a:pt x="1" y="791"/>
                    </a:cubicBezTo>
                    <a:cubicBezTo>
                      <a:pt x="4" y="941"/>
                      <a:pt x="28" y="1117"/>
                      <a:pt x="220" y="1208"/>
                    </a:cubicBezTo>
                    <a:cubicBezTo>
                      <a:pt x="281" y="1234"/>
                      <a:pt x="341" y="1247"/>
                      <a:pt x="399" y="1247"/>
                    </a:cubicBezTo>
                    <a:cubicBezTo>
                      <a:pt x="597" y="1247"/>
                      <a:pt x="764" y="1101"/>
                      <a:pt x="790" y="874"/>
                    </a:cubicBezTo>
                    <a:cubicBezTo>
                      <a:pt x="820" y="605"/>
                      <a:pt x="720" y="365"/>
                      <a:pt x="577" y="146"/>
                    </a:cubicBezTo>
                    <a:cubicBezTo>
                      <a:pt x="513" y="49"/>
                      <a:pt x="449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6058832" y="2143825"/>
                <a:ext cx="135300" cy="190245"/>
              </a:xfrm>
              <a:custGeom>
                <a:rect b="b" l="l" r="r" t="t"/>
                <a:pathLst>
                  <a:path extrusionOk="0" h="1153" w="820">
                    <a:moveTo>
                      <a:pt x="503" y="208"/>
                    </a:moveTo>
                    <a:cubicBezTo>
                      <a:pt x="580" y="388"/>
                      <a:pt x="606" y="567"/>
                      <a:pt x="573" y="754"/>
                    </a:cubicBezTo>
                    <a:cubicBezTo>
                      <a:pt x="552" y="865"/>
                      <a:pt x="490" y="922"/>
                      <a:pt x="407" y="922"/>
                    </a:cubicBezTo>
                    <a:cubicBezTo>
                      <a:pt x="400" y="922"/>
                      <a:pt x="393" y="921"/>
                      <a:pt x="386" y="921"/>
                    </a:cubicBezTo>
                    <a:cubicBezTo>
                      <a:pt x="280" y="910"/>
                      <a:pt x="227" y="834"/>
                      <a:pt x="227" y="704"/>
                    </a:cubicBezTo>
                    <a:cubicBezTo>
                      <a:pt x="231" y="547"/>
                      <a:pt x="334" y="358"/>
                      <a:pt x="503" y="208"/>
                    </a:cubicBezTo>
                    <a:close/>
                    <a:moveTo>
                      <a:pt x="560" y="0"/>
                    </a:moveTo>
                    <a:cubicBezTo>
                      <a:pt x="528" y="0"/>
                      <a:pt x="492" y="11"/>
                      <a:pt x="450" y="31"/>
                    </a:cubicBezTo>
                    <a:cubicBezTo>
                      <a:pt x="200" y="158"/>
                      <a:pt x="0" y="507"/>
                      <a:pt x="17" y="790"/>
                    </a:cubicBezTo>
                    <a:cubicBezTo>
                      <a:pt x="31" y="981"/>
                      <a:pt x="147" y="1110"/>
                      <a:pt x="334" y="1147"/>
                    </a:cubicBezTo>
                    <a:cubicBezTo>
                      <a:pt x="356" y="1151"/>
                      <a:pt x="379" y="1153"/>
                      <a:pt x="402" y="1153"/>
                    </a:cubicBezTo>
                    <a:cubicBezTo>
                      <a:pt x="544" y="1153"/>
                      <a:pt x="679" y="1071"/>
                      <a:pt x="737" y="927"/>
                    </a:cubicBezTo>
                    <a:cubicBezTo>
                      <a:pt x="820" y="624"/>
                      <a:pt x="746" y="268"/>
                      <a:pt x="690" y="115"/>
                    </a:cubicBezTo>
                    <a:cubicBezTo>
                      <a:pt x="660" y="35"/>
                      <a:pt x="617" y="0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2" name="Google Shape;272;p1"/>
          <p:cNvSpPr/>
          <p:nvPr/>
        </p:nvSpPr>
        <p:spPr>
          <a:xfrm>
            <a:off x="4572000" y="839062"/>
            <a:ext cx="1733700" cy="11559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DELICIOUS!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"/>
          <p:cNvSpPr txBox="1"/>
          <p:nvPr>
            <p:ph idx="2" type="title"/>
          </p:nvPr>
        </p:nvSpPr>
        <p:spPr>
          <a:xfrm>
            <a:off x="725175" y="2598050"/>
            <a:ext cx="3809400" cy="59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SMARTSolutions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/>
          <p:nvPr/>
        </p:nvSpPr>
        <p:spPr>
          <a:xfrm flipH="1">
            <a:off x="739183" y="1434433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"/>
          <p:cNvSpPr/>
          <p:nvPr/>
        </p:nvSpPr>
        <p:spPr>
          <a:xfrm flipH="1">
            <a:off x="5851358" y="1434433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"/>
          <p:cNvSpPr/>
          <p:nvPr/>
        </p:nvSpPr>
        <p:spPr>
          <a:xfrm flipH="1">
            <a:off x="3170783" y="1436158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"/>
          <p:cNvSpPr/>
          <p:nvPr/>
        </p:nvSpPr>
        <p:spPr>
          <a:xfrm flipH="1">
            <a:off x="1661771" y="3147633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"/>
          <p:cNvSpPr/>
          <p:nvPr/>
        </p:nvSpPr>
        <p:spPr>
          <a:xfrm flipH="1">
            <a:off x="4222596" y="3147633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"/>
          <p:cNvSpPr txBox="1"/>
          <p:nvPr>
            <p:ph type="title"/>
          </p:nvPr>
        </p:nvSpPr>
        <p:spPr>
          <a:xfrm>
            <a:off x="1471325" y="13761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86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Ляшенко Никита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84" name="Google Shape;284;p2"/>
          <p:cNvSpPr txBox="1"/>
          <p:nvPr>
            <p:ph idx="2" type="title"/>
          </p:nvPr>
        </p:nvSpPr>
        <p:spPr>
          <a:xfrm>
            <a:off x="785525" y="15364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5" name="Google Shape;285;p2"/>
          <p:cNvSpPr txBox="1"/>
          <p:nvPr>
            <p:ph idx="1" type="subTitle"/>
          </p:nvPr>
        </p:nvSpPr>
        <p:spPr>
          <a:xfrm>
            <a:off x="1471325" y="1998851"/>
            <a:ext cx="1765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P3209</a:t>
            </a:r>
            <a:br>
              <a:rPr b="1" lang="en"/>
            </a:br>
            <a:r>
              <a:rPr b="1" lang="en"/>
              <a:t>ПИиКТ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"/>
          <p:cNvSpPr txBox="1"/>
          <p:nvPr>
            <p:ph idx="3" type="title"/>
          </p:nvPr>
        </p:nvSpPr>
        <p:spPr>
          <a:xfrm>
            <a:off x="3879750" y="1376175"/>
            <a:ext cx="1875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Кремпольская Екатерина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87" name="Google Shape;287;p2"/>
          <p:cNvSpPr txBox="1"/>
          <p:nvPr>
            <p:ph idx="4" type="title"/>
          </p:nvPr>
        </p:nvSpPr>
        <p:spPr>
          <a:xfrm>
            <a:off x="3193950" y="15364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8" name="Google Shape;288;p2"/>
          <p:cNvSpPr txBox="1"/>
          <p:nvPr>
            <p:ph idx="5" type="subTitle"/>
          </p:nvPr>
        </p:nvSpPr>
        <p:spPr>
          <a:xfrm>
            <a:off x="3879749" y="1998851"/>
            <a:ext cx="1765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P3220</a:t>
            </a:r>
            <a:br>
              <a:rPr b="1" lang="en"/>
            </a:br>
            <a:r>
              <a:rPr b="1" lang="en"/>
              <a:t>ПИиКТ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"/>
          <p:cNvSpPr txBox="1"/>
          <p:nvPr>
            <p:ph idx="6" type="title"/>
          </p:nvPr>
        </p:nvSpPr>
        <p:spPr>
          <a:xfrm>
            <a:off x="6592975" y="13761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Орчиков Даниил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90" name="Google Shape;290;p2"/>
          <p:cNvSpPr txBox="1"/>
          <p:nvPr>
            <p:ph idx="7" type="title"/>
          </p:nvPr>
        </p:nvSpPr>
        <p:spPr>
          <a:xfrm>
            <a:off x="5907175" y="15364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1" name="Google Shape;291;p2"/>
          <p:cNvSpPr txBox="1"/>
          <p:nvPr>
            <p:ph idx="8" type="subTitle"/>
          </p:nvPr>
        </p:nvSpPr>
        <p:spPr>
          <a:xfrm>
            <a:off x="6592976" y="1998851"/>
            <a:ext cx="1765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P3211</a:t>
            </a:r>
            <a:br>
              <a:rPr b="1" lang="en"/>
            </a:br>
            <a:r>
              <a:rPr b="1" lang="en"/>
              <a:t>ПИиКТ</a:t>
            </a:r>
            <a:endParaRPr b="1"/>
          </a:p>
        </p:txBody>
      </p:sp>
      <p:sp>
        <p:nvSpPr>
          <p:cNvPr id="292" name="Google Shape;292;p2"/>
          <p:cNvSpPr txBox="1"/>
          <p:nvPr>
            <p:ph idx="9" type="title"/>
          </p:nvPr>
        </p:nvSpPr>
        <p:spPr>
          <a:xfrm>
            <a:off x="2393913" y="30893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Дворкин Борис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93" name="Google Shape;293;p2"/>
          <p:cNvSpPr txBox="1"/>
          <p:nvPr>
            <p:ph idx="13" type="title"/>
          </p:nvPr>
        </p:nvSpPr>
        <p:spPr>
          <a:xfrm>
            <a:off x="1708113" y="32496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4" name="Google Shape;294;p2"/>
          <p:cNvSpPr txBox="1"/>
          <p:nvPr>
            <p:ph idx="14" type="subTitle"/>
          </p:nvPr>
        </p:nvSpPr>
        <p:spPr>
          <a:xfrm>
            <a:off x="2393913" y="3712051"/>
            <a:ext cx="1765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P3231</a:t>
            </a:r>
            <a:br>
              <a:rPr b="1" lang="en"/>
            </a:br>
            <a:r>
              <a:rPr b="1" lang="en"/>
              <a:t>ПИиКТ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"/>
          <p:cNvSpPr txBox="1"/>
          <p:nvPr>
            <p:ph idx="15" type="title"/>
          </p:nvPr>
        </p:nvSpPr>
        <p:spPr>
          <a:xfrm>
            <a:off x="4954736" y="3089377"/>
            <a:ext cx="176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Касьяненко Вера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96" name="Google Shape;296;p2"/>
          <p:cNvSpPr txBox="1"/>
          <p:nvPr>
            <p:ph idx="16" type="title"/>
          </p:nvPr>
        </p:nvSpPr>
        <p:spPr>
          <a:xfrm>
            <a:off x="4268937" y="3249634"/>
            <a:ext cx="6321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7" name="Google Shape;297;p2"/>
          <p:cNvSpPr txBox="1"/>
          <p:nvPr>
            <p:ph idx="17" type="subTitle"/>
          </p:nvPr>
        </p:nvSpPr>
        <p:spPr>
          <a:xfrm>
            <a:off x="4954736" y="3712051"/>
            <a:ext cx="1765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P3220</a:t>
            </a:r>
            <a:br>
              <a:rPr b="1" lang="en"/>
            </a:br>
            <a:r>
              <a:rPr b="1" lang="en"/>
              <a:t>ПИиКТ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Участники команды SmartSolutions</a:t>
            </a:r>
            <a:endParaRPr sz="28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pSp>
        <p:nvGrpSpPr>
          <p:cNvPr id="299" name="Google Shape;299;p2"/>
          <p:cNvGrpSpPr/>
          <p:nvPr/>
        </p:nvGrpSpPr>
        <p:grpSpPr>
          <a:xfrm>
            <a:off x="5707646" y="3697182"/>
            <a:ext cx="1395303" cy="927219"/>
            <a:chOff x="1704552" y="3670171"/>
            <a:chExt cx="1230534" cy="817726"/>
          </a:xfrm>
        </p:grpSpPr>
        <p:sp>
          <p:nvSpPr>
            <p:cNvPr id="300" name="Google Shape;300;p2"/>
            <p:cNvSpPr/>
            <p:nvPr/>
          </p:nvSpPr>
          <p:spPr>
            <a:xfrm>
              <a:off x="1716388" y="3745709"/>
              <a:ext cx="1208504" cy="730922"/>
            </a:xfrm>
            <a:custGeom>
              <a:rect b="b" l="l" r="r" t="t"/>
              <a:pathLst>
                <a:path extrusionOk="0" h="8892" w="14702">
                  <a:moveTo>
                    <a:pt x="7420" y="0"/>
                  </a:moveTo>
                  <a:cubicBezTo>
                    <a:pt x="4852" y="0"/>
                    <a:pt x="0" y="1113"/>
                    <a:pt x="0" y="3164"/>
                  </a:cubicBezTo>
                  <a:cubicBezTo>
                    <a:pt x="0" y="5219"/>
                    <a:pt x="1239" y="7569"/>
                    <a:pt x="1452" y="7826"/>
                  </a:cubicBezTo>
                  <a:cubicBezTo>
                    <a:pt x="1666" y="8086"/>
                    <a:pt x="2471" y="8891"/>
                    <a:pt x="7243" y="8891"/>
                  </a:cubicBezTo>
                  <a:cubicBezTo>
                    <a:pt x="12015" y="8891"/>
                    <a:pt x="12594" y="8319"/>
                    <a:pt x="12944" y="7976"/>
                  </a:cubicBezTo>
                  <a:cubicBezTo>
                    <a:pt x="13430" y="7500"/>
                    <a:pt x="14625" y="4383"/>
                    <a:pt x="14665" y="3071"/>
                  </a:cubicBezTo>
                  <a:cubicBezTo>
                    <a:pt x="14702" y="1762"/>
                    <a:pt x="11702" y="0"/>
                    <a:pt x="7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22389" y="3927854"/>
              <a:ext cx="628008" cy="352474"/>
            </a:xfrm>
            <a:custGeom>
              <a:rect b="b" l="l" r="r" t="t"/>
              <a:pathLst>
                <a:path extrusionOk="0" h="4288" w="7640">
                  <a:moveTo>
                    <a:pt x="2891" y="0"/>
                  </a:moveTo>
                  <a:cubicBezTo>
                    <a:pt x="2732" y="0"/>
                    <a:pt x="2573" y="15"/>
                    <a:pt x="2418" y="55"/>
                  </a:cubicBezTo>
                  <a:cubicBezTo>
                    <a:pt x="2075" y="146"/>
                    <a:pt x="1749" y="389"/>
                    <a:pt x="1659" y="735"/>
                  </a:cubicBezTo>
                  <a:cubicBezTo>
                    <a:pt x="1622" y="661"/>
                    <a:pt x="1559" y="621"/>
                    <a:pt x="1489" y="588"/>
                  </a:cubicBezTo>
                  <a:cubicBezTo>
                    <a:pt x="1419" y="560"/>
                    <a:pt x="1347" y="535"/>
                    <a:pt x="1275" y="535"/>
                  </a:cubicBezTo>
                  <a:cubicBezTo>
                    <a:pt x="1261" y="535"/>
                    <a:pt x="1247" y="536"/>
                    <a:pt x="1233" y="538"/>
                  </a:cubicBezTo>
                  <a:cubicBezTo>
                    <a:pt x="1146" y="555"/>
                    <a:pt x="1066" y="608"/>
                    <a:pt x="1006" y="672"/>
                  </a:cubicBezTo>
                  <a:cubicBezTo>
                    <a:pt x="883" y="805"/>
                    <a:pt x="820" y="981"/>
                    <a:pt x="757" y="1151"/>
                  </a:cubicBezTo>
                  <a:cubicBezTo>
                    <a:pt x="676" y="1125"/>
                    <a:pt x="593" y="1110"/>
                    <a:pt x="511" y="1110"/>
                  </a:cubicBezTo>
                  <a:cubicBezTo>
                    <a:pt x="456" y="1110"/>
                    <a:pt x="401" y="1117"/>
                    <a:pt x="347" y="1131"/>
                  </a:cubicBezTo>
                  <a:cubicBezTo>
                    <a:pt x="214" y="1171"/>
                    <a:pt x="94" y="1271"/>
                    <a:pt x="51" y="1404"/>
                  </a:cubicBezTo>
                  <a:cubicBezTo>
                    <a:pt x="1" y="1551"/>
                    <a:pt x="51" y="1711"/>
                    <a:pt x="111" y="1854"/>
                  </a:cubicBezTo>
                  <a:cubicBezTo>
                    <a:pt x="244" y="2150"/>
                    <a:pt x="434" y="2379"/>
                    <a:pt x="663" y="2573"/>
                  </a:cubicBezTo>
                  <a:cubicBezTo>
                    <a:pt x="906" y="2776"/>
                    <a:pt x="1190" y="2943"/>
                    <a:pt x="1489" y="3109"/>
                  </a:cubicBezTo>
                  <a:cubicBezTo>
                    <a:pt x="2075" y="3429"/>
                    <a:pt x="2721" y="3765"/>
                    <a:pt x="3371" y="3922"/>
                  </a:cubicBezTo>
                  <a:cubicBezTo>
                    <a:pt x="3703" y="4002"/>
                    <a:pt x="4036" y="4075"/>
                    <a:pt x="4373" y="4125"/>
                  </a:cubicBezTo>
                  <a:cubicBezTo>
                    <a:pt x="4633" y="4162"/>
                    <a:pt x="4892" y="4185"/>
                    <a:pt x="5152" y="4208"/>
                  </a:cubicBezTo>
                  <a:cubicBezTo>
                    <a:pt x="5405" y="4231"/>
                    <a:pt x="5658" y="4245"/>
                    <a:pt x="5908" y="4262"/>
                  </a:cubicBezTo>
                  <a:cubicBezTo>
                    <a:pt x="6021" y="4268"/>
                    <a:pt x="6138" y="4278"/>
                    <a:pt x="6251" y="4288"/>
                  </a:cubicBezTo>
                  <a:cubicBezTo>
                    <a:pt x="6128" y="3945"/>
                    <a:pt x="6165" y="3549"/>
                    <a:pt x="6351" y="3235"/>
                  </a:cubicBezTo>
                  <a:cubicBezTo>
                    <a:pt x="6594" y="2826"/>
                    <a:pt x="7053" y="2593"/>
                    <a:pt x="7364" y="2230"/>
                  </a:cubicBezTo>
                  <a:cubicBezTo>
                    <a:pt x="7496" y="2073"/>
                    <a:pt x="7603" y="1887"/>
                    <a:pt x="7623" y="1680"/>
                  </a:cubicBezTo>
                  <a:cubicBezTo>
                    <a:pt x="7639" y="1477"/>
                    <a:pt x="7553" y="1257"/>
                    <a:pt x="7376" y="1154"/>
                  </a:cubicBezTo>
                  <a:cubicBezTo>
                    <a:pt x="7294" y="1106"/>
                    <a:pt x="7203" y="1088"/>
                    <a:pt x="7109" y="1088"/>
                  </a:cubicBezTo>
                  <a:cubicBezTo>
                    <a:pt x="6961" y="1088"/>
                    <a:pt x="6806" y="1133"/>
                    <a:pt x="6664" y="1177"/>
                  </a:cubicBezTo>
                  <a:cubicBezTo>
                    <a:pt x="6584" y="808"/>
                    <a:pt x="6234" y="515"/>
                    <a:pt x="5861" y="455"/>
                  </a:cubicBezTo>
                  <a:cubicBezTo>
                    <a:pt x="5818" y="449"/>
                    <a:pt x="5773" y="444"/>
                    <a:pt x="5729" y="444"/>
                  </a:cubicBezTo>
                  <a:cubicBezTo>
                    <a:pt x="5705" y="444"/>
                    <a:pt x="5681" y="445"/>
                    <a:pt x="5658" y="449"/>
                  </a:cubicBezTo>
                  <a:cubicBezTo>
                    <a:pt x="5558" y="461"/>
                    <a:pt x="5465" y="509"/>
                    <a:pt x="5375" y="555"/>
                  </a:cubicBezTo>
                  <a:cubicBezTo>
                    <a:pt x="5246" y="628"/>
                    <a:pt x="5122" y="712"/>
                    <a:pt x="5006" y="808"/>
                  </a:cubicBezTo>
                  <a:cubicBezTo>
                    <a:pt x="4886" y="535"/>
                    <a:pt x="4613" y="372"/>
                    <a:pt x="4343" y="252"/>
                  </a:cubicBezTo>
                  <a:cubicBezTo>
                    <a:pt x="4070" y="135"/>
                    <a:pt x="3774" y="89"/>
                    <a:pt x="3480" y="49"/>
                  </a:cubicBezTo>
                  <a:cubicBezTo>
                    <a:pt x="3286" y="23"/>
                    <a:pt x="3088" y="0"/>
                    <a:pt x="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248196" y="3820836"/>
              <a:ext cx="447004" cy="218077"/>
            </a:xfrm>
            <a:custGeom>
              <a:rect b="b" l="l" r="r" t="t"/>
              <a:pathLst>
                <a:path extrusionOk="0" h="2653" w="5438">
                  <a:moveTo>
                    <a:pt x="3465" y="1"/>
                  </a:moveTo>
                  <a:cubicBezTo>
                    <a:pt x="3182" y="1"/>
                    <a:pt x="2906" y="137"/>
                    <a:pt x="2701" y="335"/>
                  </a:cubicBezTo>
                  <a:cubicBezTo>
                    <a:pt x="2557" y="233"/>
                    <a:pt x="2380" y="179"/>
                    <a:pt x="2204" y="179"/>
                  </a:cubicBezTo>
                  <a:cubicBezTo>
                    <a:pt x="2180" y="179"/>
                    <a:pt x="2156" y="180"/>
                    <a:pt x="2132" y="182"/>
                  </a:cubicBezTo>
                  <a:cubicBezTo>
                    <a:pt x="2015" y="192"/>
                    <a:pt x="1895" y="229"/>
                    <a:pt x="1809" y="312"/>
                  </a:cubicBezTo>
                  <a:cubicBezTo>
                    <a:pt x="1646" y="472"/>
                    <a:pt x="1662" y="738"/>
                    <a:pt x="1689" y="964"/>
                  </a:cubicBezTo>
                  <a:cubicBezTo>
                    <a:pt x="1322" y="1004"/>
                    <a:pt x="993" y="1281"/>
                    <a:pt x="883" y="1634"/>
                  </a:cubicBezTo>
                  <a:cubicBezTo>
                    <a:pt x="796" y="1596"/>
                    <a:pt x="701" y="1577"/>
                    <a:pt x="606" y="1577"/>
                  </a:cubicBezTo>
                  <a:cubicBezTo>
                    <a:pt x="428" y="1577"/>
                    <a:pt x="249" y="1642"/>
                    <a:pt x="117" y="1763"/>
                  </a:cubicBezTo>
                  <a:cubicBezTo>
                    <a:pt x="57" y="1823"/>
                    <a:pt x="0" y="1903"/>
                    <a:pt x="17" y="1987"/>
                  </a:cubicBezTo>
                  <a:cubicBezTo>
                    <a:pt x="23" y="2023"/>
                    <a:pt x="43" y="2060"/>
                    <a:pt x="63" y="2093"/>
                  </a:cubicBezTo>
                  <a:cubicBezTo>
                    <a:pt x="143" y="2227"/>
                    <a:pt x="227" y="2360"/>
                    <a:pt x="307" y="2496"/>
                  </a:cubicBezTo>
                  <a:cubicBezTo>
                    <a:pt x="300" y="2483"/>
                    <a:pt x="577" y="2423"/>
                    <a:pt x="603" y="2423"/>
                  </a:cubicBezTo>
                  <a:cubicBezTo>
                    <a:pt x="623" y="2422"/>
                    <a:pt x="644" y="2421"/>
                    <a:pt x="664" y="2421"/>
                  </a:cubicBezTo>
                  <a:cubicBezTo>
                    <a:pt x="750" y="2421"/>
                    <a:pt x="835" y="2432"/>
                    <a:pt x="916" y="2453"/>
                  </a:cubicBezTo>
                  <a:cubicBezTo>
                    <a:pt x="1019" y="2479"/>
                    <a:pt x="1113" y="2527"/>
                    <a:pt x="1199" y="2583"/>
                  </a:cubicBezTo>
                  <a:cubicBezTo>
                    <a:pt x="1254" y="2618"/>
                    <a:pt x="1300" y="2653"/>
                    <a:pt x="1351" y="2653"/>
                  </a:cubicBezTo>
                  <a:cubicBezTo>
                    <a:pt x="1377" y="2653"/>
                    <a:pt x="1404" y="2644"/>
                    <a:pt x="1436" y="2623"/>
                  </a:cubicBezTo>
                  <a:cubicBezTo>
                    <a:pt x="1516" y="2570"/>
                    <a:pt x="1559" y="2467"/>
                    <a:pt x="1609" y="2390"/>
                  </a:cubicBezTo>
                  <a:cubicBezTo>
                    <a:pt x="1669" y="2300"/>
                    <a:pt x="1735" y="2213"/>
                    <a:pt x="1809" y="2137"/>
                  </a:cubicBezTo>
                  <a:cubicBezTo>
                    <a:pt x="1949" y="1980"/>
                    <a:pt x="2112" y="1847"/>
                    <a:pt x="2295" y="1743"/>
                  </a:cubicBezTo>
                  <a:cubicBezTo>
                    <a:pt x="2501" y="1624"/>
                    <a:pt x="2728" y="1540"/>
                    <a:pt x="2960" y="1500"/>
                  </a:cubicBezTo>
                  <a:cubicBezTo>
                    <a:pt x="3211" y="1457"/>
                    <a:pt x="3467" y="1464"/>
                    <a:pt x="3720" y="1441"/>
                  </a:cubicBezTo>
                  <a:cubicBezTo>
                    <a:pt x="4179" y="1397"/>
                    <a:pt x="4629" y="1261"/>
                    <a:pt x="5072" y="1121"/>
                  </a:cubicBezTo>
                  <a:cubicBezTo>
                    <a:pt x="5212" y="1078"/>
                    <a:pt x="5372" y="1015"/>
                    <a:pt x="5412" y="872"/>
                  </a:cubicBezTo>
                  <a:cubicBezTo>
                    <a:pt x="5438" y="778"/>
                    <a:pt x="5398" y="675"/>
                    <a:pt x="5329" y="605"/>
                  </a:cubicBezTo>
                  <a:cubicBezTo>
                    <a:pt x="5258" y="535"/>
                    <a:pt x="5165" y="495"/>
                    <a:pt x="5072" y="465"/>
                  </a:cubicBezTo>
                  <a:cubicBezTo>
                    <a:pt x="4947" y="428"/>
                    <a:pt x="4817" y="409"/>
                    <a:pt x="4686" y="409"/>
                  </a:cubicBezTo>
                  <a:cubicBezTo>
                    <a:pt x="4524" y="409"/>
                    <a:pt x="4361" y="438"/>
                    <a:pt x="4210" y="495"/>
                  </a:cubicBezTo>
                  <a:cubicBezTo>
                    <a:pt x="4113" y="209"/>
                    <a:pt x="3816" y="16"/>
                    <a:pt x="3514" y="2"/>
                  </a:cubicBezTo>
                  <a:cubicBezTo>
                    <a:pt x="3497" y="1"/>
                    <a:pt x="3481" y="1"/>
                    <a:pt x="3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114628" y="3855933"/>
              <a:ext cx="128150" cy="133164"/>
            </a:xfrm>
            <a:custGeom>
              <a:rect b="b" l="l" r="r" t="t"/>
              <a:pathLst>
                <a:path extrusionOk="0" h="1620" w="1559">
                  <a:moveTo>
                    <a:pt x="1357" y="1"/>
                  </a:moveTo>
                  <a:cubicBezTo>
                    <a:pt x="1315" y="1"/>
                    <a:pt x="1272" y="9"/>
                    <a:pt x="1233" y="22"/>
                  </a:cubicBezTo>
                  <a:cubicBezTo>
                    <a:pt x="1146" y="48"/>
                    <a:pt x="1066" y="91"/>
                    <a:pt x="996" y="148"/>
                  </a:cubicBezTo>
                  <a:cubicBezTo>
                    <a:pt x="969" y="168"/>
                    <a:pt x="940" y="191"/>
                    <a:pt x="906" y="191"/>
                  </a:cubicBezTo>
                  <a:cubicBezTo>
                    <a:pt x="886" y="191"/>
                    <a:pt x="869" y="185"/>
                    <a:pt x="853" y="178"/>
                  </a:cubicBezTo>
                  <a:cubicBezTo>
                    <a:pt x="760" y="142"/>
                    <a:pt x="666" y="98"/>
                    <a:pt x="566" y="78"/>
                  </a:cubicBezTo>
                  <a:cubicBezTo>
                    <a:pt x="526" y="70"/>
                    <a:pt x="485" y="65"/>
                    <a:pt x="444" y="65"/>
                  </a:cubicBezTo>
                  <a:cubicBezTo>
                    <a:pt x="383" y="65"/>
                    <a:pt x="323" y="75"/>
                    <a:pt x="267" y="102"/>
                  </a:cubicBezTo>
                  <a:cubicBezTo>
                    <a:pt x="323" y="425"/>
                    <a:pt x="207" y="754"/>
                    <a:pt x="70" y="1050"/>
                  </a:cubicBezTo>
                  <a:cubicBezTo>
                    <a:pt x="34" y="1124"/>
                    <a:pt x="1" y="1204"/>
                    <a:pt x="14" y="1284"/>
                  </a:cubicBezTo>
                  <a:cubicBezTo>
                    <a:pt x="27" y="1336"/>
                    <a:pt x="57" y="1380"/>
                    <a:pt x="87" y="1424"/>
                  </a:cubicBezTo>
                  <a:cubicBezTo>
                    <a:pt x="130" y="1480"/>
                    <a:pt x="170" y="1540"/>
                    <a:pt x="214" y="1596"/>
                  </a:cubicBezTo>
                  <a:cubicBezTo>
                    <a:pt x="220" y="1607"/>
                    <a:pt x="227" y="1613"/>
                    <a:pt x="237" y="1616"/>
                  </a:cubicBezTo>
                  <a:cubicBezTo>
                    <a:pt x="241" y="1618"/>
                    <a:pt x="245" y="1619"/>
                    <a:pt x="249" y="1619"/>
                  </a:cubicBezTo>
                  <a:cubicBezTo>
                    <a:pt x="260" y="1619"/>
                    <a:pt x="271" y="1614"/>
                    <a:pt x="280" y="1610"/>
                  </a:cubicBezTo>
                  <a:cubicBezTo>
                    <a:pt x="486" y="1500"/>
                    <a:pt x="689" y="1367"/>
                    <a:pt x="923" y="1344"/>
                  </a:cubicBezTo>
                  <a:cubicBezTo>
                    <a:pt x="1033" y="1333"/>
                    <a:pt x="1123" y="1336"/>
                    <a:pt x="1189" y="1241"/>
                  </a:cubicBezTo>
                  <a:cubicBezTo>
                    <a:pt x="1262" y="1141"/>
                    <a:pt x="1326" y="1027"/>
                    <a:pt x="1379" y="914"/>
                  </a:cubicBezTo>
                  <a:cubicBezTo>
                    <a:pt x="1485" y="697"/>
                    <a:pt x="1559" y="457"/>
                    <a:pt x="1549" y="211"/>
                  </a:cubicBezTo>
                  <a:cubicBezTo>
                    <a:pt x="1545" y="162"/>
                    <a:pt x="1539" y="105"/>
                    <a:pt x="1505" y="62"/>
                  </a:cubicBezTo>
                  <a:cubicBezTo>
                    <a:pt x="1471" y="17"/>
                    <a:pt x="1415" y="1"/>
                    <a:pt x="1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778611" y="4048600"/>
              <a:ext cx="34442" cy="32716"/>
            </a:xfrm>
            <a:custGeom>
              <a:rect b="b" l="l" r="r" t="t"/>
              <a:pathLst>
                <a:path extrusionOk="0" h="398" w="419">
                  <a:moveTo>
                    <a:pt x="238" y="0"/>
                  </a:moveTo>
                  <a:cubicBezTo>
                    <a:pt x="93" y="0"/>
                    <a:pt x="0" y="227"/>
                    <a:pt x="89" y="335"/>
                  </a:cubicBezTo>
                  <a:cubicBezTo>
                    <a:pt x="123" y="376"/>
                    <a:pt x="176" y="397"/>
                    <a:pt x="228" y="397"/>
                  </a:cubicBezTo>
                  <a:cubicBezTo>
                    <a:pt x="248" y="397"/>
                    <a:pt x="268" y="394"/>
                    <a:pt x="286" y="388"/>
                  </a:cubicBezTo>
                  <a:cubicBezTo>
                    <a:pt x="352" y="365"/>
                    <a:pt x="402" y="298"/>
                    <a:pt x="412" y="228"/>
                  </a:cubicBezTo>
                  <a:cubicBezTo>
                    <a:pt x="419" y="155"/>
                    <a:pt x="389" y="82"/>
                    <a:pt x="332" y="35"/>
                  </a:cubicBezTo>
                  <a:cubicBezTo>
                    <a:pt x="316" y="22"/>
                    <a:pt x="296" y="8"/>
                    <a:pt x="276" y="5"/>
                  </a:cubicBezTo>
                  <a:cubicBezTo>
                    <a:pt x="263" y="2"/>
                    <a:pt x="251" y="0"/>
                    <a:pt x="238" y="0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766528" y="4045723"/>
              <a:ext cx="15043" cy="14303"/>
            </a:xfrm>
            <a:custGeom>
              <a:rect b="b" l="l" r="r" t="t"/>
              <a:pathLst>
                <a:path extrusionOk="0" h="174" w="183">
                  <a:moveTo>
                    <a:pt x="103" y="1"/>
                  </a:moveTo>
                  <a:cubicBezTo>
                    <a:pt x="39" y="1"/>
                    <a:pt x="0" y="101"/>
                    <a:pt x="40" y="146"/>
                  </a:cubicBezTo>
                  <a:cubicBezTo>
                    <a:pt x="55" y="164"/>
                    <a:pt x="77" y="174"/>
                    <a:pt x="99" y="174"/>
                  </a:cubicBezTo>
                  <a:cubicBezTo>
                    <a:pt x="107" y="174"/>
                    <a:pt x="115" y="173"/>
                    <a:pt x="123" y="170"/>
                  </a:cubicBezTo>
                  <a:cubicBezTo>
                    <a:pt x="153" y="160"/>
                    <a:pt x="176" y="130"/>
                    <a:pt x="180" y="100"/>
                  </a:cubicBezTo>
                  <a:cubicBezTo>
                    <a:pt x="183" y="66"/>
                    <a:pt x="169" y="37"/>
                    <a:pt x="143" y="17"/>
                  </a:cubicBezTo>
                  <a:cubicBezTo>
                    <a:pt x="136" y="10"/>
                    <a:pt x="129" y="3"/>
                    <a:pt x="120" y="3"/>
                  </a:cubicBezTo>
                  <a:cubicBezTo>
                    <a:pt x="114" y="2"/>
                    <a:pt x="108" y="1"/>
                    <a:pt x="103" y="1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776885" y="4094219"/>
              <a:ext cx="431221" cy="183964"/>
            </a:xfrm>
            <a:custGeom>
              <a:rect b="b" l="l" r="r" t="t"/>
              <a:pathLst>
                <a:path extrusionOk="0" h="2238" w="5246">
                  <a:moveTo>
                    <a:pt x="1477" y="1"/>
                  </a:moveTo>
                  <a:cubicBezTo>
                    <a:pt x="1194" y="1"/>
                    <a:pt x="911" y="179"/>
                    <a:pt x="743" y="419"/>
                  </a:cubicBezTo>
                  <a:cubicBezTo>
                    <a:pt x="653" y="361"/>
                    <a:pt x="547" y="331"/>
                    <a:pt x="441" y="331"/>
                  </a:cubicBezTo>
                  <a:cubicBezTo>
                    <a:pt x="359" y="331"/>
                    <a:pt x="276" y="349"/>
                    <a:pt x="200" y="386"/>
                  </a:cubicBezTo>
                  <a:cubicBezTo>
                    <a:pt x="120" y="423"/>
                    <a:pt x="54" y="479"/>
                    <a:pt x="0" y="549"/>
                  </a:cubicBezTo>
                  <a:cubicBezTo>
                    <a:pt x="243" y="752"/>
                    <a:pt x="527" y="919"/>
                    <a:pt x="826" y="1085"/>
                  </a:cubicBezTo>
                  <a:cubicBezTo>
                    <a:pt x="1412" y="1405"/>
                    <a:pt x="2058" y="1741"/>
                    <a:pt x="2708" y="1898"/>
                  </a:cubicBezTo>
                  <a:cubicBezTo>
                    <a:pt x="3040" y="1978"/>
                    <a:pt x="3373" y="2051"/>
                    <a:pt x="3710" y="2101"/>
                  </a:cubicBezTo>
                  <a:cubicBezTo>
                    <a:pt x="3970" y="2138"/>
                    <a:pt x="4229" y="2161"/>
                    <a:pt x="4489" y="2184"/>
                  </a:cubicBezTo>
                  <a:cubicBezTo>
                    <a:pt x="4742" y="2207"/>
                    <a:pt x="4995" y="2221"/>
                    <a:pt x="5245" y="2238"/>
                  </a:cubicBezTo>
                  <a:cubicBezTo>
                    <a:pt x="5225" y="2104"/>
                    <a:pt x="5152" y="1981"/>
                    <a:pt x="5045" y="1898"/>
                  </a:cubicBezTo>
                  <a:cubicBezTo>
                    <a:pt x="4954" y="1829"/>
                    <a:pt x="4840" y="1794"/>
                    <a:pt x="4726" y="1794"/>
                  </a:cubicBezTo>
                  <a:cubicBezTo>
                    <a:pt x="4662" y="1794"/>
                    <a:pt x="4599" y="1805"/>
                    <a:pt x="4539" y="1828"/>
                  </a:cubicBezTo>
                  <a:cubicBezTo>
                    <a:pt x="4532" y="1482"/>
                    <a:pt x="4243" y="1162"/>
                    <a:pt x="3896" y="1125"/>
                  </a:cubicBezTo>
                  <a:cubicBezTo>
                    <a:pt x="3871" y="1123"/>
                    <a:pt x="3845" y="1121"/>
                    <a:pt x="3820" y="1121"/>
                  </a:cubicBezTo>
                  <a:cubicBezTo>
                    <a:pt x="3611" y="1121"/>
                    <a:pt x="3408" y="1204"/>
                    <a:pt x="3224" y="1305"/>
                  </a:cubicBezTo>
                  <a:cubicBezTo>
                    <a:pt x="3230" y="1028"/>
                    <a:pt x="2980" y="772"/>
                    <a:pt x="2701" y="772"/>
                  </a:cubicBezTo>
                  <a:cubicBezTo>
                    <a:pt x="2561" y="772"/>
                    <a:pt x="2428" y="829"/>
                    <a:pt x="2298" y="882"/>
                  </a:cubicBezTo>
                  <a:cubicBezTo>
                    <a:pt x="2198" y="535"/>
                    <a:pt x="2028" y="156"/>
                    <a:pt x="1686" y="36"/>
                  </a:cubicBezTo>
                  <a:cubicBezTo>
                    <a:pt x="1617" y="12"/>
                    <a:pt x="1547" y="1"/>
                    <a:pt x="1477" y="1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186878" y="4029859"/>
              <a:ext cx="122725" cy="50635"/>
            </a:xfrm>
            <a:custGeom>
              <a:rect b="b" l="l" r="r" t="t"/>
              <a:pathLst>
                <a:path extrusionOk="0" h="616" w="1493">
                  <a:moveTo>
                    <a:pt x="435" y="1"/>
                  </a:moveTo>
                  <a:cubicBezTo>
                    <a:pt x="321" y="1"/>
                    <a:pt x="208" y="41"/>
                    <a:pt x="127" y="120"/>
                  </a:cubicBezTo>
                  <a:cubicBezTo>
                    <a:pt x="17" y="227"/>
                    <a:pt x="1" y="346"/>
                    <a:pt x="61" y="486"/>
                  </a:cubicBezTo>
                  <a:cubicBezTo>
                    <a:pt x="156" y="412"/>
                    <a:pt x="277" y="374"/>
                    <a:pt x="397" y="374"/>
                  </a:cubicBezTo>
                  <a:cubicBezTo>
                    <a:pt x="498" y="374"/>
                    <a:pt x="600" y="401"/>
                    <a:pt x="686" y="456"/>
                  </a:cubicBezTo>
                  <a:cubicBezTo>
                    <a:pt x="753" y="496"/>
                    <a:pt x="813" y="556"/>
                    <a:pt x="866" y="616"/>
                  </a:cubicBezTo>
                  <a:cubicBezTo>
                    <a:pt x="900" y="559"/>
                    <a:pt x="969" y="539"/>
                    <a:pt x="1029" y="519"/>
                  </a:cubicBezTo>
                  <a:cubicBezTo>
                    <a:pt x="1106" y="493"/>
                    <a:pt x="1188" y="480"/>
                    <a:pt x="1269" y="480"/>
                  </a:cubicBezTo>
                  <a:cubicBezTo>
                    <a:pt x="1343" y="480"/>
                    <a:pt x="1416" y="491"/>
                    <a:pt x="1486" y="513"/>
                  </a:cubicBezTo>
                  <a:cubicBezTo>
                    <a:pt x="1493" y="419"/>
                    <a:pt x="1446" y="323"/>
                    <a:pt x="1366" y="273"/>
                  </a:cubicBezTo>
                  <a:cubicBezTo>
                    <a:pt x="1303" y="236"/>
                    <a:pt x="1231" y="218"/>
                    <a:pt x="1158" y="218"/>
                  </a:cubicBezTo>
                  <a:cubicBezTo>
                    <a:pt x="1062" y="218"/>
                    <a:pt x="966" y="250"/>
                    <a:pt x="893" y="313"/>
                  </a:cubicBezTo>
                  <a:cubicBezTo>
                    <a:pt x="820" y="179"/>
                    <a:pt x="706" y="56"/>
                    <a:pt x="557" y="16"/>
                  </a:cubicBezTo>
                  <a:cubicBezTo>
                    <a:pt x="517" y="6"/>
                    <a:pt x="476" y="1"/>
                    <a:pt x="435" y="1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823654" y="4017037"/>
              <a:ext cx="140480" cy="50635"/>
            </a:xfrm>
            <a:custGeom>
              <a:rect b="b" l="l" r="r" t="t"/>
              <a:pathLst>
                <a:path extrusionOk="0" h="616" w="1709">
                  <a:moveTo>
                    <a:pt x="1318" y="0"/>
                  </a:moveTo>
                  <a:cubicBezTo>
                    <a:pt x="1165" y="0"/>
                    <a:pt x="1013" y="85"/>
                    <a:pt x="926" y="212"/>
                  </a:cubicBezTo>
                  <a:cubicBezTo>
                    <a:pt x="850" y="87"/>
                    <a:pt x="702" y="14"/>
                    <a:pt x="555" y="14"/>
                  </a:cubicBezTo>
                  <a:cubicBezTo>
                    <a:pt x="485" y="14"/>
                    <a:pt x="415" y="30"/>
                    <a:pt x="353" y="66"/>
                  </a:cubicBezTo>
                  <a:cubicBezTo>
                    <a:pt x="241" y="136"/>
                    <a:pt x="1" y="555"/>
                    <a:pt x="237" y="612"/>
                  </a:cubicBezTo>
                  <a:cubicBezTo>
                    <a:pt x="246" y="614"/>
                    <a:pt x="255" y="615"/>
                    <a:pt x="264" y="615"/>
                  </a:cubicBezTo>
                  <a:cubicBezTo>
                    <a:pt x="356" y="615"/>
                    <a:pt x="486" y="518"/>
                    <a:pt x="577" y="506"/>
                  </a:cubicBezTo>
                  <a:cubicBezTo>
                    <a:pt x="607" y="501"/>
                    <a:pt x="638" y="499"/>
                    <a:pt x="668" y="499"/>
                  </a:cubicBezTo>
                  <a:cubicBezTo>
                    <a:pt x="768" y="499"/>
                    <a:pt x="866" y="524"/>
                    <a:pt x="953" y="572"/>
                  </a:cubicBezTo>
                  <a:cubicBezTo>
                    <a:pt x="1116" y="410"/>
                    <a:pt x="1358" y="381"/>
                    <a:pt x="1593" y="381"/>
                  </a:cubicBezTo>
                  <a:cubicBezTo>
                    <a:pt x="1627" y="381"/>
                    <a:pt x="1662" y="382"/>
                    <a:pt x="1696" y="383"/>
                  </a:cubicBezTo>
                  <a:cubicBezTo>
                    <a:pt x="1709" y="203"/>
                    <a:pt x="1563" y="36"/>
                    <a:pt x="1386" y="6"/>
                  </a:cubicBezTo>
                  <a:cubicBezTo>
                    <a:pt x="1363" y="2"/>
                    <a:pt x="1340" y="0"/>
                    <a:pt x="1318" y="0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231757" y="3899333"/>
              <a:ext cx="622829" cy="389957"/>
            </a:xfrm>
            <a:custGeom>
              <a:rect b="b" l="l" r="r" t="t"/>
              <a:pathLst>
                <a:path extrusionOk="0" h="4744" w="7577">
                  <a:moveTo>
                    <a:pt x="5914" y="1"/>
                  </a:moveTo>
                  <a:cubicBezTo>
                    <a:pt x="5627" y="1"/>
                    <a:pt x="5329" y="76"/>
                    <a:pt x="5059" y="176"/>
                  </a:cubicBezTo>
                  <a:cubicBezTo>
                    <a:pt x="4576" y="353"/>
                    <a:pt x="4107" y="609"/>
                    <a:pt x="3594" y="645"/>
                  </a:cubicBezTo>
                  <a:cubicBezTo>
                    <a:pt x="3539" y="649"/>
                    <a:pt x="3485" y="650"/>
                    <a:pt x="3430" y="650"/>
                  </a:cubicBezTo>
                  <a:cubicBezTo>
                    <a:pt x="3322" y="650"/>
                    <a:pt x="3214" y="646"/>
                    <a:pt x="3106" y="646"/>
                  </a:cubicBezTo>
                  <a:cubicBezTo>
                    <a:pt x="2984" y="646"/>
                    <a:pt x="2863" y="652"/>
                    <a:pt x="2745" y="679"/>
                  </a:cubicBezTo>
                  <a:cubicBezTo>
                    <a:pt x="2249" y="788"/>
                    <a:pt x="1892" y="1222"/>
                    <a:pt x="1639" y="1664"/>
                  </a:cubicBezTo>
                  <a:cubicBezTo>
                    <a:pt x="1382" y="2104"/>
                    <a:pt x="1179" y="2591"/>
                    <a:pt x="803" y="2937"/>
                  </a:cubicBezTo>
                  <a:cubicBezTo>
                    <a:pt x="567" y="3156"/>
                    <a:pt x="257" y="3323"/>
                    <a:pt x="114" y="3613"/>
                  </a:cubicBezTo>
                  <a:cubicBezTo>
                    <a:pt x="0" y="3836"/>
                    <a:pt x="8" y="4102"/>
                    <a:pt x="48" y="4349"/>
                  </a:cubicBezTo>
                  <a:cubicBezTo>
                    <a:pt x="60" y="4432"/>
                    <a:pt x="80" y="4515"/>
                    <a:pt x="128" y="4581"/>
                  </a:cubicBezTo>
                  <a:cubicBezTo>
                    <a:pt x="219" y="4711"/>
                    <a:pt x="382" y="4744"/>
                    <a:pt x="547" y="4744"/>
                  </a:cubicBezTo>
                  <a:cubicBezTo>
                    <a:pt x="603" y="4744"/>
                    <a:pt x="659" y="4740"/>
                    <a:pt x="713" y="4735"/>
                  </a:cubicBezTo>
                  <a:cubicBezTo>
                    <a:pt x="1382" y="4672"/>
                    <a:pt x="2055" y="4612"/>
                    <a:pt x="2725" y="4552"/>
                  </a:cubicBezTo>
                  <a:cubicBezTo>
                    <a:pt x="2991" y="4525"/>
                    <a:pt x="3254" y="4501"/>
                    <a:pt x="3520" y="4469"/>
                  </a:cubicBezTo>
                  <a:cubicBezTo>
                    <a:pt x="3707" y="4449"/>
                    <a:pt x="3897" y="4422"/>
                    <a:pt x="4080" y="4389"/>
                  </a:cubicBezTo>
                  <a:cubicBezTo>
                    <a:pt x="4869" y="4255"/>
                    <a:pt x="5642" y="4016"/>
                    <a:pt x="6368" y="3679"/>
                  </a:cubicBezTo>
                  <a:cubicBezTo>
                    <a:pt x="6734" y="3510"/>
                    <a:pt x="7300" y="3223"/>
                    <a:pt x="7430" y="2803"/>
                  </a:cubicBezTo>
                  <a:cubicBezTo>
                    <a:pt x="7576" y="2337"/>
                    <a:pt x="7520" y="1775"/>
                    <a:pt x="7367" y="1315"/>
                  </a:cubicBezTo>
                  <a:cubicBezTo>
                    <a:pt x="7276" y="1045"/>
                    <a:pt x="7144" y="785"/>
                    <a:pt x="6970" y="556"/>
                  </a:cubicBezTo>
                  <a:cubicBezTo>
                    <a:pt x="6894" y="459"/>
                    <a:pt x="6814" y="366"/>
                    <a:pt x="6724" y="289"/>
                  </a:cubicBezTo>
                  <a:cubicBezTo>
                    <a:pt x="6671" y="239"/>
                    <a:pt x="6614" y="199"/>
                    <a:pt x="6554" y="163"/>
                  </a:cubicBezTo>
                  <a:cubicBezTo>
                    <a:pt x="6359" y="47"/>
                    <a:pt x="6140" y="1"/>
                    <a:pt x="5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521087" y="3923005"/>
              <a:ext cx="333485" cy="343678"/>
            </a:xfrm>
            <a:custGeom>
              <a:rect b="b" l="l" r="r" t="t"/>
              <a:pathLst>
                <a:path extrusionOk="0" h="4181" w="4057">
                  <a:moveTo>
                    <a:pt x="3204" y="1"/>
                  </a:moveTo>
                  <a:lnTo>
                    <a:pt x="3204" y="1"/>
                  </a:lnTo>
                  <a:cubicBezTo>
                    <a:pt x="3530" y="954"/>
                    <a:pt x="3294" y="2089"/>
                    <a:pt x="2585" y="2809"/>
                  </a:cubicBezTo>
                  <a:cubicBezTo>
                    <a:pt x="2305" y="3091"/>
                    <a:pt x="1969" y="3308"/>
                    <a:pt x="1626" y="3501"/>
                  </a:cubicBezTo>
                  <a:cubicBezTo>
                    <a:pt x="1246" y="3717"/>
                    <a:pt x="853" y="3907"/>
                    <a:pt x="444" y="4047"/>
                  </a:cubicBezTo>
                  <a:cubicBezTo>
                    <a:pt x="297" y="4097"/>
                    <a:pt x="150" y="4144"/>
                    <a:pt x="0" y="4181"/>
                  </a:cubicBezTo>
                  <a:cubicBezTo>
                    <a:pt x="187" y="4161"/>
                    <a:pt x="377" y="4134"/>
                    <a:pt x="560" y="4101"/>
                  </a:cubicBezTo>
                  <a:cubicBezTo>
                    <a:pt x="1349" y="3967"/>
                    <a:pt x="2122" y="3728"/>
                    <a:pt x="2848" y="3391"/>
                  </a:cubicBezTo>
                  <a:cubicBezTo>
                    <a:pt x="3214" y="3222"/>
                    <a:pt x="3780" y="2935"/>
                    <a:pt x="3910" y="2515"/>
                  </a:cubicBezTo>
                  <a:cubicBezTo>
                    <a:pt x="4056" y="2049"/>
                    <a:pt x="4000" y="1487"/>
                    <a:pt x="3847" y="1027"/>
                  </a:cubicBezTo>
                  <a:cubicBezTo>
                    <a:pt x="3756" y="757"/>
                    <a:pt x="3624" y="497"/>
                    <a:pt x="3450" y="268"/>
                  </a:cubicBezTo>
                  <a:cubicBezTo>
                    <a:pt x="3374" y="171"/>
                    <a:pt x="3294" y="78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455330" y="4012434"/>
              <a:ext cx="218570" cy="183635"/>
            </a:xfrm>
            <a:custGeom>
              <a:rect b="b" l="l" r="r" t="t"/>
              <a:pathLst>
                <a:path extrusionOk="0" h="2234" w="2659">
                  <a:moveTo>
                    <a:pt x="1760" y="0"/>
                  </a:moveTo>
                  <a:cubicBezTo>
                    <a:pt x="1626" y="0"/>
                    <a:pt x="1491" y="16"/>
                    <a:pt x="1364" y="59"/>
                  </a:cubicBezTo>
                  <a:cubicBezTo>
                    <a:pt x="1276" y="85"/>
                    <a:pt x="1193" y="129"/>
                    <a:pt x="1110" y="172"/>
                  </a:cubicBezTo>
                  <a:cubicBezTo>
                    <a:pt x="887" y="288"/>
                    <a:pt x="667" y="411"/>
                    <a:pt x="477" y="578"/>
                  </a:cubicBezTo>
                  <a:cubicBezTo>
                    <a:pt x="288" y="741"/>
                    <a:pt x="128" y="948"/>
                    <a:pt x="58" y="1191"/>
                  </a:cubicBezTo>
                  <a:cubicBezTo>
                    <a:pt x="1" y="1387"/>
                    <a:pt x="11" y="1607"/>
                    <a:pt x="94" y="1790"/>
                  </a:cubicBezTo>
                  <a:cubicBezTo>
                    <a:pt x="114" y="1830"/>
                    <a:pt x="138" y="1870"/>
                    <a:pt x="168" y="1907"/>
                  </a:cubicBezTo>
                  <a:cubicBezTo>
                    <a:pt x="321" y="2117"/>
                    <a:pt x="588" y="2223"/>
                    <a:pt x="847" y="2234"/>
                  </a:cubicBezTo>
                  <a:cubicBezTo>
                    <a:pt x="857" y="2234"/>
                    <a:pt x="867" y="2234"/>
                    <a:pt x="877" y="2234"/>
                  </a:cubicBezTo>
                  <a:cubicBezTo>
                    <a:pt x="1126" y="2234"/>
                    <a:pt x="1372" y="2156"/>
                    <a:pt x="1599" y="2057"/>
                  </a:cubicBezTo>
                  <a:cubicBezTo>
                    <a:pt x="1723" y="2007"/>
                    <a:pt x="1843" y="1947"/>
                    <a:pt x="1949" y="1870"/>
                  </a:cubicBezTo>
                  <a:cubicBezTo>
                    <a:pt x="2056" y="1790"/>
                    <a:pt x="2149" y="1694"/>
                    <a:pt x="2243" y="1594"/>
                  </a:cubicBezTo>
                  <a:cubicBezTo>
                    <a:pt x="2349" y="1474"/>
                    <a:pt x="2452" y="1347"/>
                    <a:pt x="2522" y="1204"/>
                  </a:cubicBezTo>
                  <a:cubicBezTo>
                    <a:pt x="2652" y="941"/>
                    <a:pt x="2658" y="622"/>
                    <a:pt x="2542" y="351"/>
                  </a:cubicBezTo>
                  <a:cubicBezTo>
                    <a:pt x="2506" y="268"/>
                    <a:pt x="2446" y="205"/>
                    <a:pt x="2375" y="156"/>
                  </a:cubicBezTo>
                  <a:cubicBezTo>
                    <a:pt x="2249" y="65"/>
                    <a:pt x="2089" y="22"/>
                    <a:pt x="1943" y="9"/>
                  </a:cubicBezTo>
                  <a:cubicBezTo>
                    <a:pt x="1882" y="3"/>
                    <a:pt x="1821" y="0"/>
                    <a:pt x="1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95033" y="3838919"/>
              <a:ext cx="167030" cy="343021"/>
            </a:xfrm>
            <a:custGeom>
              <a:rect b="b" l="l" r="r" t="t"/>
              <a:pathLst>
                <a:path extrusionOk="0" h="4173" w="2032">
                  <a:moveTo>
                    <a:pt x="1102" y="1"/>
                  </a:moveTo>
                  <a:cubicBezTo>
                    <a:pt x="1002" y="1"/>
                    <a:pt x="901" y="22"/>
                    <a:pt x="810" y="62"/>
                  </a:cubicBezTo>
                  <a:cubicBezTo>
                    <a:pt x="603" y="152"/>
                    <a:pt x="440" y="321"/>
                    <a:pt x="320" y="515"/>
                  </a:cubicBezTo>
                  <a:cubicBezTo>
                    <a:pt x="87" y="891"/>
                    <a:pt x="0" y="1348"/>
                    <a:pt x="34" y="1790"/>
                  </a:cubicBezTo>
                  <a:cubicBezTo>
                    <a:pt x="63" y="2233"/>
                    <a:pt x="206" y="2659"/>
                    <a:pt x="406" y="3055"/>
                  </a:cubicBezTo>
                  <a:cubicBezTo>
                    <a:pt x="530" y="3309"/>
                    <a:pt x="680" y="3552"/>
                    <a:pt x="876" y="3752"/>
                  </a:cubicBezTo>
                  <a:cubicBezTo>
                    <a:pt x="1008" y="3884"/>
                    <a:pt x="1431" y="4172"/>
                    <a:pt x="1720" y="4172"/>
                  </a:cubicBezTo>
                  <a:cubicBezTo>
                    <a:pt x="1861" y="4172"/>
                    <a:pt x="1970" y="4104"/>
                    <a:pt x="1998" y="3915"/>
                  </a:cubicBezTo>
                  <a:cubicBezTo>
                    <a:pt x="2032" y="3692"/>
                    <a:pt x="1792" y="3469"/>
                    <a:pt x="1698" y="3282"/>
                  </a:cubicBezTo>
                  <a:cubicBezTo>
                    <a:pt x="1579" y="3049"/>
                    <a:pt x="1495" y="2796"/>
                    <a:pt x="1452" y="2536"/>
                  </a:cubicBezTo>
                  <a:cubicBezTo>
                    <a:pt x="1405" y="2250"/>
                    <a:pt x="1409" y="1953"/>
                    <a:pt x="1476" y="1670"/>
                  </a:cubicBezTo>
                  <a:cubicBezTo>
                    <a:pt x="1539" y="1400"/>
                    <a:pt x="1659" y="1141"/>
                    <a:pt x="1698" y="868"/>
                  </a:cubicBezTo>
                  <a:cubicBezTo>
                    <a:pt x="1738" y="592"/>
                    <a:pt x="1679" y="275"/>
                    <a:pt x="1452" y="109"/>
                  </a:cubicBezTo>
                  <a:cubicBezTo>
                    <a:pt x="1352" y="35"/>
                    <a:pt x="1228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089476" y="3701652"/>
              <a:ext cx="84091" cy="144508"/>
            </a:xfrm>
            <a:custGeom>
              <a:rect b="b" l="l" r="r" t="t"/>
              <a:pathLst>
                <a:path extrusionOk="0" h="1758" w="1023">
                  <a:moveTo>
                    <a:pt x="750" y="1"/>
                  </a:moveTo>
                  <a:cubicBezTo>
                    <a:pt x="641" y="1"/>
                    <a:pt x="528" y="71"/>
                    <a:pt x="446" y="150"/>
                  </a:cubicBezTo>
                  <a:cubicBezTo>
                    <a:pt x="247" y="344"/>
                    <a:pt x="133" y="610"/>
                    <a:pt x="80" y="883"/>
                  </a:cubicBezTo>
                  <a:cubicBezTo>
                    <a:pt x="40" y="1106"/>
                    <a:pt x="0" y="1409"/>
                    <a:pt x="60" y="1632"/>
                  </a:cubicBezTo>
                  <a:cubicBezTo>
                    <a:pt x="83" y="1724"/>
                    <a:pt x="140" y="1758"/>
                    <a:pt x="207" y="1758"/>
                  </a:cubicBezTo>
                  <a:cubicBezTo>
                    <a:pt x="302" y="1758"/>
                    <a:pt x="415" y="1688"/>
                    <a:pt x="476" y="1615"/>
                  </a:cubicBezTo>
                  <a:cubicBezTo>
                    <a:pt x="556" y="1519"/>
                    <a:pt x="616" y="1409"/>
                    <a:pt x="676" y="1299"/>
                  </a:cubicBezTo>
                  <a:cubicBezTo>
                    <a:pt x="823" y="1032"/>
                    <a:pt x="969" y="756"/>
                    <a:pt x="1009" y="456"/>
                  </a:cubicBezTo>
                  <a:cubicBezTo>
                    <a:pt x="1019" y="373"/>
                    <a:pt x="1023" y="287"/>
                    <a:pt x="999" y="210"/>
                  </a:cubicBezTo>
                  <a:cubicBezTo>
                    <a:pt x="975" y="130"/>
                    <a:pt x="923" y="57"/>
                    <a:pt x="846" y="21"/>
                  </a:cubicBezTo>
                  <a:cubicBezTo>
                    <a:pt x="815" y="7"/>
                    <a:pt x="783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07049" y="3677240"/>
              <a:ext cx="78912" cy="160126"/>
            </a:xfrm>
            <a:custGeom>
              <a:rect b="b" l="l" r="r" t="t"/>
              <a:pathLst>
                <a:path extrusionOk="0" h="1948" w="960">
                  <a:moveTo>
                    <a:pt x="661" y="1"/>
                  </a:moveTo>
                  <a:cubicBezTo>
                    <a:pt x="565" y="1"/>
                    <a:pt x="469" y="49"/>
                    <a:pt x="390" y="111"/>
                  </a:cubicBezTo>
                  <a:cubicBezTo>
                    <a:pt x="143" y="307"/>
                    <a:pt x="24" y="633"/>
                    <a:pt x="7" y="950"/>
                  </a:cubicBezTo>
                  <a:cubicBezTo>
                    <a:pt x="0" y="1097"/>
                    <a:pt x="14" y="1243"/>
                    <a:pt x="37" y="1386"/>
                  </a:cubicBezTo>
                  <a:cubicBezTo>
                    <a:pt x="60" y="1529"/>
                    <a:pt x="74" y="1836"/>
                    <a:pt x="217" y="1916"/>
                  </a:cubicBezTo>
                  <a:cubicBezTo>
                    <a:pt x="256" y="1938"/>
                    <a:pt x="294" y="1947"/>
                    <a:pt x="330" y="1947"/>
                  </a:cubicBezTo>
                  <a:cubicBezTo>
                    <a:pt x="474" y="1947"/>
                    <a:pt x="587" y="1794"/>
                    <a:pt x="643" y="1669"/>
                  </a:cubicBezTo>
                  <a:cubicBezTo>
                    <a:pt x="810" y="1306"/>
                    <a:pt x="913" y="917"/>
                    <a:pt x="946" y="521"/>
                  </a:cubicBezTo>
                  <a:cubicBezTo>
                    <a:pt x="956" y="424"/>
                    <a:pt x="959" y="327"/>
                    <a:pt x="933" y="234"/>
                  </a:cubicBezTo>
                  <a:cubicBezTo>
                    <a:pt x="910" y="144"/>
                    <a:pt x="850" y="58"/>
                    <a:pt x="763" y="21"/>
                  </a:cubicBezTo>
                  <a:cubicBezTo>
                    <a:pt x="730" y="7"/>
                    <a:pt x="695" y="1"/>
                    <a:pt x="661" y="1"/>
                  </a:cubicBezTo>
                  <a:close/>
                </a:path>
              </a:pathLst>
            </a:custGeom>
            <a:solidFill>
              <a:srgbClr val="6FA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210139" y="3826261"/>
              <a:ext cx="181251" cy="155769"/>
            </a:xfrm>
            <a:custGeom>
              <a:rect b="b" l="l" r="r" t="t"/>
              <a:pathLst>
                <a:path extrusionOk="0" h="1895" w="2205">
                  <a:moveTo>
                    <a:pt x="1349" y="0"/>
                  </a:moveTo>
                  <a:cubicBezTo>
                    <a:pt x="1271" y="0"/>
                    <a:pt x="1195" y="7"/>
                    <a:pt x="1119" y="19"/>
                  </a:cubicBezTo>
                  <a:cubicBezTo>
                    <a:pt x="1033" y="33"/>
                    <a:pt x="946" y="49"/>
                    <a:pt x="866" y="86"/>
                  </a:cubicBezTo>
                  <a:cubicBezTo>
                    <a:pt x="630" y="189"/>
                    <a:pt x="474" y="423"/>
                    <a:pt x="374" y="658"/>
                  </a:cubicBezTo>
                  <a:cubicBezTo>
                    <a:pt x="274" y="898"/>
                    <a:pt x="217" y="1155"/>
                    <a:pt x="100" y="1385"/>
                  </a:cubicBezTo>
                  <a:cubicBezTo>
                    <a:pt x="74" y="1434"/>
                    <a:pt x="47" y="1482"/>
                    <a:pt x="34" y="1534"/>
                  </a:cubicBezTo>
                  <a:cubicBezTo>
                    <a:pt x="1" y="1668"/>
                    <a:pt x="67" y="1681"/>
                    <a:pt x="167" y="1717"/>
                  </a:cubicBezTo>
                  <a:cubicBezTo>
                    <a:pt x="197" y="1731"/>
                    <a:pt x="489" y="1870"/>
                    <a:pt x="477" y="1894"/>
                  </a:cubicBezTo>
                  <a:lnTo>
                    <a:pt x="477" y="1894"/>
                  </a:lnTo>
                  <a:cubicBezTo>
                    <a:pt x="550" y="1761"/>
                    <a:pt x="630" y="1621"/>
                    <a:pt x="770" y="1565"/>
                  </a:cubicBezTo>
                  <a:cubicBezTo>
                    <a:pt x="818" y="1545"/>
                    <a:pt x="868" y="1536"/>
                    <a:pt x="919" y="1536"/>
                  </a:cubicBezTo>
                  <a:cubicBezTo>
                    <a:pt x="1028" y="1536"/>
                    <a:pt x="1142" y="1574"/>
                    <a:pt x="1246" y="1617"/>
                  </a:cubicBezTo>
                  <a:cubicBezTo>
                    <a:pt x="1257" y="1623"/>
                    <a:pt x="1268" y="1629"/>
                    <a:pt x="1279" y="1629"/>
                  </a:cubicBezTo>
                  <a:cubicBezTo>
                    <a:pt x="1281" y="1629"/>
                    <a:pt x="1283" y="1628"/>
                    <a:pt x="1286" y="1628"/>
                  </a:cubicBezTo>
                  <a:cubicBezTo>
                    <a:pt x="1302" y="1621"/>
                    <a:pt x="1313" y="1605"/>
                    <a:pt x="1319" y="1588"/>
                  </a:cubicBezTo>
                  <a:cubicBezTo>
                    <a:pt x="1379" y="1465"/>
                    <a:pt x="1445" y="1345"/>
                    <a:pt x="1533" y="1242"/>
                  </a:cubicBezTo>
                  <a:cubicBezTo>
                    <a:pt x="1619" y="1138"/>
                    <a:pt x="1729" y="1048"/>
                    <a:pt x="1859" y="1009"/>
                  </a:cubicBezTo>
                  <a:cubicBezTo>
                    <a:pt x="1939" y="982"/>
                    <a:pt x="2032" y="972"/>
                    <a:pt x="2089" y="909"/>
                  </a:cubicBezTo>
                  <a:cubicBezTo>
                    <a:pt x="2122" y="872"/>
                    <a:pt x="2138" y="822"/>
                    <a:pt x="2149" y="772"/>
                  </a:cubicBezTo>
                  <a:cubicBezTo>
                    <a:pt x="2182" y="649"/>
                    <a:pt x="2205" y="512"/>
                    <a:pt x="2152" y="396"/>
                  </a:cubicBezTo>
                  <a:cubicBezTo>
                    <a:pt x="2118" y="329"/>
                    <a:pt x="2065" y="279"/>
                    <a:pt x="2012" y="236"/>
                  </a:cubicBezTo>
                  <a:cubicBezTo>
                    <a:pt x="1845" y="103"/>
                    <a:pt x="1642" y="19"/>
                    <a:pt x="1433" y="3"/>
                  </a:cubicBezTo>
                  <a:cubicBezTo>
                    <a:pt x="1404" y="1"/>
                    <a:pt x="1377" y="0"/>
                    <a:pt x="1349" y="0"/>
                  </a:cubicBezTo>
                  <a:close/>
                  <a:moveTo>
                    <a:pt x="477" y="1894"/>
                  </a:moveTo>
                  <a:cubicBezTo>
                    <a:pt x="477" y="1894"/>
                    <a:pt x="477" y="1894"/>
                    <a:pt x="477" y="1894"/>
                  </a:cubicBezTo>
                  <a:cubicBezTo>
                    <a:pt x="477" y="1894"/>
                    <a:pt x="477" y="1894"/>
                    <a:pt x="477" y="18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704552" y="3670171"/>
              <a:ext cx="1230534" cy="817726"/>
            </a:xfrm>
            <a:custGeom>
              <a:rect b="b" l="l" r="r" t="t"/>
              <a:pathLst>
                <a:path extrusionOk="0" h="9948" w="14970">
                  <a:moveTo>
                    <a:pt x="7994" y="242"/>
                  </a:moveTo>
                  <a:cubicBezTo>
                    <a:pt x="8102" y="242"/>
                    <a:pt x="8172" y="302"/>
                    <a:pt x="8160" y="413"/>
                  </a:cubicBezTo>
                  <a:cubicBezTo>
                    <a:pt x="8126" y="696"/>
                    <a:pt x="8083" y="976"/>
                    <a:pt x="8023" y="1252"/>
                  </a:cubicBezTo>
                  <a:cubicBezTo>
                    <a:pt x="7983" y="1439"/>
                    <a:pt x="7903" y="1615"/>
                    <a:pt x="7843" y="1795"/>
                  </a:cubicBezTo>
                  <a:cubicBezTo>
                    <a:pt x="7716" y="1782"/>
                    <a:pt x="7607" y="1769"/>
                    <a:pt x="7487" y="1755"/>
                  </a:cubicBezTo>
                  <a:cubicBezTo>
                    <a:pt x="7487" y="1472"/>
                    <a:pt x="7484" y="1186"/>
                    <a:pt x="7487" y="899"/>
                  </a:cubicBezTo>
                  <a:cubicBezTo>
                    <a:pt x="7490" y="739"/>
                    <a:pt x="7541" y="590"/>
                    <a:pt x="7630" y="456"/>
                  </a:cubicBezTo>
                  <a:cubicBezTo>
                    <a:pt x="7707" y="337"/>
                    <a:pt x="7816" y="264"/>
                    <a:pt x="7960" y="244"/>
                  </a:cubicBezTo>
                  <a:cubicBezTo>
                    <a:pt x="7972" y="243"/>
                    <a:pt x="7983" y="242"/>
                    <a:pt x="7994" y="242"/>
                  </a:cubicBezTo>
                  <a:close/>
                  <a:moveTo>
                    <a:pt x="5468" y="518"/>
                  </a:moveTo>
                  <a:cubicBezTo>
                    <a:pt x="5560" y="518"/>
                    <a:pt x="5609" y="569"/>
                    <a:pt x="5609" y="687"/>
                  </a:cubicBezTo>
                  <a:cubicBezTo>
                    <a:pt x="5612" y="783"/>
                    <a:pt x="5592" y="883"/>
                    <a:pt x="5563" y="976"/>
                  </a:cubicBezTo>
                  <a:cubicBezTo>
                    <a:pt x="5479" y="1216"/>
                    <a:pt x="5376" y="1449"/>
                    <a:pt x="5219" y="1652"/>
                  </a:cubicBezTo>
                  <a:cubicBezTo>
                    <a:pt x="5139" y="1755"/>
                    <a:pt x="5083" y="1878"/>
                    <a:pt x="5013" y="1995"/>
                  </a:cubicBezTo>
                  <a:cubicBezTo>
                    <a:pt x="4933" y="1972"/>
                    <a:pt x="4866" y="1952"/>
                    <a:pt x="4793" y="1932"/>
                  </a:cubicBezTo>
                  <a:cubicBezTo>
                    <a:pt x="4823" y="1523"/>
                    <a:pt x="4850" y="1116"/>
                    <a:pt x="5083" y="756"/>
                  </a:cubicBezTo>
                  <a:cubicBezTo>
                    <a:pt x="5159" y="636"/>
                    <a:pt x="5252" y="559"/>
                    <a:pt x="5392" y="527"/>
                  </a:cubicBezTo>
                  <a:cubicBezTo>
                    <a:pt x="5420" y="521"/>
                    <a:pt x="5445" y="518"/>
                    <a:pt x="5468" y="518"/>
                  </a:cubicBezTo>
                  <a:close/>
                  <a:moveTo>
                    <a:pt x="7210" y="1063"/>
                  </a:moveTo>
                  <a:cubicBezTo>
                    <a:pt x="7237" y="1329"/>
                    <a:pt x="7261" y="1558"/>
                    <a:pt x="7287" y="1789"/>
                  </a:cubicBezTo>
                  <a:cubicBezTo>
                    <a:pt x="7171" y="1835"/>
                    <a:pt x="7037" y="1875"/>
                    <a:pt x="6921" y="1938"/>
                  </a:cubicBezTo>
                  <a:cubicBezTo>
                    <a:pt x="6821" y="1995"/>
                    <a:pt x="6748" y="2108"/>
                    <a:pt x="6645" y="2142"/>
                  </a:cubicBezTo>
                  <a:cubicBezTo>
                    <a:pt x="6624" y="2148"/>
                    <a:pt x="6603" y="2151"/>
                    <a:pt x="6581" y="2151"/>
                  </a:cubicBezTo>
                  <a:cubicBezTo>
                    <a:pt x="6500" y="2151"/>
                    <a:pt x="6408" y="2118"/>
                    <a:pt x="6322" y="2118"/>
                  </a:cubicBezTo>
                  <a:cubicBezTo>
                    <a:pt x="6178" y="2122"/>
                    <a:pt x="6058" y="2195"/>
                    <a:pt x="5949" y="2288"/>
                  </a:cubicBezTo>
                  <a:cubicBezTo>
                    <a:pt x="5915" y="2315"/>
                    <a:pt x="5885" y="2345"/>
                    <a:pt x="5852" y="2378"/>
                  </a:cubicBezTo>
                  <a:cubicBezTo>
                    <a:pt x="5738" y="2299"/>
                    <a:pt x="5623" y="2239"/>
                    <a:pt x="5496" y="2239"/>
                  </a:cubicBezTo>
                  <a:cubicBezTo>
                    <a:pt x="5437" y="2239"/>
                    <a:pt x="5375" y="2252"/>
                    <a:pt x="5309" y="2282"/>
                  </a:cubicBezTo>
                  <a:cubicBezTo>
                    <a:pt x="5269" y="2225"/>
                    <a:pt x="5226" y="2171"/>
                    <a:pt x="5189" y="2122"/>
                  </a:cubicBezTo>
                  <a:cubicBezTo>
                    <a:pt x="5366" y="1822"/>
                    <a:pt x="5535" y="1523"/>
                    <a:pt x="5709" y="1226"/>
                  </a:cubicBezTo>
                  <a:cubicBezTo>
                    <a:pt x="5718" y="1206"/>
                    <a:pt x="5746" y="1186"/>
                    <a:pt x="5766" y="1183"/>
                  </a:cubicBezTo>
                  <a:cubicBezTo>
                    <a:pt x="6245" y="1139"/>
                    <a:pt x="6728" y="1103"/>
                    <a:pt x="7210" y="1063"/>
                  </a:cubicBezTo>
                  <a:close/>
                  <a:moveTo>
                    <a:pt x="10050" y="1954"/>
                  </a:moveTo>
                  <a:cubicBezTo>
                    <a:pt x="10117" y="1954"/>
                    <a:pt x="10186" y="1962"/>
                    <a:pt x="10258" y="1978"/>
                  </a:cubicBezTo>
                  <a:cubicBezTo>
                    <a:pt x="10454" y="2022"/>
                    <a:pt x="10570" y="2162"/>
                    <a:pt x="10667" y="2325"/>
                  </a:cubicBezTo>
                  <a:cubicBezTo>
                    <a:pt x="10720" y="2417"/>
                    <a:pt x="10748" y="2451"/>
                    <a:pt x="10800" y="2451"/>
                  </a:cubicBezTo>
                  <a:cubicBezTo>
                    <a:pt x="10833" y="2451"/>
                    <a:pt x="10874" y="2438"/>
                    <a:pt x="10937" y="2418"/>
                  </a:cubicBezTo>
                  <a:cubicBezTo>
                    <a:pt x="11037" y="2385"/>
                    <a:pt x="11135" y="2369"/>
                    <a:pt x="11232" y="2369"/>
                  </a:cubicBezTo>
                  <a:cubicBezTo>
                    <a:pt x="11416" y="2369"/>
                    <a:pt x="11593" y="2426"/>
                    <a:pt x="11759" y="2531"/>
                  </a:cubicBezTo>
                  <a:cubicBezTo>
                    <a:pt x="11826" y="2571"/>
                    <a:pt x="11859" y="2657"/>
                    <a:pt x="11926" y="2741"/>
                  </a:cubicBezTo>
                  <a:cubicBezTo>
                    <a:pt x="11786" y="2761"/>
                    <a:pt x="11676" y="2761"/>
                    <a:pt x="11576" y="2791"/>
                  </a:cubicBezTo>
                  <a:cubicBezTo>
                    <a:pt x="11310" y="2868"/>
                    <a:pt x="11040" y="2951"/>
                    <a:pt x="10777" y="3047"/>
                  </a:cubicBezTo>
                  <a:cubicBezTo>
                    <a:pt x="10434" y="3174"/>
                    <a:pt x="10091" y="3290"/>
                    <a:pt x="9722" y="3290"/>
                  </a:cubicBezTo>
                  <a:cubicBezTo>
                    <a:pt x="9614" y="3290"/>
                    <a:pt x="9508" y="3284"/>
                    <a:pt x="9405" y="3274"/>
                  </a:cubicBezTo>
                  <a:cubicBezTo>
                    <a:pt x="9382" y="3274"/>
                    <a:pt x="9352" y="3257"/>
                    <a:pt x="9345" y="3241"/>
                  </a:cubicBezTo>
                  <a:cubicBezTo>
                    <a:pt x="9162" y="2874"/>
                    <a:pt x="8872" y="2671"/>
                    <a:pt x="8456" y="2661"/>
                  </a:cubicBezTo>
                  <a:cubicBezTo>
                    <a:pt x="8449" y="2661"/>
                    <a:pt x="8440" y="2654"/>
                    <a:pt x="8432" y="2654"/>
                  </a:cubicBezTo>
                  <a:cubicBezTo>
                    <a:pt x="8423" y="2537"/>
                    <a:pt x="8409" y="2422"/>
                    <a:pt x="8400" y="2308"/>
                  </a:cubicBezTo>
                  <a:cubicBezTo>
                    <a:pt x="8400" y="2288"/>
                    <a:pt x="8412" y="2258"/>
                    <a:pt x="8429" y="2242"/>
                  </a:cubicBezTo>
                  <a:cubicBezTo>
                    <a:pt x="8541" y="2149"/>
                    <a:pt x="8661" y="2102"/>
                    <a:pt x="8782" y="2102"/>
                  </a:cubicBezTo>
                  <a:cubicBezTo>
                    <a:pt x="8895" y="2102"/>
                    <a:pt x="9009" y="2143"/>
                    <a:pt x="9119" y="2225"/>
                  </a:cubicBezTo>
                  <a:cubicBezTo>
                    <a:pt x="9190" y="2277"/>
                    <a:pt x="9235" y="2304"/>
                    <a:pt x="9277" y="2304"/>
                  </a:cubicBezTo>
                  <a:cubicBezTo>
                    <a:pt x="9324" y="2304"/>
                    <a:pt x="9368" y="2271"/>
                    <a:pt x="9442" y="2205"/>
                  </a:cubicBezTo>
                  <a:cubicBezTo>
                    <a:pt x="9621" y="2043"/>
                    <a:pt x="9823" y="1954"/>
                    <a:pt x="10050" y="1954"/>
                  </a:cubicBezTo>
                  <a:close/>
                  <a:moveTo>
                    <a:pt x="7554" y="2010"/>
                  </a:moveTo>
                  <a:cubicBezTo>
                    <a:pt x="7681" y="2010"/>
                    <a:pt x="7803" y="2040"/>
                    <a:pt x="7920" y="2098"/>
                  </a:cubicBezTo>
                  <a:cubicBezTo>
                    <a:pt x="8120" y="2202"/>
                    <a:pt x="8229" y="2434"/>
                    <a:pt x="8180" y="2651"/>
                  </a:cubicBezTo>
                  <a:cubicBezTo>
                    <a:pt x="8173" y="2677"/>
                    <a:pt x="8126" y="2705"/>
                    <a:pt x="8093" y="2711"/>
                  </a:cubicBezTo>
                  <a:cubicBezTo>
                    <a:pt x="7867" y="2771"/>
                    <a:pt x="7680" y="2891"/>
                    <a:pt x="7537" y="3074"/>
                  </a:cubicBezTo>
                  <a:cubicBezTo>
                    <a:pt x="7464" y="3167"/>
                    <a:pt x="7413" y="3281"/>
                    <a:pt x="7354" y="3387"/>
                  </a:cubicBezTo>
                  <a:cubicBezTo>
                    <a:pt x="7233" y="3349"/>
                    <a:pt x="7127" y="3330"/>
                    <a:pt x="7035" y="3330"/>
                  </a:cubicBezTo>
                  <a:cubicBezTo>
                    <a:pt x="6803" y="3330"/>
                    <a:pt x="6661" y="3452"/>
                    <a:pt x="6602" y="3700"/>
                  </a:cubicBezTo>
                  <a:cubicBezTo>
                    <a:pt x="6482" y="3644"/>
                    <a:pt x="6365" y="3587"/>
                    <a:pt x="6238" y="3524"/>
                  </a:cubicBezTo>
                  <a:cubicBezTo>
                    <a:pt x="6482" y="3274"/>
                    <a:pt x="6562" y="2941"/>
                    <a:pt x="6661" y="2621"/>
                  </a:cubicBezTo>
                  <a:cubicBezTo>
                    <a:pt x="6781" y="2242"/>
                    <a:pt x="7047" y="2085"/>
                    <a:pt x="7410" y="2022"/>
                  </a:cubicBezTo>
                  <a:cubicBezTo>
                    <a:pt x="7459" y="2014"/>
                    <a:pt x="7507" y="2010"/>
                    <a:pt x="7554" y="2010"/>
                  </a:cubicBezTo>
                  <a:close/>
                  <a:moveTo>
                    <a:pt x="6415" y="2338"/>
                  </a:moveTo>
                  <a:cubicBezTo>
                    <a:pt x="6449" y="2338"/>
                    <a:pt x="6485" y="2341"/>
                    <a:pt x="6522" y="2348"/>
                  </a:cubicBezTo>
                  <a:cubicBezTo>
                    <a:pt x="6494" y="2422"/>
                    <a:pt x="6471" y="2491"/>
                    <a:pt x="6445" y="2561"/>
                  </a:cubicBezTo>
                  <a:cubicBezTo>
                    <a:pt x="6342" y="2857"/>
                    <a:pt x="6278" y="3167"/>
                    <a:pt x="6098" y="3433"/>
                  </a:cubicBezTo>
                  <a:cubicBezTo>
                    <a:pt x="6078" y="3461"/>
                    <a:pt x="6042" y="3497"/>
                    <a:pt x="6015" y="3497"/>
                  </a:cubicBezTo>
                  <a:cubicBezTo>
                    <a:pt x="6011" y="3496"/>
                    <a:pt x="6006" y="3496"/>
                    <a:pt x="6002" y="3496"/>
                  </a:cubicBezTo>
                  <a:cubicBezTo>
                    <a:pt x="5731" y="3496"/>
                    <a:pt x="5495" y="3596"/>
                    <a:pt x="5286" y="3767"/>
                  </a:cubicBezTo>
                  <a:cubicBezTo>
                    <a:pt x="5252" y="3730"/>
                    <a:pt x="5226" y="3690"/>
                    <a:pt x="5189" y="3664"/>
                  </a:cubicBezTo>
                  <a:cubicBezTo>
                    <a:pt x="5129" y="3613"/>
                    <a:pt x="5129" y="3564"/>
                    <a:pt x="5153" y="3497"/>
                  </a:cubicBezTo>
                  <a:cubicBezTo>
                    <a:pt x="5196" y="3370"/>
                    <a:pt x="5236" y="3244"/>
                    <a:pt x="5279" y="3121"/>
                  </a:cubicBezTo>
                  <a:cubicBezTo>
                    <a:pt x="5356" y="2911"/>
                    <a:pt x="5423" y="2701"/>
                    <a:pt x="5372" y="2445"/>
                  </a:cubicBezTo>
                  <a:lnTo>
                    <a:pt x="5372" y="2445"/>
                  </a:lnTo>
                  <a:cubicBezTo>
                    <a:pt x="5466" y="2462"/>
                    <a:pt x="5543" y="2465"/>
                    <a:pt x="5612" y="2491"/>
                  </a:cubicBezTo>
                  <a:cubicBezTo>
                    <a:pt x="5669" y="2514"/>
                    <a:pt x="5718" y="2557"/>
                    <a:pt x="5769" y="2594"/>
                  </a:cubicBezTo>
                  <a:cubicBezTo>
                    <a:pt x="5802" y="2620"/>
                    <a:pt x="5834" y="2632"/>
                    <a:pt x="5865" y="2632"/>
                  </a:cubicBezTo>
                  <a:cubicBezTo>
                    <a:pt x="5899" y="2632"/>
                    <a:pt x="5932" y="2617"/>
                    <a:pt x="5965" y="2588"/>
                  </a:cubicBezTo>
                  <a:cubicBezTo>
                    <a:pt x="6012" y="2548"/>
                    <a:pt x="6052" y="2505"/>
                    <a:pt x="6095" y="2465"/>
                  </a:cubicBezTo>
                  <a:cubicBezTo>
                    <a:pt x="6189" y="2381"/>
                    <a:pt x="6293" y="2338"/>
                    <a:pt x="6415" y="2338"/>
                  </a:cubicBezTo>
                  <a:close/>
                  <a:moveTo>
                    <a:pt x="4623" y="1363"/>
                  </a:moveTo>
                  <a:lnTo>
                    <a:pt x="4623" y="1905"/>
                  </a:lnTo>
                  <a:cubicBezTo>
                    <a:pt x="3957" y="2028"/>
                    <a:pt x="3671" y="2485"/>
                    <a:pt x="3548" y="3084"/>
                  </a:cubicBezTo>
                  <a:cubicBezTo>
                    <a:pt x="3338" y="3039"/>
                    <a:pt x="3151" y="3016"/>
                    <a:pt x="2982" y="3016"/>
                  </a:cubicBezTo>
                  <a:cubicBezTo>
                    <a:pt x="2492" y="3016"/>
                    <a:pt x="2159" y="3211"/>
                    <a:pt x="1889" y="3630"/>
                  </a:cubicBezTo>
                  <a:cubicBezTo>
                    <a:pt x="1773" y="3583"/>
                    <a:pt x="1664" y="3559"/>
                    <a:pt x="1562" y="3559"/>
                  </a:cubicBezTo>
                  <a:cubicBezTo>
                    <a:pt x="1321" y="3559"/>
                    <a:pt x="1124" y="3692"/>
                    <a:pt x="974" y="3956"/>
                  </a:cubicBezTo>
                  <a:cubicBezTo>
                    <a:pt x="970" y="3960"/>
                    <a:pt x="967" y="3966"/>
                    <a:pt x="963" y="3973"/>
                  </a:cubicBezTo>
                  <a:cubicBezTo>
                    <a:pt x="924" y="4088"/>
                    <a:pt x="863" y="4149"/>
                    <a:pt x="748" y="4149"/>
                  </a:cubicBezTo>
                  <a:cubicBezTo>
                    <a:pt x="728" y="4149"/>
                    <a:pt x="705" y="4147"/>
                    <a:pt x="680" y="4143"/>
                  </a:cubicBezTo>
                  <a:cubicBezTo>
                    <a:pt x="662" y="4140"/>
                    <a:pt x="644" y="4139"/>
                    <a:pt x="627" y="4139"/>
                  </a:cubicBezTo>
                  <a:cubicBezTo>
                    <a:pt x="492" y="4139"/>
                    <a:pt x="370" y="4215"/>
                    <a:pt x="268" y="4329"/>
                  </a:cubicBezTo>
                  <a:cubicBezTo>
                    <a:pt x="248" y="4136"/>
                    <a:pt x="284" y="3966"/>
                    <a:pt x="344" y="3800"/>
                  </a:cubicBezTo>
                  <a:cubicBezTo>
                    <a:pt x="491" y="3381"/>
                    <a:pt x="780" y="3064"/>
                    <a:pt x="1117" y="2791"/>
                  </a:cubicBezTo>
                  <a:cubicBezTo>
                    <a:pt x="1679" y="2334"/>
                    <a:pt x="2319" y="2025"/>
                    <a:pt x="2998" y="1802"/>
                  </a:cubicBezTo>
                  <a:cubicBezTo>
                    <a:pt x="3505" y="1635"/>
                    <a:pt x="4027" y="1515"/>
                    <a:pt x="4547" y="1372"/>
                  </a:cubicBezTo>
                  <a:cubicBezTo>
                    <a:pt x="4570" y="1366"/>
                    <a:pt x="4596" y="1366"/>
                    <a:pt x="4623" y="1363"/>
                  </a:cubicBezTo>
                  <a:close/>
                  <a:moveTo>
                    <a:pt x="8423" y="2917"/>
                  </a:moveTo>
                  <a:cubicBezTo>
                    <a:pt x="8484" y="2917"/>
                    <a:pt x="8548" y="2923"/>
                    <a:pt x="8612" y="2934"/>
                  </a:cubicBezTo>
                  <a:cubicBezTo>
                    <a:pt x="8846" y="2977"/>
                    <a:pt x="8995" y="3127"/>
                    <a:pt x="9132" y="3321"/>
                  </a:cubicBezTo>
                  <a:cubicBezTo>
                    <a:pt x="8580" y="3497"/>
                    <a:pt x="8189" y="3850"/>
                    <a:pt x="7956" y="4386"/>
                  </a:cubicBezTo>
                  <a:cubicBezTo>
                    <a:pt x="7790" y="4240"/>
                    <a:pt x="7607" y="4146"/>
                    <a:pt x="7397" y="4126"/>
                  </a:cubicBezTo>
                  <a:cubicBezTo>
                    <a:pt x="7358" y="4122"/>
                    <a:pt x="7319" y="4120"/>
                    <a:pt x="7280" y="4120"/>
                  </a:cubicBezTo>
                  <a:cubicBezTo>
                    <a:pt x="7196" y="4120"/>
                    <a:pt x="7111" y="4128"/>
                    <a:pt x="7027" y="4140"/>
                  </a:cubicBezTo>
                  <a:cubicBezTo>
                    <a:pt x="7013" y="4142"/>
                    <a:pt x="7002" y="4144"/>
                    <a:pt x="6991" y="4144"/>
                  </a:cubicBezTo>
                  <a:cubicBezTo>
                    <a:pt x="6959" y="4144"/>
                    <a:pt x="6940" y="4131"/>
                    <a:pt x="6917" y="4093"/>
                  </a:cubicBezTo>
                  <a:cubicBezTo>
                    <a:pt x="6861" y="4000"/>
                    <a:pt x="6798" y="3913"/>
                    <a:pt x="6728" y="3814"/>
                  </a:cubicBezTo>
                  <a:lnTo>
                    <a:pt x="6728" y="3814"/>
                  </a:lnTo>
                  <a:cubicBezTo>
                    <a:pt x="6729" y="3813"/>
                    <a:pt x="6729" y="3811"/>
                    <a:pt x="6731" y="3810"/>
                  </a:cubicBezTo>
                  <a:cubicBezTo>
                    <a:pt x="6831" y="3625"/>
                    <a:pt x="6920" y="3540"/>
                    <a:pt x="7079" y="3540"/>
                  </a:cubicBezTo>
                  <a:cubicBezTo>
                    <a:pt x="7143" y="3540"/>
                    <a:pt x="7218" y="3554"/>
                    <a:pt x="7310" y="3580"/>
                  </a:cubicBezTo>
                  <a:cubicBezTo>
                    <a:pt x="7360" y="3594"/>
                    <a:pt x="7397" y="3602"/>
                    <a:pt x="7427" y="3602"/>
                  </a:cubicBezTo>
                  <a:cubicBezTo>
                    <a:pt x="7494" y="3602"/>
                    <a:pt x="7522" y="3560"/>
                    <a:pt x="7581" y="3450"/>
                  </a:cubicBezTo>
                  <a:cubicBezTo>
                    <a:pt x="7757" y="3106"/>
                    <a:pt x="8062" y="2917"/>
                    <a:pt x="8423" y="2917"/>
                  </a:cubicBezTo>
                  <a:close/>
                  <a:moveTo>
                    <a:pt x="8396" y="1092"/>
                  </a:moveTo>
                  <a:cubicBezTo>
                    <a:pt x="8397" y="1092"/>
                    <a:pt x="8399" y="1092"/>
                    <a:pt x="8400" y="1093"/>
                  </a:cubicBezTo>
                  <a:cubicBezTo>
                    <a:pt x="10024" y="1183"/>
                    <a:pt x="11612" y="1443"/>
                    <a:pt x="13081" y="2195"/>
                  </a:cubicBezTo>
                  <a:cubicBezTo>
                    <a:pt x="13491" y="2405"/>
                    <a:pt x="13874" y="2665"/>
                    <a:pt x="14190" y="3004"/>
                  </a:cubicBezTo>
                  <a:cubicBezTo>
                    <a:pt x="14434" y="3264"/>
                    <a:pt x="14620" y="3553"/>
                    <a:pt x="14683" y="3907"/>
                  </a:cubicBezTo>
                  <a:cubicBezTo>
                    <a:pt x="14769" y="4403"/>
                    <a:pt x="14586" y="4819"/>
                    <a:pt x="14283" y="5192"/>
                  </a:cubicBezTo>
                  <a:cubicBezTo>
                    <a:pt x="14203" y="5292"/>
                    <a:pt x="14114" y="5382"/>
                    <a:pt x="14027" y="5475"/>
                  </a:cubicBezTo>
                  <a:cubicBezTo>
                    <a:pt x="14017" y="5471"/>
                    <a:pt x="14010" y="5468"/>
                    <a:pt x="14004" y="5465"/>
                  </a:cubicBezTo>
                  <a:cubicBezTo>
                    <a:pt x="14014" y="5388"/>
                    <a:pt x="14024" y="5311"/>
                    <a:pt x="14027" y="5235"/>
                  </a:cubicBezTo>
                  <a:cubicBezTo>
                    <a:pt x="14067" y="4566"/>
                    <a:pt x="13910" y="3943"/>
                    <a:pt x="13527" y="3393"/>
                  </a:cubicBezTo>
                  <a:cubicBezTo>
                    <a:pt x="13251" y="2997"/>
                    <a:pt x="12842" y="2814"/>
                    <a:pt x="12372" y="2757"/>
                  </a:cubicBezTo>
                  <a:lnTo>
                    <a:pt x="12332" y="2757"/>
                  </a:lnTo>
                  <a:cubicBezTo>
                    <a:pt x="12205" y="2757"/>
                    <a:pt x="12112" y="2744"/>
                    <a:pt x="12082" y="2581"/>
                  </a:cubicBezTo>
                  <a:cubicBezTo>
                    <a:pt x="12052" y="2422"/>
                    <a:pt x="11916" y="2322"/>
                    <a:pt x="11766" y="2262"/>
                  </a:cubicBezTo>
                  <a:cubicBezTo>
                    <a:pt x="11587" y="2185"/>
                    <a:pt x="11404" y="2141"/>
                    <a:pt x="11216" y="2141"/>
                  </a:cubicBezTo>
                  <a:cubicBezTo>
                    <a:pt x="11100" y="2141"/>
                    <a:pt x="10981" y="2158"/>
                    <a:pt x="10860" y="2195"/>
                  </a:cubicBezTo>
                  <a:cubicBezTo>
                    <a:pt x="10624" y="1883"/>
                    <a:pt x="10353" y="1727"/>
                    <a:pt x="10061" y="1727"/>
                  </a:cubicBezTo>
                  <a:cubicBezTo>
                    <a:pt x="9810" y="1727"/>
                    <a:pt x="9543" y="1842"/>
                    <a:pt x="9268" y="2075"/>
                  </a:cubicBezTo>
                  <a:cubicBezTo>
                    <a:pt x="9137" y="1980"/>
                    <a:pt x="8996" y="1893"/>
                    <a:pt x="8827" y="1893"/>
                  </a:cubicBezTo>
                  <a:cubicBezTo>
                    <a:pt x="8812" y="1893"/>
                    <a:pt x="8797" y="1894"/>
                    <a:pt x="8782" y="1895"/>
                  </a:cubicBezTo>
                  <a:cubicBezTo>
                    <a:pt x="8599" y="1912"/>
                    <a:pt x="8446" y="1985"/>
                    <a:pt x="8340" y="2131"/>
                  </a:cubicBezTo>
                  <a:cubicBezTo>
                    <a:pt x="8243" y="2042"/>
                    <a:pt x="8153" y="1958"/>
                    <a:pt x="8060" y="1872"/>
                  </a:cubicBezTo>
                  <a:cubicBezTo>
                    <a:pt x="8143" y="1635"/>
                    <a:pt x="8229" y="1392"/>
                    <a:pt x="8320" y="1152"/>
                  </a:cubicBezTo>
                  <a:cubicBezTo>
                    <a:pt x="8329" y="1127"/>
                    <a:pt x="8369" y="1092"/>
                    <a:pt x="8396" y="1092"/>
                  </a:cubicBezTo>
                  <a:close/>
                  <a:moveTo>
                    <a:pt x="4647" y="2152"/>
                  </a:moveTo>
                  <a:cubicBezTo>
                    <a:pt x="4767" y="2152"/>
                    <a:pt x="4882" y="2192"/>
                    <a:pt x="4986" y="2275"/>
                  </a:cubicBezTo>
                  <a:cubicBezTo>
                    <a:pt x="5166" y="2418"/>
                    <a:pt x="5189" y="2617"/>
                    <a:pt x="5123" y="2828"/>
                  </a:cubicBezTo>
                  <a:cubicBezTo>
                    <a:pt x="5053" y="3041"/>
                    <a:pt x="4970" y="3250"/>
                    <a:pt x="4913" y="3467"/>
                  </a:cubicBezTo>
                  <a:cubicBezTo>
                    <a:pt x="4753" y="4046"/>
                    <a:pt x="4767" y="4623"/>
                    <a:pt x="5010" y="5175"/>
                  </a:cubicBezTo>
                  <a:cubicBezTo>
                    <a:pt x="5096" y="5368"/>
                    <a:pt x="5239" y="5538"/>
                    <a:pt x="5359" y="5714"/>
                  </a:cubicBezTo>
                  <a:cubicBezTo>
                    <a:pt x="5379" y="5748"/>
                    <a:pt x="5406" y="5778"/>
                    <a:pt x="5429" y="5811"/>
                  </a:cubicBezTo>
                  <a:cubicBezTo>
                    <a:pt x="5489" y="5904"/>
                    <a:pt x="5466" y="5968"/>
                    <a:pt x="5359" y="5994"/>
                  </a:cubicBezTo>
                  <a:cubicBezTo>
                    <a:pt x="5299" y="6010"/>
                    <a:pt x="5240" y="6017"/>
                    <a:pt x="5183" y="6017"/>
                  </a:cubicBezTo>
                  <a:cubicBezTo>
                    <a:pt x="5009" y="6017"/>
                    <a:pt x="4852" y="5947"/>
                    <a:pt x="4727" y="5821"/>
                  </a:cubicBezTo>
                  <a:cubicBezTo>
                    <a:pt x="4533" y="5634"/>
                    <a:pt x="4344" y="5431"/>
                    <a:pt x="4204" y="5205"/>
                  </a:cubicBezTo>
                  <a:cubicBezTo>
                    <a:pt x="3947" y="4792"/>
                    <a:pt x="3757" y="4346"/>
                    <a:pt x="3700" y="3856"/>
                  </a:cubicBezTo>
                  <a:cubicBezTo>
                    <a:pt x="3668" y="3261"/>
                    <a:pt x="3784" y="2981"/>
                    <a:pt x="3904" y="2688"/>
                  </a:cubicBezTo>
                  <a:cubicBezTo>
                    <a:pt x="3997" y="2465"/>
                    <a:pt x="4170" y="2311"/>
                    <a:pt x="4390" y="2211"/>
                  </a:cubicBezTo>
                  <a:cubicBezTo>
                    <a:pt x="4476" y="2172"/>
                    <a:pt x="4563" y="2152"/>
                    <a:pt x="4647" y="2152"/>
                  </a:cubicBezTo>
                  <a:close/>
                  <a:moveTo>
                    <a:pt x="3033" y="3261"/>
                  </a:moveTo>
                  <a:cubicBezTo>
                    <a:pt x="3156" y="3261"/>
                    <a:pt x="3279" y="3280"/>
                    <a:pt x="3398" y="3321"/>
                  </a:cubicBezTo>
                  <a:cubicBezTo>
                    <a:pt x="3471" y="3344"/>
                    <a:pt x="3497" y="3377"/>
                    <a:pt x="3485" y="3457"/>
                  </a:cubicBezTo>
                  <a:cubicBezTo>
                    <a:pt x="3434" y="3783"/>
                    <a:pt x="3481" y="4103"/>
                    <a:pt x="3585" y="4412"/>
                  </a:cubicBezTo>
                  <a:cubicBezTo>
                    <a:pt x="3780" y="4995"/>
                    <a:pt x="4047" y="5531"/>
                    <a:pt x="4510" y="5951"/>
                  </a:cubicBezTo>
                  <a:cubicBezTo>
                    <a:pt x="4683" y="6107"/>
                    <a:pt x="4876" y="6211"/>
                    <a:pt x="5099" y="6234"/>
                  </a:cubicBezTo>
                  <a:cubicBezTo>
                    <a:pt x="5122" y="6236"/>
                    <a:pt x="5145" y="6237"/>
                    <a:pt x="5168" y="6237"/>
                  </a:cubicBezTo>
                  <a:cubicBezTo>
                    <a:pt x="5261" y="6237"/>
                    <a:pt x="5355" y="6221"/>
                    <a:pt x="5443" y="6198"/>
                  </a:cubicBezTo>
                  <a:cubicBezTo>
                    <a:pt x="5649" y="6138"/>
                    <a:pt x="5722" y="5924"/>
                    <a:pt x="5609" y="5745"/>
                  </a:cubicBezTo>
                  <a:cubicBezTo>
                    <a:pt x="5532" y="5625"/>
                    <a:pt x="5443" y="5511"/>
                    <a:pt x="5369" y="5388"/>
                  </a:cubicBezTo>
                  <a:cubicBezTo>
                    <a:pt x="5103" y="4952"/>
                    <a:pt x="5029" y="4469"/>
                    <a:pt x="5066" y="3966"/>
                  </a:cubicBezTo>
                  <a:cubicBezTo>
                    <a:pt x="5066" y="3956"/>
                    <a:pt x="5073" y="3950"/>
                    <a:pt x="5079" y="3926"/>
                  </a:cubicBezTo>
                  <a:cubicBezTo>
                    <a:pt x="5119" y="3960"/>
                    <a:pt x="5149" y="3993"/>
                    <a:pt x="5186" y="4013"/>
                  </a:cubicBezTo>
                  <a:cubicBezTo>
                    <a:pt x="5212" y="4031"/>
                    <a:pt x="5238" y="4041"/>
                    <a:pt x="5264" y="4041"/>
                  </a:cubicBezTo>
                  <a:cubicBezTo>
                    <a:pt x="5291" y="4041"/>
                    <a:pt x="5319" y="4030"/>
                    <a:pt x="5346" y="4006"/>
                  </a:cubicBezTo>
                  <a:cubicBezTo>
                    <a:pt x="5553" y="3832"/>
                    <a:pt x="5763" y="3759"/>
                    <a:pt x="5958" y="3759"/>
                  </a:cubicBezTo>
                  <a:cubicBezTo>
                    <a:pt x="6258" y="3759"/>
                    <a:pt x="6521" y="3935"/>
                    <a:pt x="6674" y="4189"/>
                  </a:cubicBezTo>
                  <a:cubicBezTo>
                    <a:pt x="6701" y="4236"/>
                    <a:pt x="6728" y="4283"/>
                    <a:pt x="6751" y="4329"/>
                  </a:cubicBezTo>
                  <a:cubicBezTo>
                    <a:pt x="6796" y="4413"/>
                    <a:pt x="6840" y="4452"/>
                    <a:pt x="6904" y="4452"/>
                  </a:cubicBezTo>
                  <a:cubicBezTo>
                    <a:pt x="6934" y="4452"/>
                    <a:pt x="6969" y="4443"/>
                    <a:pt x="7011" y="4426"/>
                  </a:cubicBezTo>
                  <a:cubicBezTo>
                    <a:pt x="7098" y="4390"/>
                    <a:pt x="7181" y="4374"/>
                    <a:pt x="7260" y="4374"/>
                  </a:cubicBezTo>
                  <a:cubicBezTo>
                    <a:pt x="7434" y="4374"/>
                    <a:pt x="7593" y="4450"/>
                    <a:pt x="7744" y="4559"/>
                  </a:cubicBezTo>
                  <a:cubicBezTo>
                    <a:pt x="7803" y="4603"/>
                    <a:pt x="7816" y="4646"/>
                    <a:pt x="7780" y="4719"/>
                  </a:cubicBezTo>
                  <a:cubicBezTo>
                    <a:pt x="7624" y="5015"/>
                    <a:pt x="7477" y="5319"/>
                    <a:pt x="7237" y="5558"/>
                  </a:cubicBezTo>
                  <a:cubicBezTo>
                    <a:pt x="7104" y="5691"/>
                    <a:pt x="6971" y="5828"/>
                    <a:pt x="6814" y="5934"/>
                  </a:cubicBezTo>
                  <a:cubicBezTo>
                    <a:pt x="6358" y="6251"/>
                    <a:pt x="6215" y="6677"/>
                    <a:pt x="6335" y="7206"/>
                  </a:cubicBezTo>
                  <a:cubicBezTo>
                    <a:pt x="6342" y="7233"/>
                    <a:pt x="6348" y="7263"/>
                    <a:pt x="6355" y="7303"/>
                  </a:cubicBezTo>
                  <a:cubicBezTo>
                    <a:pt x="6255" y="7297"/>
                    <a:pt x="6168" y="7293"/>
                    <a:pt x="6078" y="7286"/>
                  </a:cubicBezTo>
                  <a:cubicBezTo>
                    <a:pt x="4866" y="7183"/>
                    <a:pt x="3677" y="6967"/>
                    <a:pt x="2538" y="6513"/>
                  </a:cubicBezTo>
                  <a:cubicBezTo>
                    <a:pt x="1966" y="6287"/>
                    <a:pt x="1427" y="6001"/>
                    <a:pt x="960" y="5588"/>
                  </a:cubicBezTo>
                  <a:cubicBezTo>
                    <a:pt x="714" y="5368"/>
                    <a:pt x="504" y="5119"/>
                    <a:pt x="374" y="4809"/>
                  </a:cubicBezTo>
                  <a:cubicBezTo>
                    <a:pt x="291" y="4611"/>
                    <a:pt x="457" y="4382"/>
                    <a:pt x="671" y="4382"/>
                  </a:cubicBezTo>
                  <a:cubicBezTo>
                    <a:pt x="679" y="4382"/>
                    <a:pt x="688" y="4382"/>
                    <a:pt x="697" y="4383"/>
                  </a:cubicBezTo>
                  <a:cubicBezTo>
                    <a:pt x="757" y="4389"/>
                    <a:pt x="820" y="4403"/>
                    <a:pt x="883" y="4409"/>
                  </a:cubicBezTo>
                  <a:cubicBezTo>
                    <a:pt x="896" y="4411"/>
                    <a:pt x="907" y="4412"/>
                    <a:pt x="919" y="4412"/>
                  </a:cubicBezTo>
                  <a:cubicBezTo>
                    <a:pt x="996" y="4412"/>
                    <a:pt x="1049" y="4371"/>
                    <a:pt x="1087" y="4293"/>
                  </a:cubicBezTo>
                  <a:cubicBezTo>
                    <a:pt x="1127" y="4200"/>
                    <a:pt x="1173" y="4103"/>
                    <a:pt x="1237" y="4023"/>
                  </a:cubicBezTo>
                  <a:cubicBezTo>
                    <a:pt x="1300" y="3950"/>
                    <a:pt x="1383" y="3883"/>
                    <a:pt x="1470" y="3836"/>
                  </a:cubicBezTo>
                  <a:cubicBezTo>
                    <a:pt x="1512" y="3815"/>
                    <a:pt x="1554" y="3804"/>
                    <a:pt x="1597" y="3804"/>
                  </a:cubicBezTo>
                  <a:cubicBezTo>
                    <a:pt x="1652" y="3804"/>
                    <a:pt x="1708" y="3822"/>
                    <a:pt x="1762" y="3856"/>
                  </a:cubicBezTo>
                  <a:cubicBezTo>
                    <a:pt x="1808" y="3884"/>
                    <a:pt x="1851" y="3898"/>
                    <a:pt x="1891" y="3898"/>
                  </a:cubicBezTo>
                  <a:cubicBezTo>
                    <a:pt x="1958" y="3898"/>
                    <a:pt x="2016" y="3860"/>
                    <a:pt x="2059" y="3783"/>
                  </a:cubicBezTo>
                  <a:cubicBezTo>
                    <a:pt x="2245" y="3463"/>
                    <a:pt x="2635" y="3261"/>
                    <a:pt x="3033" y="3261"/>
                  </a:cubicBezTo>
                  <a:close/>
                  <a:moveTo>
                    <a:pt x="12105" y="3010"/>
                  </a:moveTo>
                  <a:cubicBezTo>
                    <a:pt x="12368" y="3010"/>
                    <a:pt x="12627" y="3063"/>
                    <a:pt x="12875" y="3190"/>
                  </a:cubicBezTo>
                  <a:cubicBezTo>
                    <a:pt x="13078" y="3290"/>
                    <a:pt x="13241" y="3430"/>
                    <a:pt x="13358" y="3624"/>
                  </a:cubicBezTo>
                  <a:cubicBezTo>
                    <a:pt x="13667" y="4140"/>
                    <a:pt x="13817" y="4699"/>
                    <a:pt x="13741" y="5302"/>
                  </a:cubicBezTo>
                  <a:cubicBezTo>
                    <a:pt x="13718" y="5482"/>
                    <a:pt x="13627" y="5654"/>
                    <a:pt x="13561" y="5825"/>
                  </a:cubicBezTo>
                  <a:cubicBezTo>
                    <a:pt x="13550" y="5858"/>
                    <a:pt x="13504" y="5878"/>
                    <a:pt x="13471" y="5898"/>
                  </a:cubicBezTo>
                  <a:cubicBezTo>
                    <a:pt x="12802" y="6330"/>
                    <a:pt x="12069" y="6613"/>
                    <a:pt x="11306" y="6827"/>
                  </a:cubicBezTo>
                  <a:cubicBezTo>
                    <a:pt x="10124" y="7157"/>
                    <a:pt x="8919" y="7306"/>
                    <a:pt x="7693" y="7323"/>
                  </a:cubicBezTo>
                  <a:lnTo>
                    <a:pt x="6691" y="7323"/>
                  </a:lnTo>
                  <a:cubicBezTo>
                    <a:pt x="6687" y="7323"/>
                    <a:pt x="6683" y="7323"/>
                    <a:pt x="6680" y="7323"/>
                  </a:cubicBezTo>
                  <a:cubicBezTo>
                    <a:pt x="6614" y="7323"/>
                    <a:pt x="6584" y="7296"/>
                    <a:pt x="6578" y="7226"/>
                  </a:cubicBezTo>
                  <a:cubicBezTo>
                    <a:pt x="6558" y="7010"/>
                    <a:pt x="6522" y="6797"/>
                    <a:pt x="6605" y="6587"/>
                  </a:cubicBezTo>
                  <a:cubicBezTo>
                    <a:pt x="6665" y="6430"/>
                    <a:pt x="6757" y="6301"/>
                    <a:pt x="6897" y="6207"/>
                  </a:cubicBezTo>
                  <a:cubicBezTo>
                    <a:pt x="7361" y="5898"/>
                    <a:pt x="7696" y="5482"/>
                    <a:pt x="7947" y="4985"/>
                  </a:cubicBezTo>
                  <a:cubicBezTo>
                    <a:pt x="8070" y="4735"/>
                    <a:pt x="8200" y="4492"/>
                    <a:pt x="8336" y="4249"/>
                  </a:cubicBezTo>
                  <a:cubicBezTo>
                    <a:pt x="8540" y="3887"/>
                    <a:pt x="8866" y="3684"/>
                    <a:pt x="9255" y="3570"/>
                  </a:cubicBezTo>
                  <a:cubicBezTo>
                    <a:pt x="9304" y="3556"/>
                    <a:pt x="9357" y="3549"/>
                    <a:pt x="9410" y="3549"/>
                  </a:cubicBezTo>
                  <a:cubicBezTo>
                    <a:pt x="9433" y="3549"/>
                    <a:pt x="9456" y="3550"/>
                    <a:pt x="9479" y="3553"/>
                  </a:cubicBezTo>
                  <a:cubicBezTo>
                    <a:pt x="9548" y="3560"/>
                    <a:pt x="9617" y="3563"/>
                    <a:pt x="9684" y="3563"/>
                  </a:cubicBezTo>
                  <a:cubicBezTo>
                    <a:pt x="10073" y="3563"/>
                    <a:pt x="10442" y="3463"/>
                    <a:pt x="10807" y="3327"/>
                  </a:cubicBezTo>
                  <a:cubicBezTo>
                    <a:pt x="11093" y="3221"/>
                    <a:pt x="11380" y="3111"/>
                    <a:pt x="11676" y="3054"/>
                  </a:cubicBezTo>
                  <a:cubicBezTo>
                    <a:pt x="11819" y="3026"/>
                    <a:pt x="11963" y="3010"/>
                    <a:pt x="12105" y="3010"/>
                  </a:cubicBezTo>
                  <a:close/>
                  <a:moveTo>
                    <a:pt x="441" y="5379"/>
                  </a:moveTo>
                  <a:cubicBezTo>
                    <a:pt x="560" y="5505"/>
                    <a:pt x="677" y="5638"/>
                    <a:pt x="803" y="5754"/>
                  </a:cubicBezTo>
                  <a:cubicBezTo>
                    <a:pt x="1336" y="6241"/>
                    <a:pt x="1969" y="6557"/>
                    <a:pt x="2635" y="6810"/>
                  </a:cubicBezTo>
                  <a:cubicBezTo>
                    <a:pt x="3531" y="7153"/>
                    <a:pt x="4464" y="7349"/>
                    <a:pt x="5412" y="7466"/>
                  </a:cubicBezTo>
                  <a:cubicBezTo>
                    <a:pt x="6060" y="7543"/>
                    <a:pt x="6708" y="7583"/>
                    <a:pt x="7359" y="7583"/>
                  </a:cubicBezTo>
                  <a:cubicBezTo>
                    <a:pt x="7719" y="7583"/>
                    <a:pt x="8079" y="7571"/>
                    <a:pt x="8440" y="7546"/>
                  </a:cubicBezTo>
                  <a:cubicBezTo>
                    <a:pt x="9898" y="7443"/>
                    <a:pt x="11323" y="7183"/>
                    <a:pt x="12671" y="6590"/>
                  </a:cubicBezTo>
                  <a:cubicBezTo>
                    <a:pt x="13261" y="6330"/>
                    <a:pt x="13814" y="6004"/>
                    <a:pt x="14274" y="5538"/>
                  </a:cubicBezTo>
                  <a:cubicBezTo>
                    <a:pt x="14314" y="5495"/>
                    <a:pt x="14354" y="5451"/>
                    <a:pt x="14397" y="5408"/>
                  </a:cubicBezTo>
                  <a:cubicBezTo>
                    <a:pt x="14397" y="5408"/>
                    <a:pt x="14403" y="5408"/>
                    <a:pt x="14417" y="5405"/>
                  </a:cubicBezTo>
                  <a:lnTo>
                    <a:pt x="14417" y="5405"/>
                  </a:lnTo>
                  <a:cubicBezTo>
                    <a:pt x="14390" y="5495"/>
                    <a:pt x="14366" y="5578"/>
                    <a:pt x="14343" y="5662"/>
                  </a:cubicBezTo>
                  <a:cubicBezTo>
                    <a:pt x="14210" y="6101"/>
                    <a:pt x="14087" y="6544"/>
                    <a:pt x="13947" y="6980"/>
                  </a:cubicBezTo>
                  <a:cubicBezTo>
                    <a:pt x="13767" y="7532"/>
                    <a:pt x="13507" y="8046"/>
                    <a:pt x="13184" y="8525"/>
                  </a:cubicBezTo>
                  <a:cubicBezTo>
                    <a:pt x="12995" y="8805"/>
                    <a:pt x="12699" y="8955"/>
                    <a:pt x="12388" y="9078"/>
                  </a:cubicBezTo>
                  <a:cubicBezTo>
                    <a:pt x="11982" y="9241"/>
                    <a:pt x="11556" y="9311"/>
                    <a:pt x="11127" y="9378"/>
                  </a:cubicBezTo>
                  <a:cubicBezTo>
                    <a:pt x="10274" y="9518"/>
                    <a:pt x="9419" y="9584"/>
                    <a:pt x="8560" y="9647"/>
                  </a:cubicBezTo>
                  <a:cubicBezTo>
                    <a:pt x="8280" y="9668"/>
                    <a:pt x="8001" y="9675"/>
                    <a:pt x="7722" y="9675"/>
                  </a:cubicBezTo>
                  <a:cubicBezTo>
                    <a:pt x="7319" y="9675"/>
                    <a:pt x="6917" y="9659"/>
                    <a:pt x="6514" y="9644"/>
                  </a:cubicBezTo>
                  <a:cubicBezTo>
                    <a:pt x="5718" y="9614"/>
                    <a:pt x="4926" y="9584"/>
                    <a:pt x="4134" y="9504"/>
                  </a:cubicBezTo>
                  <a:cubicBezTo>
                    <a:pt x="3345" y="9424"/>
                    <a:pt x="2609" y="9211"/>
                    <a:pt x="1942" y="8778"/>
                  </a:cubicBezTo>
                  <a:cubicBezTo>
                    <a:pt x="1853" y="8718"/>
                    <a:pt x="1773" y="8642"/>
                    <a:pt x="1702" y="8559"/>
                  </a:cubicBezTo>
                  <a:cubicBezTo>
                    <a:pt x="1630" y="8468"/>
                    <a:pt x="1570" y="8368"/>
                    <a:pt x="1516" y="8265"/>
                  </a:cubicBezTo>
                  <a:cubicBezTo>
                    <a:pt x="1147" y="7549"/>
                    <a:pt x="780" y="6830"/>
                    <a:pt x="584" y="6038"/>
                  </a:cubicBezTo>
                  <a:cubicBezTo>
                    <a:pt x="534" y="5818"/>
                    <a:pt x="471" y="5605"/>
                    <a:pt x="411" y="5388"/>
                  </a:cubicBezTo>
                  <a:cubicBezTo>
                    <a:pt x="421" y="5385"/>
                    <a:pt x="431" y="5382"/>
                    <a:pt x="441" y="5379"/>
                  </a:cubicBezTo>
                  <a:close/>
                  <a:moveTo>
                    <a:pt x="8008" y="1"/>
                  </a:moveTo>
                  <a:cubicBezTo>
                    <a:pt x="7950" y="1"/>
                    <a:pt x="7887" y="10"/>
                    <a:pt x="7820" y="30"/>
                  </a:cubicBezTo>
                  <a:cubicBezTo>
                    <a:pt x="7457" y="140"/>
                    <a:pt x="7284" y="396"/>
                    <a:pt x="7250" y="759"/>
                  </a:cubicBezTo>
                  <a:cubicBezTo>
                    <a:pt x="7244" y="839"/>
                    <a:pt x="7210" y="856"/>
                    <a:pt x="7141" y="859"/>
                  </a:cubicBezTo>
                  <a:cubicBezTo>
                    <a:pt x="6854" y="870"/>
                    <a:pt x="6571" y="886"/>
                    <a:pt x="6285" y="903"/>
                  </a:cubicBezTo>
                  <a:cubicBezTo>
                    <a:pt x="6132" y="913"/>
                    <a:pt x="5978" y="926"/>
                    <a:pt x="5835" y="939"/>
                  </a:cubicBezTo>
                  <a:cubicBezTo>
                    <a:pt x="5835" y="833"/>
                    <a:pt x="5845" y="733"/>
                    <a:pt x="5835" y="636"/>
                  </a:cubicBezTo>
                  <a:cubicBezTo>
                    <a:pt x="5815" y="413"/>
                    <a:pt x="5677" y="283"/>
                    <a:pt x="5474" y="283"/>
                  </a:cubicBezTo>
                  <a:cubicBezTo>
                    <a:pt x="5447" y="283"/>
                    <a:pt x="5418" y="285"/>
                    <a:pt x="5389" y="290"/>
                  </a:cubicBezTo>
                  <a:cubicBezTo>
                    <a:pt x="5186" y="324"/>
                    <a:pt x="5016" y="416"/>
                    <a:pt x="4916" y="599"/>
                  </a:cubicBezTo>
                  <a:cubicBezTo>
                    <a:pt x="4846" y="730"/>
                    <a:pt x="4779" y="866"/>
                    <a:pt x="4730" y="1006"/>
                  </a:cubicBezTo>
                  <a:cubicBezTo>
                    <a:pt x="4703" y="1086"/>
                    <a:pt x="4659" y="1113"/>
                    <a:pt x="4580" y="1133"/>
                  </a:cubicBezTo>
                  <a:cubicBezTo>
                    <a:pt x="4120" y="1246"/>
                    <a:pt x="3657" y="1349"/>
                    <a:pt x="3205" y="1486"/>
                  </a:cubicBezTo>
                  <a:cubicBezTo>
                    <a:pt x="2458" y="1715"/>
                    <a:pt x="1750" y="2032"/>
                    <a:pt x="1117" y="2505"/>
                  </a:cubicBezTo>
                  <a:cubicBezTo>
                    <a:pt x="800" y="2741"/>
                    <a:pt x="528" y="3021"/>
                    <a:pt x="311" y="3357"/>
                  </a:cubicBezTo>
                  <a:cubicBezTo>
                    <a:pt x="11" y="3827"/>
                    <a:pt x="1" y="4340"/>
                    <a:pt x="81" y="4855"/>
                  </a:cubicBezTo>
                  <a:cubicBezTo>
                    <a:pt x="154" y="5302"/>
                    <a:pt x="271" y="5741"/>
                    <a:pt x="374" y="6181"/>
                  </a:cubicBezTo>
                  <a:cubicBezTo>
                    <a:pt x="548" y="6940"/>
                    <a:pt x="914" y="7623"/>
                    <a:pt x="1250" y="8316"/>
                  </a:cubicBezTo>
                  <a:cubicBezTo>
                    <a:pt x="1330" y="8479"/>
                    <a:pt x="1436" y="8628"/>
                    <a:pt x="1543" y="8775"/>
                  </a:cubicBezTo>
                  <a:cubicBezTo>
                    <a:pt x="1590" y="8842"/>
                    <a:pt x="1650" y="8905"/>
                    <a:pt x="1719" y="8948"/>
                  </a:cubicBezTo>
                  <a:cubicBezTo>
                    <a:pt x="2129" y="9211"/>
                    <a:pt x="2558" y="9444"/>
                    <a:pt x="3032" y="9574"/>
                  </a:cubicBezTo>
                  <a:cubicBezTo>
                    <a:pt x="3660" y="9754"/>
                    <a:pt x="4313" y="9797"/>
                    <a:pt x="4963" y="9850"/>
                  </a:cubicBezTo>
                  <a:cubicBezTo>
                    <a:pt x="5412" y="9884"/>
                    <a:pt x="5865" y="9877"/>
                    <a:pt x="6311" y="9907"/>
                  </a:cubicBezTo>
                  <a:cubicBezTo>
                    <a:pt x="6716" y="9935"/>
                    <a:pt x="7119" y="9947"/>
                    <a:pt x="7523" y="9947"/>
                  </a:cubicBezTo>
                  <a:cubicBezTo>
                    <a:pt x="8234" y="9947"/>
                    <a:pt x="8945" y="9907"/>
                    <a:pt x="9654" y="9837"/>
                  </a:cubicBezTo>
                  <a:cubicBezTo>
                    <a:pt x="10164" y="9787"/>
                    <a:pt x="10667" y="9701"/>
                    <a:pt x="11173" y="9644"/>
                  </a:cubicBezTo>
                  <a:cubicBezTo>
                    <a:pt x="11600" y="9598"/>
                    <a:pt x="12016" y="9514"/>
                    <a:pt x="12416" y="9358"/>
                  </a:cubicBezTo>
                  <a:cubicBezTo>
                    <a:pt x="12795" y="9215"/>
                    <a:pt x="13158" y="9031"/>
                    <a:pt x="13395" y="8691"/>
                  </a:cubicBezTo>
                  <a:cubicBezTo>
                    <a:pt x="13734" y="8202"/>
                    <a:pt x="14007" y="7672"/>
                    <a:pt x="14177" y="7103"/>
                  </a:cubicBezTo>
                  <a:cubicBezTo>
                    <a:pt x="14423" y="6284"/>
                    <a:pt x="14640" y="5455"/>
                    <a:pt x="14860" y="4626"/>
                  </a:cubicBezTo>
                  <a:cubicBezTo>
                    <a:pt x="14969" y="4220"/>
                    <a:pt x="14919" y="3820"/>
                    <a:pt x="14736" y="3441"/>
                  </a:cubicBezTo>
                  <a:cubicBezTo>
                    <a:pt x="14529" y="3014"/>
                    <a:pt x="14207" y="2691"/>
                    <a:pt x="13830" y="2414"/>
                  </a:cubicBezTo>
                  <a:cubicBezTo>
                    <a:pt x="13235" y="1975"/>
                    <a:pt x="12565" y="1689"/>
                    <a:pt x="11863" y="1466"/>
                  </a:cubicBezTo>
                  <a:cubicBezTo>
                    <a:pt x="10800" y="1126"/>
                    <a:pt x="9705" y="956"/>
                    <a:pt x="8595" y="883"/>
                  </a:cubicBezTo>
                  <a:cubicBezTo>
                    <a:pt x="8529" y="879"/>
                    <a:pt x="8466" y="873"/>
                    <a:pt x="8403" y="866"/>
                  </a:cubicBezTo>
                  <a:cubicBezTo>
                    <a:pt x="8416" y="730"/>
                    <a:pt x="8436" y="603"/>
                    <a:pt x="8436" y="480"/>
                  </a:cubicBezTo>
                  <a:cubicBezTo>
                    <a:pt x="8433" y="180"/>
                    <a:pt x="8261" y="1"/>
                    <a:pt x="8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41685" y="4004790"/>
              <a:ext cx="251614" cy="200568"/>
            </a:xfrm>
            <a:custGeom>
              <a:rect b="b" l="l" r="r" t="t"/>
              <a:pathLst>
                <a:path extrusionOk="0" h="2440" w="3061">
                  <a:moveTo>
                    <a:pt x="1925" y="241"/>
                  </a:moveTo>
                  <a:cubicBezTo>
                    <a:pt x="2063" y="241"/>
                    <a:pt x="2217" y="268"/>
                    <a:pt x="2378" y="345"/>
                  </a:cubicBezTo>
                  <a:cubicBezTo>
                    <a:pt x="2595" y="472"/>
                    <a:pt x="2721" y="768"/>
                    <a:pt x="2628" y="1004"/>
                  </a:cubicBezTo>
                  <a:cubicBezTo>
                    <a:pt x="2572" y="1144"/>
                    <a:pt x="2492" y="1284"/>
                    <a:pt x="2395" y="1404"/>
                  </a:cubicBezTo>
                  <a:cubicBezTo>
                    <a:pt x="2079" y="1797"/>
                    <a:pt x="1673" y="2060"/>
                    <a:pt x="1173" y="2156"/>
                  </a:cubicBezTo>
                  <a:cubicBezTo>
                    <a:pt x="1117" y="2167"/>
                    <a:pt x="1061" y="2172"/>
                    <a:pt x="1007" y="2172"/>
                  </a:cubicBezTo>
                  <a:cubicBezTo>
                    <a:pt x="830" y="2172"/>
                    <a:pt x="663" y="2117"/>
                    <a:pt x="507" y="2020"/>
                  </a:cubicBezTo>
                  <a:cubicBezTo>
                    <a:pt x="311" y="1900"/>
                    <a:pt x="217" y="1583"/>
                    <a:pt x="331" y="1380"/>
                  </a:cubicBezTo>
                  <a:cubicBezTo>
                    <a:pt x="420" y="1221"/>
                    <a:pt x="531" y="1061"/>
                    <a:pt x="654" y="921"/>
                  </a:cubicBezTo>
                  <a:cubicBezTo>
                    <a:pt x="866" y="684"/>
                    <a:pt x="1133" y="515"/>
                    <a:pt x="1413" y="369"/>
                  </a:cubicBezTo>
                  <a:cubicBezTo>
                    <a:pt x="1513" y="316"/>
                    <a:pt x="1697" y="241"/>
                    <a:pt x="1925" y="241"/>
                  </a:cubicBezTo>
                  <a:close/>
                  <a:moveTo>
                    <a:pt x="2047" y="1"/>
                  </a:moveTo>
                  <a:cubicBezTo>
                    <a:pt x="2009" y="1"/>
                    <a:pt x="1971" y="2"/>
                    <a:pt x="1932" y="5"/>
                  </a:cubicBezTo>
                  <a:cubicBezTo>
                    <a:pt x="1829" y="12"/>
                    <a:pt x="1479" y="52"/>
                    <a:pt x="1020" y="335"/>
                  </a:cubicBezTo>
                  <a:cubicBezTo>
                    <a:pt x="640" y="558"/>
                    <a:pt x="327" y="854"/>
                    <a:pt x="121" y="1248"/>
                  </a:cubicBezTo>
                  <a:cubicBezTo>
                    <a:pt x="37" y="1404"/>
                    <a:pt x="1" y="1560"/>
                    <a:pt x="41" y="1737"/>
                  </a:cubicBezTo>
                  <a:cubicBezTo>
                    <a:pt x="149" y="2235"/>
                    <a:pt x="580" y="2440"/>
                    <a:pt x="959" y="2440"/>
                  </a:cubicBezTo>
                  <a:cubicBezTo>
                    <a:pt x="999" y="2440"/>
                    <a:pt x="1038" y="2437"/>
                    <a:pt x="1076" y="2433"/>
                  </a:cubicBezTo>
                  <a:cubicBezTo>
                    <a:pt x="1876" y="2343"/>
                    <a:pt x="2469" y="1917"/>
                    <a:pt x="2841" y="1208"/>
                  </a:cubicBezTo>
                  <a:cubicBezTo>
                    <a:pt x="3061" y="784"/>
                    <a:pt x="2881" y="301"/>
                    <a:pt x="2455" y="89"/>
                  </a:cubicBezTo>
                  <a:cubicBezTo>
                    <a:pt x="2324" y="23"/>
                    <a:pt x="2188" y="1"/>
                    <a:pt x="2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182193" y="4051888"/>
              <a:ext cx="129629" cy="62390"/>
            </a:xfrm>
            <a:custGeom>
              <a:rect b="b" l="l" r="r" t="t"/>
              <a:pathLst>
                <a:path extrusionOk="0" h="759" w="1577">
                  <a:moveTo>
                    <a:pt x="434" y="0"/>
                  </a:moveTo>
                  <a:cubicBezTo>
                    <a:pt x="353" y="0"/>
                    <a:pt x="270" y="16"/>
                    <a:pt x="184" y="48"/>
                  </a:cubicBezTo>
                  <a:cubicBezTo>
                    <a:pt x="84" y="85"/>
                    <a:pt x="4" y="155"/>
                    <a:pt x="1" y="271"/>
                  </a:cubicBezTo>
                  <a:cubicBezTo>
                    <a:pt x="1" y="301"/>
                    <a:pt x="18" y="338"/>
                    <a:pt x="38" y="355"/>
                  </a:cubicBezTo>
                  <a:cubicBezTo>
                    <a:pt x="40" y="357"/>
                    <a:pt x="44" y="358"/>
                    <a:pt x="49" y="358"/>
                  </a:cubicBezTo>
                  <a:cubicBezTo>
                    <a:pt x="69" y="358"/>
                    <a:pt x="101" y="344"/>
                    <a:pt x="114" y="331"/>
                  </a:cubicBezTo>
                  <a:cubicBezTo>
                    <a:pt x="193" y="255"/>
                    <a:pt x="300" y="179"/>
                    <a:pt x="402" y="179"/>
                  </a:cubicBezTo>
                  <a:cubicBezTo>
                    <a:pt x="411" y="179"/>
                    <a:pt x="421" y="180"/>
                    <a:pt x="431" y="182"/>
                  </a:cubicBezTo>
                  <a:cubicBezTo>
                    <a:pt x="547" y="198"/>
                    <a:pt x="637" y="222"/>
                    <a:pt x="751" y="325"/>
                  </a:cubicBezTo>
                  <a:cubicBezTo>
                    <a:pt x="703" y="438"/>
                    <a:pt x="657" y="518"/>
                    <a:pt x="634" y="604"/>
                  </a:cubicBezTo>
                  <a:cubicBezTo>
                    <a:pt x="623" y="648"/>
                    <a:pt x="617" y="735"/>
                    <a:pt x="680" y="755"/>
                  </a:cubicBezTo>
                  <a:cubicBezTo>
                    <a:pt x="689" y="757"/>
                    <a:pt x="697" y="759"/>
                    <a:pt x="705" y="759"/>
                  </a:cubicBezTo>
                  <a:cubicBezTo>
                    <a:pt x="753" y="759"/>
                    <a:pt x="783" y="710"/>
                    <a:pt x="803" y="678"/>
                  </a:cubicBezTo>
                  <a:cubicBezTo>
                    <a:pt x="950" y="461"/>
                    <a:pt x="1140" y="338"/>
                    <a:pt x="1403" y="321"/>
                  </a:cubicBezTo>
                  <a:cubicBezTo>
                    <a:pt x="1476" y="318"/>
                    <a:pt x="1576" y="315"/>
                    <a:pt x="1576" y="215"/>
                  </a:cubicBezTo>
                  <a:cubicBezTo>
                    <a:pt x="1576" y="105"/>
                    <a:pt x="1466" y="111"/>
                    <a:pt x="1393" y="105"/>
                  </a:cubicBezTo>
                  <a:cubicBezTo>
                    <a:pt x="1362" y="101"/>
                    <a:pt x="1332" y="100"/>
                    <a:pt x="1302" y="100"/>
                  </a:cubicBezTo>
                  <a:cubicBezTo>
                    <a:pt x="1162" y="100"/>
                    <a:pt x="1030" y="137"/>
                    <a:pt x="906" y="211"/>
                  </a:cubicBezTo>
                  <a:cubicBezTo>
                    <a:pt x="894" y="198"/>
                    <a:pt x="880" y="188"/>
                    <a:pt x="866" y="178"/>
                  </a:cubicBezTo>
                  <a:cubicBezTo>
                    <a:pt x="854" y="168"/>
                    <a:pt x="843" y="155"/>
                    <a:pt x="830" y="145"/>
                  </a:cubicBezTo>
                  <a:cubicBezTo>
                    <a:pt x="706" y="48"/>
                    <a:pt x="574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833518" y="4034709"/>
              <a:ext cx="133411" cy="44552"/>
            </a:xfrm>
            <a:custGeom>
              <a:rect b="b" l="l" r="r" t="t"/>
              <a:pathLst>
                <a:path extrusionOk="0" h="542" w="1623">
                  <a:moveTo>
                    <a:pt x="1297" y="0"/>
                  </a:moveTo>
                  <a:cubicBezTo>
                    <a:pt x="1100" y="0"/>
                    <a:pt x="935" y="89"/>
                    <a:pt x="793" y="248"/>
                  </a:cubicBezTo>
                  <a:cubicBezTo>
                    <a:pt x="753" y="234"/>
                    <a:pt x="713" y="217"/>
                    <a:pt x="673" y="204"/>
                  </a:cubicBezTo>
                  <a:cubicBezTo>
                    <a:pt x="602" y="181"/>
                    <a:pt x="531" y="170"/>
                    <a:pt x="462" y="170"/>
                  </a:cubicBezTo>
                  <a:cubicBezTo>
                    <a:pt x="301" y="170"/>
                    <a:pt x="155" y="231"/>
                    <a:pt x="74" y="340"/>
                  </a:cubicBezTo>
                  <a:cubicBezTo>
                    <a:pt x="34" y="394"/>
                    <a:pt x="1" y="454"/>
                    <a:pt x="54" y="510"/>
                  </a:cubicBezTo>
                  <a:cubicBezTo>
                    <a:pt x="75" y="533"/>
                    <a:pt x="97" y="542"/>
                    <a:pt x="118" y="542"/>
                  </a:cubicBezTo>
                  <a:cubicBezTo>
                    <a:pt x="154" y="542"/>
                    <a:pt x="189" y="517"/>
                    <a:pt x="221" y="490"/>
                  </a:cubicBezTo>
                  <a:cubicBezTo>
                    <a:pt x="294" y="428"/>
                    <a:pt x="377" y="402"/>
                    <a:pt x="468" y="402"/>
                  </a:cubicBezTo>
                  <a:cubicBezTo>
                    <a:pt x="484" y="402"/>
                    <a:pt x="501" y="403"/>
                    <a:pt x="517" y="404"/>
                  </a:cubicBezTo>
                  <a:cubicBezTo>
                    <a:pt x="603" y="411"/>
                    <a:pt x="693" y="420"/>
                    <a:pt x="780" y="444"/>
                  </a:cubicBezTo>
                  <a:cubicBezTo>
                    <a:pt x="801" y="450"/>
                    <a:pt x="821" y="452"/>
                    <a:pt x="839" y="452"/>
                  </a:cubicBezTo>
                  <a:cubicBezTo>
                    <a:pt x="888" y="452"/>
                    <a:pt x="928" y="433"/>
                    <a:pt x="969" y="397"/>
                  </a:cubicBezTo>
                  <a:cubicBezTo>
                    <a:pt x="1081" y="288"/>
                    <a:pt x="1217" y="243"/>
                    <a:pt x="1365" y="243"/>
                  </a:cubicBezTo>
                  <a:cubicBezTo>
                    <a:pt x="1381" y="243"/>
                    <a:pt x="1396" y="243"/>
                    <a:pt x="1412" y="244"/>
                  </a:cubicBezTo>
                  <a:cubicBezTo>
                    <a:pt x="1436" y="245"/>
                    <a:pt x="1461" y="248"/>
                    <a:pt x="1485" y="248"/>
                  </a:cubicBezTo>
                  <a:cubicBezTo>
                    <a:pt x="1537" y="248"/>
                    <a:pt x="1585" y="236"/>
                    <a:pt x="1606" y="168"/>
                  </a:cubicBezTo>
                  <a:cubicBezTo>
                    <a:pt x="1622" y="100"/>
                    <a:pt x="1552" y="41"/>
                    <a:pt x="1439" y="14"/>
                  </a:cubicBezTo>
                  <a:cubicBezTo>
                    <a:pt x="1432" y="11"/>
                    <a:pt x="1426" y="11"/>
                    <a:pt x="1419" y="11"/>
                  </a:cubicBezTo>
                  <a:cubicBezTo>
                    <a:pt x="1377" y="4"/>
                    <a:pt x="1337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766853" y="3877879"/>
              <a:ext cx="29099" cy="22030"/>
            </a:xfrm>
            <a:custGeom>
              <a:rect b="b" l="l" r="r" t="t"/>
              <a:pathLst>
                <a:path extrusionOk="0" h="268" w="354">
                  <a:moveTo>
                    <a:pt x="234" y="1"/>
                  </a:moveTo>
                  <a:cubicBezTo>
                    <a:pt x="150" y="1"/>
                    <a:pt x="7" y="117"/>
                    <a:pt x="4" y="197"/>
                  </a:cubicBezTo>
                  <a:cubicBezTo>
                    <a:pt x="1" y="224"/>
                    <a:pt x="11" y="267"/>
                    <a:pt x="67" y="267"/>
                  </a:cubicBezTo>
                  <a:cubicBezTo>
                    <a:pt x="127" y="267"/>
                    <a:pt x="240" y="190"/>
                    <a:pt x="307" y="127"/>
                  </a:cubicBezTo>
                  <a:cubicBezTo>
                    <a:pt x="354" y="81"/>
                    <a:pt x="311" y="4"/>
                    <a:pt x="240" y="1"/>
                  </a:cubicBezTo>
                  <a:cubicBezTo>
                    <a:pt x="238" y="1"/>
                    <a:pt x="236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723453" y="3852234"/>
              <a:ext cx="27784" cy="23509"/>
            </a:xfrm>
            <a:custGeom>
              <a:rect b="b" l="l" r="r" t="t"/>
              <a:pathLst>
                <a:path extrusionOk="0" h="286" w="338">
                  <a:moveTo>
                    <a:pt x="261" y="1"/>
                  </a:moveTo>
                  <a:cubicBezTo>
                    <a:pt x="254" y="1"/>
                    <a:pt x="246" y="3"/>
                    <a:pt x="239" y="7"/>
                  </a:cubicBezTo>
                  <a:cubicBezTo>
                    <a:pt x="166" y="43"/>
                    <a:pt x="92" y="96"/>
                    <a:pt x="36" y="163"/>
                  </a:cubicBezTo>
                  <a:cubicBezTo>
                    <a:pt x="0" y="204"/>
                    <a:pt x="34" y="286"/>
                    <a:pt x="83" y="286"/>
                  </a:cubicBezTo>
                  <a:cubicBezTo>
                    <a:pt x="93" y="286"/>
                    <a:pt x="104" y="282"/>
                    <a:pt x="116" y="273"/>
                  </a:cubicBezTo>
                  <a:cubicBezTo>
                    <a:pt x="179" y="227"/>
                    <a:pt x="255" y="163"/>
                    <a:pt x="309" y="93"/>
                  </a:cubicBezTo>
                  <a:cubicBezTo>
                    <a:pt x="337" y="59"/>
                    <a:pt x="301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946619" y="3848289"/>
              <a:ext cx="44059" cy="29428"/>
            </a:xfrm>
            <a:custGeom>
              <a:rect b="b" l="l" r="r" t="t"/>
              <a:pathLst>
                <a:path extrusionOk="0" h="358" w="536">
                  <a:moveTo>
                    <a:pt x="102" y="0"/>
                  </a:moveTo>
                  <a:cubicBezTo>
                    <a:pt x="74" y="0"/>
                    <a:pt x="31" y="27"/>
                    <a:pt x="13" y="51"/>
                  </a:cubicBezTo>
                  <a:cubicBezTo>
                    <a:pt x="0" y="71"/>
                    <a:pt x="7" y="131"/>
                    <a:pt x="27" y="148"/>
                  </a:cubicBezTo>
                  <a:cubicBezTo>
                    <a:pt x="120" y="218"/>
                    <a:pt x="296" y="358"/>
                    <a:pt x="416" y="358"/>
                  </a:cubicBezTo>
                  <a:cubicBezTo>
                    <a:pt x="536" y="358"/>
                    <a:pt x="453" y="267"/>
                    <a:pt x="413" y="201"/>
                  </a:cubicBezTo>
                  <a:cubicBezTo>
                    <a:pt x="346" y="88"/>
                    <a:pt x="236" y="28"/>
                    <a:pt x="110" y="1"/>
                  </a:cubicBezTo>
                  <a:cubicBezTo>
                    <a:pt x="107" y="1"/>
                    <a:pt x="105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901165" y="3879441"/>
              <a:ext cx="37154" cy="24660"/>
            </a:xfrm>
            <a:custGeom>
              <a:rect b="b" l="l" r="r" t="t"/>
              <a:pathLst>
                <a:path extrusionOk="0" h="300" w="452">
                  <a:moveTo>
                    <a:pt x="115" y="1"/>
                  </a:moveTo>
                  <a:cubicBezTo>
                    <a:pt x="111" y="1"/>
                    <a:pt x="107" y="1"/>
                    <a:pt x="103" y="2"/>
                  </a:cubicBezTo>
                  <a:cubicBezTo>
                    <a:pt x="37" y="15"/>
                    <a:pt x="0" y="85"/>
                    <a:pt x="43" y="125"/>
                  </a:cubicBezTo>
                  <a:cubicBezTo>
                    <a:pt x="114" y="191"/>
                    <a:pt x="200" y="238"/>
                    <a:pt x="286" y="285"/>
                  </a:cubicBezTo>
                  <a:cubicBezTo>
                    <a:pt x="295" y="288"/>
                    <a:pt x="316" y="300"/>
                    <a:pt x="341" y="300"/>
                  </a:cubicBezTo>
                  <a:cubicBezTo>
                    <a:pt x="364" y="300"/>
                    <a:pt x="389" y="290"/>
                    <a:pt x="409" y="255"/>
                  </a:cubicBezTo>
                  <a:cubicBezTo>
                    <a:pt x="452" y="185"/>
                    <a:pt x="214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035309" y="3930403"/>
              <a:ext cx="42991" cy="22687"/>
            </a:xfrm>
            <a:custGeom>
              <a:rect b="b" l="l" r="r" t="t"/>
              <a:pathLst>
                <a:path extrusionOk="0" h="276" w="523">
                  <a:moveTo>
                    <a:pt x="58" y="0"/>
                  </a:moveTo>
                  <a:cubicBezTo>
                    <a:pt x="41" y="0"/>
                    <a:pt x="27" y="6"/>
                    <a:pt x="20" y="24"/>
                  </a:cubicBezTo>
                  <a:cubicBezTo>
                    <a:pt x="0" y="75"/>
                    <a:pt x="26" y="124"/>
                    <a:pt x="53" y="158"/>
                  </a:cubicBezTo>
                  <a:cubicBezTo>
                    <a:pt x="170" y="245"/>
                    <a:pt x="298" y="275"/>
                    <a:pt x="391" y="275"/>
                  </a:cubicBezTo>
                  <a:cubicBezTo>
                    <a:pt x="464" y="275"/>
                    <a:pt x="514" y="256"/>
                    <a:pt x="516" y="231"/>
                  </a:cubicBezTo>
                  <a:cubicBezTo>
                    <a:pt x="523" y="175"/>
                    <a:pt x="400" y="115"/>
                    <a:pt x="373" y="104"/>
                  </a:cubicBezTo>
                  <a:cubicBezTo>
                    <a:pt x="300" y="78"/>
                    <a:pt x="226" y="44"/>
                    <a:pt x="150" y="24"/>
                  </a:cubicBezTo>
                  <a:cubicBezTo>
                    <a:pt x="124" y="18"/>
                    <a:pt x="87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043775" y="4009310"/>
              <a:ext cx="33702" cy="13810"/>
            </a:xfrm>
            <a:custGeom>
              <a:rect b="b" l="l" r="r" t="t"/>
              <a:pathLst>
                <a:path extrusionOk="0" h="168" w="410">
                  <a:moveTo>
                    <a:pt x="65" y="3"/>
                  </a:moveTo>
                  <a:cubicBezTo>
                    <a:pt x="41" y="3"/>
                    <a:pt x="3" y="24"/>
                    <a:pt x="0" y="37"/>
                  </a:cubicBezTo>
                  <a:cubicBezTo>
                    <a:pt x="0" y="63"/>
                    <a:pt x="13" y="103"/>
                    <a:pt x="33" y="123"/>
                  </a:cubicBezTo>
                  <a:cubicBezTo>
                    <a:pt x="65" y="154"/>
                    <a:pt x="131" y="167"/>
                    <a:pt x="199" y="167"/>
                  </a:cubicBezTo>
                  <a:cubicBezTo>
                    <a:pt x="302" y="167"/>
                    <a:pt x="409" y="137"/>
                    <a:pt x="409" y="87"/>
                  </a:cubicBezTo>
                  <a:cubicBezTo>
                    <a:pt x="409" y="0"/>
                    <a:pt x="183" y="14"/>
                    <a:pt x="70" y="3"/>
                  </a:cubicBezTo>
                  <a:cubicBezTo>
                    <a:pt x="68" y="3"/>
                    <a:pt x="67" y="3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540732" y="3881743"/>
              <a:ext cx="34360" cy="26057"/>
            </a:xfrm>
            <a:custGeom>
              <a:rect b="b" l="l" r="r" t="t"/>
              <a:pathLst>
                <a:path extrusionOk="0" h="317" w="418">
                  <a:moveTo>
                    <a:pt x="314" y="0"/>
                  </a:moveTo>
                  <a:cubicBezTo>
                    <a:pt x="223" y="0"/>
                    <a:pt x="44" y="121"/>
                    <a:pt x="18" y="207"/>
                  </a:cubicBezTo>
                  <a:cubicBezTo>
                    <a:pt x="1" y="260"/>
                    <a:pt x="1" y="314"/>
                    <a:pt x="81" y="317"/>
                  </a:cubicBezTo>
                  <a:cubicBezTo>
                    <a:pt x="151" y="317"/>
                    <a:pt x="365" y="180"/>
                    <a:pt x="391" y="120"/>
                  </a:cubicBezTo>
                  <a:cubicBezTo>
                    <a:pt x="417" y="60"/>
                    <a:pt x="381" y="3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514511" y="3854865"/>
              <a:ext cx="31565" cy="26386"/>
            </a:xfrm>
            <a:custGeom>
              <a:rect b="b" l="l" r="r" t="t"/>
              <a:pathLst>
                <a:path extrusionOk="0" h="321" w="384">
                  <a:moveTo>
                    <a:pt x="315" y="0"/>
                  </a:moveTo>
                  <a:cubicBezTo>
                    <a:pt x="230" y="0"/>
                    <a:pt x="20" y="164"/>
                    <a:pt x="7" y="238"/>
                  </a:cubicBezTo>
                  <a:cubicBezTo>
                    <a:pt x="4" y="264"/>
                    <a:pt x="0" y="321"/>
                    <a:pt x="57" y="321"/>
                  </a:cubicBezTo>
                  <a:cubicBezTo>
                    <a:pt x="114" y="321"/>
                    <a:pt x="377" y="144"/>
                    <a:pt x="384" y="75"/>
                  </a:cubicBezTo>
                  <a:cubicBezTo>
                    <a:pt x="384" y="51"/>
                    <a:pt x="347" y="4"/>
                    <a:pt x="324" y="1"/>
                  </a:cubicBezTo>
                  <a:cubicBezTo>
                    <a:pt x="321" y="1"/>
                    <a:pt x="318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353571" y="3948403"/>
              <a:ext cx="35921" cy="27044"/>
            </a:xfrm>
            <a:custGeom>
              <a:rect b="b" l="l" r="r" t="t"/>
              <a:pathLst>
                <a:path extrusionOk="0" h="329" w="437">
                  <a:moveTo>
                    <a:pt x="376" y="0"/>
                  </a:moveTo>
                  <a:cubicBezTo>
                    <a:pt x="286" y="0"/>
                    <a:pt x="0" y="156"/>
                    <a:pt x="0" y="242"/>
                  </a:cubicBezTo>
                  <a:cubicBezTo>
                    <a:pt x="0" y="285"/>
                    <a:pt x="12" y="329"/>
                    <a:pt x="48" y="329"/>
                  </a:cubicBezTo>
                  <a:cubicBezTo>
                    <a:pt x="58" y="329"/>
                    <a:pt x="72" y="325"/>
                    <a:pt x="87" y="315"/>
                  </a:cubicBezTo>
                  <a:cubicBezTo>
                    <a:pt x="180" y="262"/>
                    <a:pt x="267" y="195"/>
                    <a:pt x="347" y="125"/>
                  </a:cubicBezTo>
                  <a:cubicBezTo>
                    <a:pt x="373" y="102"/>
                    <a:pt x="437" y="56"/>
                    <a:pt x="400" y="8"/>
                  </a:cubicBezTo>
                  <a:cubicBezTo>
                    <a:pt x="396" y="3"/>
                    <a:pt x="387" y="0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44958" y="3922019"/>
              <a:ext cx="24085" cy="26057"/>
            </a:xfrm>
            <a:custGeom>
              <a:rect b="b" l="l" r="r" t="t"/>
              <a:pathLst>
                <a:path extrusionOk="0" h="317" w="293">
                  <a:moveTo>
                    <a:pt x="91" y="1"/>
                  </a:moveTo>
                  <a:cubicBezTo>
                    <a:pt x="84" y="1"/>
                    <a:pt x="77" y="3"/>
                    <a:pt x="71" y="7"/>
                  </a:cubicBezTo>
                  <a:cubicBezTo>
                    <a:pt x="1" y="47"/>
                    <a:pt x="51" y="113"/>
                    <a:pt x="57" y="123"/>
                  </a:cubicBezTo>
                  <a:cubicBezTo>
                    <a:pt x="91" y="183"/>
                    <a:pt x="154" y="257"/>
                    <a:pt x="188" y="289"/>
                  </a:cubicBezTo>
                  <a:cubicBezTo>
                    <a:pt x="203" y="306"/>
                    <a:pt x="228" y="316"/>
                    <a:pt x="249" y="316"/>
                  </a:cubicBezTo>
                  <a:cubicBezTo>
                    <a:pt x="273" y="316"/>
                    <a:pt x="293" y="303"/>
                    <a:pt x="288" y="273"/>
                  </a:cubicBezTo>
                  <a:cubicBezTo>
                    <a:pt x="270" y="182"/>
                    <a:pt x="160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68302" y="3905415"/>
              <a:ext cx="23920" cy="26140"/>
            </a:xfrm>
            <a:custGeom>
              <a:rect b="b" l="l" r="r" t="t"/>
              <a:pathLst>
                <a:path extrusionOk="0" h="318" w="291">
                  <a:moveTo>
                    <a:pt x="85" y="1"/>
                  </a:moveTo>
                  <a:cubicBezTo>
                    <a:pt x="79" y="1"/>
                    <a:pt x="72" y="2"/>
                    <a:pt x="67" y="6"/>
                  </a:cubicBezTo>
                  <a:cubicBezTo>
                    <a:pt x="0" y="46"/>
                    <a:pt x="47" y="115"/>
                    <a:pt x="53" y="125"/>
                  </a:cubicBezTo>
                  <a:cubicBezTo>
                    <a:pt x="90" y="185"/>
                    <a:pt x="150" y="259"/>
                    <a:pt x="183" y="292"/>
                  </a:cubicBezTo>
                  <a:cubicBezTo>
                    <a:pt x="199" y="307"/>
                    <a:pt x="225" y="317"/>
                    <a:pt x="247" y="317"/>
                  </a:cubicBezTo>
                  <a:cubicBezTo>
                    <a:pt x="271" y="317"/>
                    <a:pt x="290" y="305"/>
                    <a:pt x="283" y="275"/>
                  </a:cubicBezTo>
                  <a:cubicBezTo>
                    <a:pt x="265" y="184"/>
                    <a:pt x="155" y="1"/>
                    <a:pt x="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87715" y="4066108"/>
              <a:ext cx="82693" cy="72747"/>
            </a:xfrm>
            <a:custGeom>
              <a:rect b="b" l="l" r="r" t="t"/>
              <a:pathLst>
                <a:path extrusionOk="0" h="885" w="1006">
                  <a:moveTo>
                    <a:pt x="915" y="0"/>
                  </a:moveTo>
                  <a:cubicBezTo>
                    <a:pt x="855" y="0"/>
                    <a:pt x="769" y="30"/>
                    <a:pt x="716" y="52"/>
                  </a:cubicBezTo>
                  <a:cubicBezTo>
                    <a:pt x="476" y="155"/>
                    <a:pt x="277" y="308"/>
                    <a:pt x="134" y="528"/>
                  </a:cubicBezTo>
                  <a:cubicBezTo>
                    <a:pt x="90" y="591"/>
                    <a:pt x="46" y="658"/>
                    <a:pt x="27" y="728"/>
                  </a:cubicBezTo>
                  <a:cubicBezTo>
                    <a:pt x="17" y="771"/>
                    <a:pt x="0" y="851"/>
                    <a:pt x="57" y="877"/>
                  </a:cubicBezTo>
                  <a:cubicBezTo>
                    <a:pt x="68" y="882"/>
                    <a:pt x="78" y="885"/>
                    <a:pt x="88" y="885"/>
                  </a:cubicBezTo>
                  <a:cubicBezTo>
                    <a:pt x="132" y="885"/>
                    <a:pt x="168" y="845"/>
                    <a:pt x="186" y="817"/>
                  </a:cubicBezTo>
                  <a:cubicBezTo>
                    <a:pt x="366" y="571"/>
                    <a:pt x="590" y="375"/>
                    <a:pt x="846" y="208"/>
                  </a:cubicBezTo>
                  <a:cubicBezTo>
                    <a:pt x="899" y="172"/>
                    <a:pt x="1006" y="88"/>
                    <a:pt x="979" y="29"/>
                  </a:cubicBezTo>
                  <a:cubicBezTo>
                    <a:pt x="970" y="8"/>
                    <a:pt x="946" y="0"/>
                    <a:pt x="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74679" y="4046874"/>
              <a:ext cx="28934" cy="19399"/>
            </a:xfrm>
            <a:custGeom>
              <a:rect b="b" l="l" r="r" t="t"/>
              <a:pathLst>
                <a:path extrusionOk="0" h="236" w="352">
                  <a:moveTo>
                    <a:pt x="252" y="0"/>
                  </a:moveTo>
                  <a:cubicBezTo>
                    <a:pt x="161" y="0"/>
                    <a:pt x="38" y="80"/>
                    <a:pt x="21" y="126"/>
                  </a:cubicBezTo>
                  <a:cubicBezTo>
                    <a:pt x="1" y="184"/>
                    <a:pt x="27" y="235"/>
                    <a:pt x="78" y="235"/>
                  </a:cubicBezTo>
                  <a:cubicBezTo>
                    <a:pt x="85" y="235"/>
                    <a:pt x="93" y="234"/>
                    <a:pt x="101" y="232"/>
                  </a:cubicBezTo>
                  <a:cubicBezTo>
                    <a:pt x="171" y="216"/>
                    <a:pt x="238" y="186"/>
                    <a:pt x="298" y="149"/>
                  </a:cubicBezTo>
                  <a:cubicBezTo>
                    <a:pt x="324" y="129"/>
                    <a:pt x="351" y="66"/>
                    <a:pt x="334" y="40"/>
                  </a:cubicBezTo>
                  <a:cubicBezTo>
                    <a:pt x="316" y="12"/>
                    <a:pt x="286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"/>
          <p:cNvGrpSpPr/>
          <p:nvPr/>
        </p:nvGrpSpPr>
        <p:grpSpPr>
          <a:xfrm>
            <a:off x="3136922" y="3720328"/>
            <a:ext cx="1393624" cy="911374"/>
            <a:chOff x="6863102" y="3513051"/>
            <a:chExt cx="1229054" cy="803752"/>
          </a:xfrm>
        </p:grpSpPr>
        <p:sp>
          <p:nvSpPr>
            <p:cNvPr id="334" name="Google Shape;334;p2"/>
            <p:cNvSpPr/>
            <p:nvPr/>
          </p:nvSpPr>
          <p:spPr>
            <a:xfrm>
              <a:off x="6863102" y="3581602"/>
              <a:ext cx="1217300" cy="724922"/>
            </a:xfrm>
            <a:custGeom>
              <a:rect b="b" l="l" r="r" t="t"/>
              <a:pathLst>
                <a:path extrusionOk="0" h="8819" w="14809">
                  <a:moveTo>
                    <a:pt x="7240" y="0"/>
                  </a:moveTo>
                  <a:cubicBezTo>
                    <a:pt x="3630" y="0"/>
                    <a:pt x="666" y="1475"/>
                    <a:pt x="333" y="2621"/>
                  </a:cubicBezTo>
                  <a:cubicBezTo>
                    <a:pt x="0" y="3767"/>
                    <a:pt x="959" y="7143"/>
                    <a:pt x="1735" y="7759"/>
                  </a:cubicBezTo>
                  <a:cubicBezTo>
                    <a:pt x="2515" y="8379"/>
                    <a:pt x="3896" y="8818"/>
                    <a:pt x="7413" y="8818"/>
                  </a:cubicBezTo>
                  <a:cubicBezTo>
                    <a:pt x="10929" y="8818"/>
                    <a:pt x="12381" y="8332"/>
                    <a:pt x="12987" y="7932"/>
                  </a:cubicBezTo>
                  <a:cubicBezTo>
                    <a:pt x="13593" y="7532"/>
                    <a:pt x="14809" y="4010"/>
                    <a:pt x="14758" y="3097"/>
                  </a:cubicBezTo>
                  <a:cubicBezTo>
                    <a:pt x="14706" y="2188"/>
                    <a:pt x="13247" y="0"/>
                    <a:pt x="7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878144" y="3519544"/>
              <a:ext cx="1205545" cy="595621"/>
            </a:xfrm>
            <a:custGeom>
              <a:rect b="b" l="l" r="r" t="t"/>
              <a:pathLst>
                <a:path extrusionOk="0" h="7246" w="14666">
                  <a:moveTo>
                    <a:pt x="8687" y="1"/>
                  </a:moveTo>
                  <a:cubicBezTo>
                    <a:pt x="8643" y="1"/>
                    <a:pt x="8599" y="5"/>
                    <a:pt x="8555" y="16"/>
                  </a:cubicBezTo>
                  <a:cubicBezTo>
                    <a:pt x="8255" y="83"/>
                    <a:pt x="8072" y="375"/>
                    <a:pt x="7902" y="632"/>
                  </a:cubicBezTo>
                  <a:cubicBezTo>
                    <a:pt x="7876" y="669"/>
                    <a:pt x="7849" y="709"/>
                    <a:pt x="7813" y="735"/>
                  </a:cubicBezTo>
                  <a:cubicBezTo>
                    <a:pt x="7753" y="778"/>
                    <a:pt x="7676" y="785"/>
                    <a:pt x="7599" y="789"/>
                  </a:cubicBezTo>
                  <a:cubicBezTo>
                    <a:pt x="6620" y="852"/>
                    <a:pt x="5624" y="825"/>
                    <a:pt x="4679" y="1092"/>
                  </a:cubicBezTo>
                  <a:cubicBezTo>
                    <a:pt x="4669" y="1065"/>
                    <a:pt x="4659" y="1042"/>
                    <a:pt x="4649" y="1015"/>
                  </a:cubicBezTo>
                  <a:cubicBezTo>
                    <a:pt x="4505" y="652"/>
                    <a:pt x="4279" y="276"/>
                    <a:pt x="3903" y="203"/>
                  </a:cubicBezTo>
                  <a:cubicBezTo>
                    <a:pt x="3858" y="194"/>
                    <a:pt x="3812" y="190"/>
                    <a:pt x="3767" y="190"/>
                  </a:cubicBezTo>
                  <a:cubicBezTo>
                    <a:pt x="3653" y="190"/>
                    <a:pt x="3539" y="213"/>
                    <a:pt x="3431" y="239"/>
                  </a:cubicBezTo>
                  <a:cubicBezTo>
                    <a:pt x="2881" y="366"/>
                    <a:pt x="2355" y="582"/>
                    <a:pt x="1875" y="882"/>
                  </a:cubicBezTo>
                  <a:cubicBezTo>
                    <a:pt x="1799" y="932"/>
                    <a:pt x="1719" y="985"/>
                    <a:pt x="1668" y="1062"/>
                  </a:cubicBezTo>
                  <a:cubicBezTo>
                    <a:pt x="1579" y="1195"/>
                    <a:pt x="1592" y="1374"/>
                    <a:pt x="1639" y="1531"/>
                  </a:cubicBezTo>
                  <a:cubicBezTo>
                    <a:pt x="1659" y="1597"/>
                    <a:pt x="1719" y="1705"/>
                    <a:pt x="1748" y="1804"/>
                  </a:cubicBezTo>
                  <a:cubicBezTo>
                    <a:pt x="1768" y="1871"/>
                    <a:pt x="1772" y="1934"/>
                    <a:pt x="1739" y="1977"/>
                  </a:cubicBezTo>
                  <a:cubicBezTo>
                    <a:pt x="1665" y="2064"/>
                    <a:pt x="1425" y="2117"/>
                    <a:pt x="1319" y="2177"/>
                  </a:cubicBezTo>
                  <a:cubicBezTo>
                    <a:pt x="1049" y="2334"/>
                    <a:pt x="803" y="2540"/>
                    <a:pt x="606" y="2787"/>
                  </a:cubicBezTo>
                  <a:cubicBezTo>
                    <a:pt x="254" y="3226"/>
                    <a:pt x="0" y="3826"/>
                    <a:pt x="114" y="4391"/>
                  </a:cubicBezTo>
                  <a:cubicBezTo>
                    <a:pt x="220" y="4934"/>
                    <a:pt x="573" y="5387"/>
                    <a:pt x="1033" y="5677"/>
                  </a:cubicBezTo>
                  <a:cubicBezTo>
                    <a:pt x="1219" y="5793"/>
                    <a:pt x="1416" y="5920"/>
                    <a:pt x="1632" y="6043"/>
                  </a:cubicBezTo>
                  <a:cubicBezTo>
                    <a:pt x="1928" y="6213"/>
                    <a:pt x="2261" y="6383"/>
                    <a:pt x="2664" y="6540"/>
                  </a:cubicBezTo>
                  <a:cubicBezTo>
                    <a:pt x="3663" y="6932"/>
                    <a:pt x="5075" y="7245"/>
                    <a:pt x="7290" y="7245"/>
                  </a:cubicBezTo>
                  <a:cubicBezTo>
                    <a:pt x="7436" y="7245"/>
                    <a:pt x="7579" y="7245"/>
                    <a:pt x="7719" y="7239"/>
                  </a:cubicBezTo>
                  <a:cubicBezTo>
                    <a:pt x="8395" y="7216"/>
                    <a:pt x="9035" y="7142"/>
                    <a:pt x="9634" y="7029"/>
                  </a:cubicBezTo>
                  <a:cubicBezTo>
                    <a:pt x="12188" y="6560"/>
                    <a:pt x="13963" y="5447"/>
                    <a:pt x="14206" y="5011"/>
                  </a:cubicBezTo>
                  <a:cubicBezTo>
                    <a:pt x="14515" y="4445"/>
                    <a:pt x="14666" y="3892"/>
                    <a:pt x="14429" y="3332"/>
                  </a:cubicBezTo>
                  <a:cubicBezTo>
                    <a:pt x="14189" y="2770"/>
                    <a:pt x="12804" y="1828"/>
                    <a:pt x="12804" y="1828"/>
                  </a:cubicBezTo>
                  <a:cubicBezTo>
                    <a:pt x="12811" y="1814"/>
                    <a:pt x="12817" y="1797"/>
                    <a:pt x="12824" y="1784"/>
                  </a:cubicBezTo>
                  <a:cubicBezTo>
                    <a:pt x="12924" y="1545"/>
                    <a:pt x="13021" y="1291"/>
                    <a:pt x="12904" y="1062"/>
                  </a:cubicBezTo>
                  <a:cubicBezTo>
                    <a:pt x="12844" y="938"/>
                    <a:pt x="12734" y="849"/>
                    <a:pt x="12624" y="772"/>
                  </a:cubicBezTo>
                  <a:cubicBezTo>
                    <a:pt x="12234" y="492"/>
                    <a:pt x="11782" y="296"/>
                    <a:pt x="11309" y="206"/>
                  </a:cubicBezTo>
                  <a:cubicBezTo>
                    <a:pt x="11203" y="185"/>
                    <a:pt x="11091" y="170"/>
                    <a:pt x="10981" y="170"/>
                  </a:cubicBezTo>
                  <a:cubicBezTo>
                    <a:pt x="10797" y="170"/>
                    <a:pt x="10620" y="211"/>
                    <a:pt x="10487" y="332"/>
                  </a:cubicBezTo>
                  <a:cubicBezTo>
                    <a:pt x="10324" y="479"/>
                    <a:pt x="10264" y="706"/>
                    <a:pt x="10117" y="869"/>
                  </a:cubicBezTo>
                  <a:cubicBezTo>
                    <a:pt x="10107" y="855"/>
                    <a:pt x="10090" y="842"/>
                    <a:pt x="10080" y="829"/>
                  </a:cubicBezTo>
                  <a:cubicBezTo>
                    <a:pt x="9930" y="675"/>
                    <a:pt x="9774" y="543"/>
                    <a:pt x="9604" y="419"/>
                  </a:cubicBezTo>
                  <a:cubicBezTo>
                    <a:pt x="9491" y="339"/>
                    <a:pt x="9371" y="266"/>
                    <a:pt x="9251" y="192"/>
                  </a:cubicBezTo>
                  <a:cubicBezTo>
                    <a:pt x="9198" y="163"/>
                    <a:pt x="9148" y="133"/>
                    <a:pt x="9094" y="109"/>
                  </a:cubicBezTo>
                  <a:cubicBezTo>
                    <a:pt x="8963" y="46"/>
                    <a:pt x="8825" y="1"/>
                    <a:pt x="8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7201174" y="3655167"/>
              <a:ext cx="99626" cy="175333"/>
            </a:xfrm>
            <a:custGeom>
              <a:rect b="b" l="l" r="r" t="t"/>
              <a:pathLst>
                <a:path extrusionOk="0" h="2133" w="1212">
                  <a:moveTo>
                    <a:pt x="879" y="1"/>
                  </a:moveTo>
                  <a:cubicBezTo>
                    <a:pt x="766" y="1"/>
                    <a:pt x="655" y="55"/>
                    <a:pt x="572" y="131"/>
                  </a:cubicBezTo>
                  <a:cubicBezTo>
                    <a:pt x="529" y="171"/>
                    <a:pt x="492" y="218"/>
                    <a:pt x="472" y="271"/>
                  </a:cubicBezTo>
                  <a:cubicBezTo>
                    <a:pt x="440" y="354"/>
                    <a:pt x="446" y="451"/>
                    <a:pt x="416" y="534"/>
                  </a:cubicBezTo>
                  <a:cubicBezTo>
                    <a:pt x="366" y="680"/>
                    <a:pt x="220" y="771"/>
                    <a:pt x="130" y="897"/>
                  </a:cubicBezTo>
                  <a:cubicBezTo>
                    <a:pt x="46" y="1010"/>
                    <a:pt x="13" y="1153"/>
                    <a:pt x="6" y="1296"/>
                  </a:cubicBezTo>
                  <a:cubicBezTo>
                    <a:pt x="0" y="1436"/>
                    <a:pt x="23" y="1576"/>
                    <a:pt x="46" y="1716"/>
                  </a:cubicBezTo>
                  <a:cubicBezTo>
                    <a:pt x="56" y="1799"/>
                    <a:pt x="73" y="1889"/>
                    <a:pt x="136" y="1942"/>
                  </a:cubicBezTo>
                  <a:cubicBezTo>
                    <a:pt x="176" y="1979"/>
                    <a:pt x="226" y="1996"/>
                    <a:pt x="276" y="2009"/>
                  </a:cubicBezTo>
                  <a:cubicBezTo>
                    <a:pt x="472" y="2065"/>
                    <a:pt x="675" y="2105"/>
                    <a:pt x="879" y="2129"/>
                  </a:cubicBezTo>
                  <a:cubicBezTo>
                    <a:pt x="889" y="2132"/>
                    <a:pt x="902" y="2132"/>
                    <a:pt x="915" y="2132"/>
                  </a:cubicBezTo>
                  <a:cubicBezTo>
                    <a:pt x="935" y="2132"/>
                    <a:pt x="955" y="2129"/>
                    <a:pt x="972" y="2116"/>
                  </a:cubicBezTo>
                  <a:cubicBezTo>
                    <a:pt x="1022" y="2082"/>
                    <a:pt x="939" y="1893"/>
                    <a:pt x="859" y="1739"/>
                  </a:cubicBezTo>
                  <a:cubicBezTo>
                    <a:pt x="675" y="1546"/>
                    <a:pt x="572" y="1210"/>
                    <a:pt x="615" y="1000"/>
                  </a:cubicBezTo>
                  <a:cubicBezTo>
                    <a:pt x="646" y="854"/>
                    <a:pt x="743" y="727"/>
                    <a:pt x="862" y="637"/>
                  </a:cubicBezTo>
                  <a:cubicBezTo>
                    <a:pt x="939" y="577"/>
                    <a:pt x="1022" y="534"/>
                    <a:pt x="1109" y="491"/>
                  </a:cubicBezTo>
                  <a:cubicBezTo>
                    <a:pt x="1152" y="444"/>
                    <a:pt x="1185" y="387"/>
                    <a:pt x="1195" y="321"/>
                  </a:cubicBezTo>
                  <a:cubicBezTo>
                    <a:pt x="1212" y="181"/>
                    <a:pt x="1099" y="44"/>
                    <a:pt x="962" y="11"/>
                  </a:cubicBezTo>
                  <a:cubicBezTo>
                    <a:pt x="935" y="4"/>
                    <a:pt x="906" y="1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7759531" y="4065242"/>
              <a:ext cx="39127" cy="11837"/>
            </a:xfrm>
            <a:custGeom>
              <a:rect b="b" l="l" r="r" t="t"/>
              <a:pathLst>
                <a:path extrusionOk="0" h="144" w="476">
                  <a:moveTo>
                    <a:pt x="476" y="1"/>
                  </a:moveTo>
                  <a:lnTo>
                    <a:pt x="476" y="1"/>
                  </a:lnTo>
                  <a:cubicBezTo>
                    <a:pt x="323" y="50"/>
                    <a:pt x="163" y="97"/>
                    <a:pt x="0" y="144"/>
                  </a:cubicBezTo>
                  <a:cubicBezTo>
                    <a:pt x="130" y="127"/>
                    <a:pt x="256" y="97"/>
                    <a:pt x="376" y="57"/>
                  </a:cubicBezTo>
                  <a:cubicBezTo>
                    <a:pt x="413" y="44"/>
                    <a:pt x="453" y="27"/>
                    <a:pt x="476" y="1"/>
                  </a:cubicBezTo>
                  <a:close/>
                </a:path>
              </a:pathLst>
            </a:custGeom>
            <a:solidFill>
              <a:srgbClr val="F09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7736516" y="3968580"/>
              <a:ext cx="73405" cy="109655"/>
            </a:xfrm>
            <a:custGeom>
              <a:rect b="b" l="l" r="r" t="t"/>
              <a:pathLst>
                <a:path extrusionOk="0" h="1334" w="893">
                  <a:moveTo>
                    <a:pt x="480" y="1"/>
                  </a:moveTo>
                  <a:cubicBezTo>
                    <a:pt x="443" y="1"/>
                    <a:pt x="403" y="4"/>
                    <a:pt x="367" y="7"/>
                  </a:cubicBezTo>
                  <a:cubicBezTo>
                    <a:pt x="213" y="27"/>
                    <a:pt x="0" y="110"/>
                    <a:pt x="44" y="301"/>
                  </a:cubicBezTo>
                  <a:cubicBezTo>
                    <a:pt x="60" y="384"/>
                    <a:pt x="107" y="457"/>
                    <a:pt x="124" y="544"/>
                  </a:cubicBezTo>
                  <a:cubicBezTo>
                    <a:pt x="140" y="647"/>
                    <a:pt x="130" y="757"/>
                    <a:pt x="110" y="860"/>
                  </a:cubicBezTo>
                  <a:cubicBezTo>
                    <a:pt x="84" y="990"/>
                    <a:pt x="44" y="1120"/>
                    <a:pt x="20" y="1249"/>
                  </a:cubicBezTo>
                  <a:cubicBezTo>
                    <a:pt x="16" y="1276"/>
                    <a:pt x="16" y="1303"/>
                    <a:pt x="33" y="1320"/>
                  </a:cubicBezTo>
                  <a:cubicBezTo>
                    <a:pt x="47" y="1329"/>
                    <a:pt x="64" y="1333"/>
                    <a:pt x="80" y="1333"/>
                  </a:cubicBezTo>
                  <a:lnTo>
                    <a:pt x="84" y="1333"/>
                  </a:lnTo>
                  <a:cubicBezTo>
                    <a:pt x="150" y="1329"/>
                    <a:pt x="216" y="1326"/>
                    <a:pt x="280" y="1320"/>
                  </a:cubicBezTo>
                  <a:cubicBezTo>
                    <a:pt x="443" y="1273"/>
                    <a:pt x="603" y="1226"/>
                    <a:pt x="756" y="1177"/>
                  </a:cubicBezTo>
                  <a:cubicBezTo>
                    <a:pt x="766" y="1169"/>
                    <a:pt x="772" y="1160"/>
                    <a:pt x="780" y="1146"/>
                  </a:cubicBezTo>
                  <a:cubicBezTo>
                    <a:pt x="796" y="1113"/>
                    <a:pt x="792" y="1073"/>
                    <a:pt x="789" y="1033"/>
                  </a:cubicBezTo>
                  <a:cubicBezTo>
                    <a:pt x="772" y="863"/>
                    <a:pt x="792" y="690"/>
                    <a:pt x="840" y="524"/>
                  </a:cubicBezTo>
                  <a:cubicBezTo>
                    <a:pt x="863" y="444"/>
                    <a:pt x="892" y="357"/>
                    <a:pt x="883" y="274"/>
                  </a:cubicBezTo>
                  <a:cubicBezTo>
                    <a:pt x="866" y="167"/>
                    <a:pt x="783" y="78"/>
                    <a:pt x="683" y="38"/>
                  </a:cubicBezTo>
                  <a:cubicBezTo>
                    <a:pt x="620" y="11"/>
                    <a:pt x="550" y="1"/>
                    <a:pt x="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7510395" y="3707197"/>
              <a:ext cx="103819" cy="165962"/>
            </a:xfrm>
            <a:custGeom>
              <a:rect b="b" l="l" r="r" t="t"/>
              <a:pathLst>
                <a:path extrusionOk="0" h="2019" w="1263">
                  <a:moveTo>
                    <a:pt x="314" y="1"/>
                  </a:moveTo>
                  <a:cubicBezTo>
                    <a:pt x="260" y="1"/>
                    <a:pt x="207" y="31"/>
                    <a:pt x="147" y="104"/>
                  </a:cubicBezTo>
                  <a:cubicBezTo>
                    <a:pt x="34" y="247"/>
                    <a:pt x="1" y="473"/>
                    <a:pt x="90" y="637"/>
                  </a:cubicBezTo>
                  <a:cubicBezTo>
                    <a:pt x="160" y="760"/>
                    <a:pt x="294" y="840"/>
                    <a:pt x="344" y="973"/>
                  </a:cubicBezTo>
                  <a:cubicBezTo>
                    <a:pt x="403" y="1129"/>
                    <a:pt x="334" y="1303"/>
                    <a:pt x="334" y="1469"/>
                  </a:cubicBezTo>
                  <a:cubicBezTo>
                    <a:pt x="337" y="1612"/>
                    <a:pt x="397" y="1752"/>
                    <a:pt x="483" y="1865"/>
                  </a:cubicBezTo>
                  <a:cubicBezTo>
                    <a:pt x="523" y="1919"/>
                    <a:pt x="566" y="1965"/>
                    <a:pt x="626" y="1992"/>
                  </a:cubicBezTo>
                  <a:cubicBezTo>
                    <a:pt x="670" y="2012"/>
                    <a:pt x="720" y="2019"/>
                    <a:pt x="769" y="2019"/>
                  </a:cubicBezTo>
                  <a:cubicBezTo>
                    <a:pt x="800" y="2019"/>
                    <a:pt x="833" y="2019"/>
                    <a:pt x="863" y="2012"/>
                  </a:cubicBezTo>
                  <a:cubicBezTo>
                    <a:pt x="946" y="2002"/>
                    <a:pt x="1033" y="1982"/>
                    <a:pt x="1116" y="1956"/>
                  </a:cubicBezTo>
                  <a:cubicBezTo>
                    <a:pt x="1163" y="1939"/>
                    <a:pt x="1209" y="1919"/>
                    <a:pt x="1233" y="1876"/>
                  </a:cubicBezTo>
                  <a:cubicBezTo>
                    <a:pt x="1263" y="1819"/>
                    <a:pt x="1236" y="1749"/>
                    <a:pt x="1209" y="1692"/>
                  </a:cubicBezTo>
                  <a:cubicBezTo>
                    <a:pt x="1043" y="1316"/>
                    <a:pt x="873" y="943"/>
                    <a:pt x="703" y="570"/>
                  </a:cubicBezTo>
                  <a:cubicBezTo>
                    <a:pt x="677" y="513"/>
                    <a:pt x="643" y="417"/>
                    <a:pt x="597" y="317"/>
                  </a:cubicBezTo>
                  <a:cubicBezTo>
                    <a:pt x="534" y="264"/>
                    <a:pt x="477" y="184"/>
                    <a:pt x="483" y="114"/>
                  </a:cubicBezTo>
                  <a:cubicBezTo>
                    <a:pt x="434" y="47"/>
                    <a:pt x="377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7801862" y="3832052"/>
              <a:ext cx="141302" cy="145658"/>
            </a:xfrm>
            <a:custGeom>
              <a:rect b="b" l="l" r="r" t="t"/>
              <a:pathLst>
                <a:path extrusionOk="0" h="1772" w="1719">
                  <a:moveTo>
                    <a:pt x="1479" y="0"/>
                  </a:moveTo>
                  <a:cubicBezTo>
                    <a:pt x="1439" y="0"/>
                    <a:pt x="1399" y="7"/>
                    <a:pt x="1363" y="17"/>
                  </a:cubicBezTo>
                  <a:cubicBezTo>
                    <a:pt x="1216" y="64"/>
                    <a:pt x="1093" y="177"/>
                    <a:pt x="1033" y="317"/>
                  </a:cubicBezTo>
                  <a:cubicBezTo>
                    <a:pt x="976" y="453"/>
                    <a:pt x="973" y="609"/>
                    <a:pt x="900" y="736"/>
                  </a:cubicBezTo>
                  <a:cubicBezTo>
                    <a:pt x="747" y="1009"/>
                    <a:pt x="351" y="1043"/>
                    <a:pt x="165" y="1292"/>
                  </a:cubicBezTo>
                  <a:cubicBezTo>
                    <a:pt x="88" y="1396"/>
                    <a:pt x="1" y="1682"/>
                    <a:pt x="161" y="1759"/>
                  </a:cubicBezTo>
                  <a:cubicBezTo>
                    <a:pt x="180" y="1768"/>
                    <a:pt x="200" y="1771"/>
                    <a:pt x="224" y="1771"/>
                  </a:cubicBezTo>
                  <a:cubicBezTo>
                    <a:pt x="368" y="1771"/>
                    <a:pt x="534" y="1582"/>
                    <a:pt x="624" y="1508"/>
                  </a:cubicBezTo>
                  <a:cubicBezTo>
                    <a:pt x="810" y="1359"/>
                    <a:pt x="996" y="1209"/>
                    <a:pt x="1164" y="1039"/>
                  </a:cubicBezTo>
                  <a:cubicBezTo>
                    <a:pt x="1179" y="1026"/>
                    <a:pt x="1193" y="1009"/>
                    <a:pt x="1207" y="996"/>
                  </a:cubicBezTo>
                  <a:cubicBezTo>
                    <a:pt x="1219" y="969"/>
                    <a:pt x="1239" y="943"/>
                    <a:pt x="1259" y="912"/>
                  </a:cubicBezTo>
                  <a:cubicBezTo>
                    <a:pt x="1386" y="720"/>
                    <a:pt x="1546" y="537"/>
                    <a:pt x="1676" y="340"/>
                  </a:cubicBezTo>
                  <a:cubicBezTo>
                    <a:pt x="1709" y="247"/>
                    <a:pt x="1719" y="147"/>
                    <a:pt x="1659" y="70"/>
                  </a:cubicBezTo>
                  <a:cubicBezTo>
                    <a:pt x="1616" y="20"/>
                    <a:pt x="1550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7012288" y="3952962"/>
              <a:ext cx="500434" cy="162181"/>
            </a:xfrm>
            <a:custGeom>
              <a:rect b="b" l="l" r="r" t="t"/>
              <a:pathLst>
                <a:path extrusionOk="0" h="1973" w="6088">
                  <a:moveTo>
                    <a:pt x="832" y="1"/>
                  </a:moveTo>
                  <a:cubicBezTo>
                    <a:pt x="669" y="1"/>
                    <a:pt x="506" y="51"/>
                    <a:pt x="376" y="148"/>
                  </a:cubicBezTo>
                  <a:cubicBezTo>
                    <a:pt x="236" y="251"/>
                    <a:pt x="160" y="391"/>
                    <a:pt x="87" y="540"/>
                  </a:cubicBezTo>
                  <a:cubicBezTo>
                    <a:pt x="44" y="620"/>
                    <a:pt x="16" y="697"/>
                    <a:pt x="0" y="770"/>
                  </a:cubicBezTo>
                  <a:cubicBezTo>
                    <a:pt x="296" y="940"/>
                    <a:pt x="629" y="1110"/>
                    <a:pt x="1032" y="1267"/>
                  </a:cubicBezTo>
                  <a:cubicBezTo>
                    <a:pt x="2031" y="1659"/>
                    <a:pt x="3443" y="1972"/>
                    <a:pt x="5658" y="1972"/>
                  </a:cubicBezTo>
                  <a:cubicBezTo>
                    <a:pt x="5804" y="1972"/>
                    <a:pt x="5947" y="1972"/>
                    <a:pt x="6087" y="1966"/>
                  </a:cubicBezTo>
                  <a:cubicBezTo>
                    <a:pt x="6054" y="1419"/>
                    <a:pt x="5664" y="944"/>
                    <a:pt x="5188" y="674"/>
                  </a:cubicBezTo>
                  <a:cubicBezTo>
                    <a:pt x="4839" y="477"/>
                    <a:pt x="4436" y="374"/>
                    <a:pt x="4032" y="374"/>
                  </a:cubicBezTo>
                  <a:cubicBezTo>
                    <a:pt x="3817" y="374"/>
                    <a:pt x="3603" y="404"/>
                    <a:pt x="3393" y="464"/>
                  </a:cubicBezTo>
                  <a:cubicBezTo>
                    <a:pt x="3147" y="534"/>
                    <a:pt x="2910" y="647"/>
                    <a:pt x="2658" y="684"/>
                  </a:cubicBezTo>
                  <a:cubicBezTo>
                    <a:pt x="2598" y="694"/>
                    <a:pt x="2534" y="697"/>
                    <a:pt x="2474" y="697"/>
                  </a:cubicBezTo>
                  <a:cubicBezTo>
                    <a:pt x="2251" y="697"/>
                    <a:pt x="2028" y="640"/>
                    <a:pt x="1831" y="531"/>
                  </a:cubicBezTo>
                  <a:cubicBezTo>
                    <a:pt x="1555" y="371"/>
                    <a:pt x="1332" y="111"/>
                    <a:pt x="1023" y="28"/>
                  </a:cubicBezTo>
                  <a:cubicBezTo>
                    <a:pt x="963" y="11"/>
                    <a:pt x="895" y="1"/>
                    <a:pt x="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999383" y="3682374"/>
              <a:ext cx="21454" cy="10686"/>
            </a:xfrm>
            <a:custGeom>
              <a:rect b="b" l="l" r="r" t="t"/>
              <a:pathLst>
                <a:path extrusionOk="0" h="130" w="261">
                  <a:moveTo>
                    <a:pt x="260" y="0"/>
                  </a:moveTo>
                  <a:lnTo>
                    <a:pt x="260" y="0"/>
                  </a:lnTo>
                  <a:cubicBezTo>
                    <a:pt x="230" y="6"/>
                    <a:pt x="197" y="20"/>
                    <a:pt x="170" y="36"/>
                  </a:cubicBezTo>
                  <a:cubicBezTo>
                    <a:pt x="113" y="66"/>
                    <a:pt x="57" y="96"/>
                    <a:pt x="1" y="130"/>
                  </a:cubicBezTo>
                  <a:cubicBezTo>
                    <a:pt x="101" y="93"/>
                    <a:pt x="213" y="53"/>
                    <a:pt x="260" y="0"/>
                  </a:cubicBezTo>
                  <a:close/>
                </a:path>
              </a:pathLst>
            </a:custGeom>
            <a:solidFill>
              <a:srgbClr val="F09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899761" y="3682045"/>
              <a:ext cx="168674" cy="268301"/>
            </a:xfrm>
            <a:custGeom>
              <a:rect b="b" l="l" r="r" t="t"/>
              <a:pathLst>
                <a:path extrusionOk="0" h="3264" w="2052">
                  <a:moveTo>
                    <a:pt x="1502" y="0"/>
                  </a:moveTo>
                  <a:cubicBezTo>
                    <a:pt x="1492" y="0"/>
                    <a:pt x="1482" y="0"/>
                    <a:pt x="1472" y="4"/>
                  </a:cubicBezTo>
                  <a:cubicBezTo>
                    <a:pt x="1425" y="57"/>
                    <a:pt x="1313" y="97"/>
                    <a:pt x="1213" y="134"/>
                  </a:cubicBezTo>
                  <a:cubicBezTo>
                    <a:pt x="1079" y="213"/>
                    <a:pt x="950" y="300"/>
                    <a:pt x="823" y="393"/>
                  </a:cubicBezTo>
                  <a:cubicBezTo>
                    <a:pt x="760" y="444"/>
                    <a:pt x="690" y="496"/>
                    <a:pt x="653" y="567"/>
                  </a:cubicBezTo>
                  <a:cubicBezTo>
                    <a:pt x="613" y="639"/>
                    <a:pt x="606" y="739"/>
                    <a:pt x="660" y="803"/>
                  </a:cubicBezTo>
                  <a:cubicBezTo>
                    <a:pt x="716" y="876"/>
                    <a:pt x="826" y="883"/>
                    <a:pt x="896" y="943"/>
                  </a:cubicBezTo>
                  <a:cubicBezTo>
                    <a:pt x="973" y="1013"/>
                    <a:pt x="986" y="1129"/>
                    <a:pt x="956" y="1229"/>
                  </a:cubicBezTo>
                  <a:cubicBezTo>
                    <a:pt x="923" y="1326"/>
                    <a:pt x="856" y="1406"/>
                    <a:pt x="790" y="1486"/>
                  </a:cubicBezTo>
                  <a:cubicBezTo>
                    <a:pt x="676" y="1615"/>
                    <a:pt x="563" y="1749"/>
                    <a:pt x="450" y="1882"/>
                  </a:cubicBezTo>
                  <a:cubicBezTo>
                    <a:pt x="323" y="2032"/>
                    <a:pt x="197" y="2185"/>
                    <a:pt x="114" y="2362"/>
                  </a:cubicBezTo>
                  <a:cubicBezTo>
                    <a:pt x="31" y="2537"/>
                    <a:pt x="0" y="2748"/>
                    <a:pt x="74" y="2931"/>
                  </a:cubicBezTo>
                  <a:cubicBezTo>
                    <a:pt x="111" y="3024"/>
                    <a:pt x="254" y="3257"/>
                    <a:pt x="370" y="3264"/>
                  </a:cubicBezTo>
                  <a:lnTo>
                    <a:pt x="380" y="3264"/>
                  </a:lnTo>
                  <a:cubicBezTo>
                    <a:pt x="510" y="3264"/>
                    <a:pt x="526" y="3034"/>
                    <a:pt x="560" y="2944"/>
                  </a:cubicBezTo>
                  <a:cubicBezTo>
                    <a:pt x="666" y="2641"/>
                    <a:pt x="836" y="2365"/>
                    <a:pt x="1033" y="2112"/>
                  </a:cubicBezTo>
                  <a:cubicBezTo>
                    <a:pt x="1302" y="1765"/>
                    <a:pt x="1619" y="1463"/>
                    <a:pt x="1929" y="1146"/>
                  </a:cubicBezTo>
                  <a:cubicBezTo>
                    <a:pt x="1972" y="1103"/>
                    <a:pt x="2018" y="1053"/>
                    <a:pt x="2035" y="993"/>
                  </a:cubicBezTo>
                  <a:cubicBezTo>
                    <a:pt x="2052" y="919"/>
                    <a:pt x="2025" y="843"/>
                    <a:pt x="1998" y="770"/>
                  </a:cubicBezTo>
                  <a:cubicBezTo>
                    <a:pt x="1902" y="540"/>
                    <a:pt x="1782" y="313"/>
                    <a:pt x="1645" y="104"/>
                  </a:cubicBezTo>
                  <a:cubicBezTo>
                    <a:pt x="1616" y="64"/>
                    <a:pt x="1582" y="17"/>
                    <a:pt x="1536" y="4"/>
                  </a:cubicBezTo>
                  <a:cubicBezTo>
                    <a:pt x="1525" y="0"/>
                    <a:pt x="1512" y="0"/>
                    <a:pt x="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7009822" y="3535079"/>
              <a:ext cx="250546" cy="133657"/>
            </a:xfrm>
            <a:custGeom>
              <a:rect b="b" l="l" r="r" t="t"/>
              <a:pathLst>
                <a:path extrusionOk="0" h="1626" w="3048">
                  <a:moveTo>
                    <a:pt x="2161" y="0"/>
                  </a:moveTo>
                  <a:cubicBezTo>
                    <a:pt x="2048" y="0"/>
                    <a:pt x="1935" y="23"/>
                    <a:pt x="1829" y="50"/>
                  </a:cubicBezTo>
                  <a:cubicBezTo>
                    <a:pt x="1279" y="177"/>
                    <a:pt x="753" y="393"/>
                    <a:pt x="273" y="693"/>
                  </a:cubicBezTo>
                  <a:cubicBezTo>
                    <a:pt x="197" y="743"/>
                    <a:pt x="117" y="796"/>
                    <a:pt x="66" y="873"/>
                  </a:cubicBezTo>
                  <a:cubicBezTo>
                    <a:pt x="17" y="943"/>
                    <a:pt x="0" y="1026"/>
                    <a:pt x="0" y="1116"/>
                  </a:cubicBezTo>
                  <a:cubicBezTo>
                    <a:pt x="0" y="1193"/>
                    <a:pt x="14" y="1269"/>
                    <a:pt x="37" y="1342"/>
                  </a:cubicBezTo>
                  <a:cubicBezTo>
                    <a:pt x="57" y="1408"/>
                    <a:pt x="117" y="1516"/>
                    <a:pt x="146" y="1615"/>
                  </a:cubicBezTo>
                  <a:cubicBezTo>
                    <a:pt x="180" y="1622"/>
                    <a:pt x="217" y="1625"/>
                    <a:pt x="250" y="1625"/>
                  </a:cubicBezTo>
                  <a:cubicBezTo>
                    <a:pt x="310" y="1625"/>
                    <a:pt x="366" y="1615"/>
                    <a:pt x="423" y="1588"/>
                  </a:cubicBezTo>
                  <a:cubicBezTo>
                    <a:pt x="503" y="1555"/>
                    <a:pt x="570" y="1492"/>
                    <a:pt x="636" y="1439"/>
                  </a:cubicBezTo>
                  <a:cubicBezTo>
                    <a:pt x="806" y="1305"/>
                    <a:pt x="1016" y="1209"/>
                    <a:pt x="1229" y="1209"/>
                  </a:cubicBezTo>
                  <a:cubicBezTo>
                    <a:pt x="1279" y="1209"/>
                    <a:pt x="1332" y="1216"/>
                    <a:pt x="1382" y="1225"/>
                  </a:cubicBezTo>
                  <a:cubicBezTo>
                    <a:pt x="1525" y="1262"/>
                    <a:pt x="1652" y="1342"/>
                    <a:pt x="1792" y="1385"/>
                  </a:cubicBezTo>
                  <a:cubicBezTo>
                    <a:pt x="1881" y="1416"/>
                    <a:pt x="1978" y="1425"/>
                    <a:pt x="2075" y="1425"/>
                  </a:cubicBezTo>
                  <a:cubicBezTo>
                    <a:pt x="2151" y="1425"/>
                    <a:pt x="2228" y="1419"/>
                    <a:pt x="2304" y="1408"/>
                  </a:cubicBezTo>
                  <a:cubicBezTo>
                    <a:pt x="2471" y="1385"/>
                    <a:pt x="2641" y="1349"/>
                    <a:pt x="2774" y="1249"/>
                  </a:cubicBezTo>
                  <a:cubicBezTo>
                    <a:pt x="2903" y="1146"/>
                    <a:pt x="2983" y="996"/>
                    <a:pt x="3043" y="839"/>
                  </a:cubicBezTo>
                  <a:cubicBezTo>
                    <a:pt x="3047" y="836"/>
                    <a:pt x="3047" y="829"/>
                    <a:pt x="3047" y="826"/>
                  </a:cubicBezTo>
                  <a:cubicBezTo>
                    <a:pt x="3043" y="813"/>
                    <a:pt x="3037" y="799"/>
                    <a:pt x="3034" y="789"/>
                  </a:cubicBezTo>
                  <a:cubicBezTo>
                    <a:pt x="2887" y="437"/>
                    <a:pt x="2668" y="83"/>
                    <a:pt x="2301" y="14"/>
                  </a:cubicBezTo>
                  <a:cubicBezTo>
                    <a:pt x="2255" y="7"/>
                    <a:pt x="2208" y="0"/>
                    <a:pt x="2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7086428" y="3809860"/>
              <a:ext cx="657847" cy="213309"/>
            </a:xfrm>
            <a:custGeom>
              <a:rect b="b" l="l" r="r" t="t"/>
              <a:pathLst>
                <a:path extrusionOk="0" h="2595" w="8003">
                  <a:moveTo>
                    <a:pt x="637" y="0"/>
                  </a:moveTo>
                  <a:cubicBezTo>
                    <a:pt x="477" y="0"/>
                    <a:pt x="320" y="23"/>
                    <a:pt x="170" y="87"/>
                  </a:cubicBezTo>
                  <a:cubicBezTo>
                    <a:pt x="1" y="157"/>
                    <a:pt x="41" y="294"/>
                    <a:pt x="84" y="453"/>
                  </a:cubicBezTo>
                  <a:cubicBezTo>
                    <a:pt x="127" y="613"/>
                    <a:pt x="207" y="760"/>
                    <a:pt x="317" y="879"/>
                  </a:cubicBezTo>
                  <a:cubicBezTo>
                    <a:pt x="440" y="1019"/>
                    <a:pt x="600" y="1126"/>
                    <a:pt x="777" y="1179"/>
                  </a:cubicBezTo>
                  <a:cubicBezTo>
                    <a:pt x="889" y="1213"/>
                    <a:pt x="1000" y="1226"/>
                    <a:pt x="1109" y="1226"/>
                  </a:cubicBezTo>
                  <a:cubicBezTo>
                    <a:pt x="1596" y="1226"/>
                    <a:pt x="2091" y="976"/>
                    <a:pt x="2591" y="970"/>
                  </a:cubicBezTo>
                  <a:lnTo>
                    <a:pt x="2604" y="970"/>
                  </a:lnTo>
                  <a:cubicBezTo>
                    <a:pt x="3224" y="970"/>
                    <a:pt x="3774" y="1339"/>
                    <a:pt x="4313" y="1642"/>
                  </a:cubicBezTo>
                  <a:cubicBezTo>
                    <a:pt x="4793" y="1912"/>
                    <a:pt x="5318" y="2145"/>
                    <a:pt x="5872" y="2145"/>
                  </a:cubicBezTo>
                  <a:lnTo>
                    <a:pt x="5884" y="2145"/>
                  </a:lnTo>
                  <a:cubicBezTo>
                    <a:pt x="6061" y="2141"/>
                    <a:pt x="6241" y="2115"/>
                    <a:pt x="6417" y="2115"/>
                  </a:cubicBezTo>
                  <a:cubicBezTo>
                    <a:pt x="6481" y="2115"/>
                    <a:pt x="6544" y="2121"/>
                    <a:pt x="6607" y="2129"/>
                  </a:cubicBezTo>
                  <a:cubicBezTo>
                    <a:pt x="6950" y="2178"/>
                    <a:pt x="7243" y="2385"/>
                    <a:pt x="7553" y="2535"/>
                  </a:cubicBezTo>
                  <a:cubicBezTo>
                    <a:pt x="7623" y="2568"/>
                    <a:pt x="7710" y="2594"/>
                    <a:pt x="7786" y="2594"/>
                  </a:cubicBezTo>
                  <a:cubicBezTo>
                    <a:pt x="7859" y="2594"/>
                    <a:pt x="7929" y="2571"/>
                    <a:pt x="7962" y="2505"/>
                  </a:cubicBezTo>
                  <a:cubicBezTo>
                    <a:pt x="8002" y="2428"/>
                    <a:pt x="7973" y="2328"/>
                    <a:pt x="7909" y="2265"/>
                  </a:cubicBezTo>
                  <a:cubicBezTo>
                    <a:pt x="7850" y="2205"/>
                    <a:pt x="7770" y="2169"/>
                    <a:pt x="7690" y="2138"/>
                  </a:cubicBezTo>
                  <a:cubicBezTo>
                    <a:pt x="7057" y="1878"/>
                    <a:pt x="6424" y="1622"/>
                    <a:pt x="5795" y="1366"/>
                  </a:cubicBezTo>
                  <a:cubicBezTo>
                    <a:pt x="5305" y="1166"/>
                    <a:pt x="4819" y="967"/>
                    <a:pt x="4320" y="803"/>
                  </a:cubicBezTo>
                  <a:cubicBezTo>
                    <a:pt x="3324" y="470"/>
                    <a:pt x="2291" y="274"/>
                    <a:pt x="1263" y="77"/>
                  </a:cubicBezTo>
                  <a:cubicBezTo>
                    <a:pt x="1063" y="37"/>
                    <a:pt x="846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7251231" y="3634947"/>
              <a:ext cx="265013" cy="175004"/>
            </a:xfrm>
            <a:custGeom>
              <a:rect b="b" l="l" r="r" t="t"/>
              <a:pathLst>
                <a:path extrusionOk="0" h="2129" w="3224">
                  <a:moveTo>
                    <a:pt x="2568" y="1"/>
                  </a:moveTo>
                  <a:cubicBezTo>
                    <a:pt x="2481" y="1"/>
                    <a:pt x="2391" y="10"/>
                    <a:pt x="2308" y="27"/>
                  </a:cubicBezTo>
                  <a:cubicBezTo>
                    <a:pt x="1961" y="94"/>
                    <a:pt x="1632" y="237"/>
                    <a:pt x="1309" y="380"/>
                  </a:cubicBezTo>
                  <a:cubicBezTo>
                    <a:pt x="1089" y="477"/>
                    <a:pt x="870" y="573"/>
                    <a:pt x="646" y="670"/>
                  </a:cubicBezTo>
                  <a:cubicBezTo>
                    <a:pt x="599" y="693"/>
                    <a:pt x="550" y="713"/>
                    <a:pt x="500" y="737"/>
                  </a:cubicBezTo>
                  <a:cubicBezTo>
                    <a:pt x="460" y="780"/>
                    <a:pt x="413" y="817"/>
                    <a:pt x="366" y="850"/>
                  </a:cubicBezTo>
                  <a:cubicBezTo>
                    <a:pt x="263" y="917"/>
                    <a:pt x="150" y="977"/>
                    <a:pt x="80" y="1080"/>
                  </a:cubicBezTo>
                  <a:cubicBezTo>
                    <a:pt x="14" y="1180"/>
                    <a:pt x="0" y="1312"/>
                    <a:pt x="23" y="1432"/>
                  </a:cubicBezTo>
                  <a:cubicBezTo>
                    <a:pt x="43" y="1552"/>
                    <a:pt x="94" y="1666"/>
                    <a:pt x="143" y="1776"/>
                  </a:cubicBezTo>
                  <a:cubicBezTo>
                    <a:pt x="157" y="1805"/>
                    <a:pt x="203" y="1889"/>
                    <a:pt x="250" y="1985"/>
                  </a:cubicBezTo>
                  <a:cubicBezTo>
                    <a:pt x="337" y="2072"/>
                    <a:pt x="436" y="2128"/>
                    <a:pt x="550" y="2128"/>
                  </a:cubicBezTo>
                  <a:cubicBezTo>
                    <a:pt x="616" y="2128"/>
                    <a:pt x="686" y="2108"/>
                    <a:pt x="759" y="2065"/>
                  </a:cubicBezTo>
                  <a:cubicBezTo>
                    <a:pt x="862" y="2002"/>
                    <a:pt x="922" y="1885"/>
                    <a:pt x="956" y="1769"/>
                  </a:cubicBezTo>
                  <a:cubicBezTo>
                    <a:pt x="985" y="1652"/>
                    <a:pt x="999" y="1529"/>
                    <a:pt x="1036" y="1412"/>
                  </a:cubicBezTo>
                  <a:cubicBezTo>
                    <a:pt x="1142" y="1086"/>
                    <a:pt x="1459" y="846"/>
                    <a:pt x="1798" y="803"/>
                  </a:cubicBezTo>
                  <a:cubicBezTo>
                    <a:pt x="1852" y="797"/>
                    <a:pt x="1905" y="793"/>
                    <a:pt x="1955" y="793"/>
                  </a:cubicBezTo>
                  <a:cubicBezTo>
                    <a:pt x="2061" y="793"/>
                    <a:pt x="2171" y="803"/>
                    <a:pt x="2278" y="817"/>
                  </a:cubicBezTo>
                  <a:cubicBezTo>
                    <a:pt x="2384" y="826"/>
                    <a:pt x="2491" y="837"/>
                    <a:pt x="2597" y="837"/>
                  </a:cubicBezTo>
                  <a:cubicBezTo>
                    <a:pt x="2644" y="837"/>
                    <a:pt x="2691" y="837"/>
                    <a:pt x="2734" y="830"/>
                  </a:cubicBezTo>
                  <a:cubicBezTo>
                    <a:pt x="2880" y="813"/>
                    <a:pt x="3037" y="760"/>
                    <a:pt x="3114" y="633"/>
                  </a:cubicBezTo>
                  <a:cubicBezTo>
                    <a:pt x="3223" y="450"/>
                    <a:pt x="3114" y="193"/>
                    <a:pt x="2931" y="87"/>
                  </a:cubicBezTo>
                  <a:cubicBezTo>
                    <a:pt x="2820" y="24"/>
                    <a:pt x="2694" y="1"/>
                    <a:pt x="2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7248190" y="3695443"/>
              <a:ext cx="44141" cy="102750"/>
            </a:xfrm>
            <a:custGeom>
              <a:rect b="b" l="l" r="r" t="t"/>
              <a:pathLst>
                <a:path extrusionOk="0" h="1250" w="537">
                  <a:moveTo>
                    <a:pt x="537" y="1"/>
                  </a:moveTo>
                  <a:lnTo>
                    <a:pt x="537" y="1"/>
                  </a:lnTo>
                  <a:cubicBezTo>
                    <a:pt x="450" y="44"/>
                    <a:pt x="367" y="87"/>
                    <a:pt x="290" y="147"/>
                  </a:cubicBezTo>
                  <a:cubicBezTo>
                    <a:pt x="171" y="237"/>
                    <a:pt x="74" y="364"/>
                    <a:pt x="43" y="510"/>
                  </a:cubicBezTo>
                  <a:cubicBezTo>
                    <a:pt x="0" y="720"/>
                    <a:pt x="103" y="1056"/>
                    <a:pt x="287" y="1249"/>
                  </a:cubicBezTo>
                  <a:cubicBezTo>
                    <a:pt x="240" y="1153"/>
                    <a:pt x="194" y="1069"/>
                    <a:pt x="180" y="1040"/>
                  </a:cubicBezTo>
                  <a:cubicBezTo>
                    <a:pt x="131" y="930"/>
                    <a:pt x="80" y="816"/>
                    <a:pt x="60" y="696"/>
                  </a:cubicBezTo>
                  <a:cubicBezTo>
                    <a:pt x="37" y="576"/>
                    <a:pt x="51" y="444"/>
                    <a:pt x="117" y="344"/>
                  </a:cubicBezTo>
                  <a:cubicBezTo>
                    <a:pt x="187" y="241"/>
                    <a:pt x="300" y="181"/>
                    <a:pt x="403" y="114"/>
                  </a:cubicBezTo>
                  <a:cubicBezTo>
                    <a:pt x="450" y="81"/>
                    <a:pt x="497" y="44"/>
                    <a:pt x="537" y="1"/>
                  </a:cubicBezTo>
                  <a:close/>
                </a:path>
              </a:pathLst>
            </a:custGeom>
            <a:solidFill>
              <a:srgbClr val="FA9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7550096" y="3699060"/>
              <a:ext cx="188978" cy="68719"/>
            </a:xfrm>
            <a:custGeom>
              <a:rect b="b" l="l" r="r" t="t"/>
              <a:pathLst>
                <a:path extrusionOk="0" h="836" w="2299">
                  <a:moveTo>
                    <a:pt x="610" y="0"/>
                  </a:moveTo>
                  <a:cubicBezTo>
                    <a:pt x="560" y="0"/>
                    <a:pt x="513" y="0"/>
                    <a:pt x="466" y="3"/>
                  </a:cubicBezTo>
                  <a:cubicBezTo>
                    <a:pt x="317" y="10"/>
                    <a:pt x="140" y="33"/>
                    <a:pt x="31" y="146"/>
                  </a:cubicBezTo>
                  <a:cubicBezTo>
                    <a:pt x="14" y="166"/>
                    <a:pt x="4" y="189"/>
                    <a:pt x="0" y="213"/>
                  </a:cubicBezTo>
                  <a:cubicBezTo>
                    <a:pt x="44" y="273"/>
                    <a:pt x="80" y="346"/>
                    <a:pt x="114" y="416"/>
                  </a:cubicBezTo>
                  <a:cubicBezTo>
                    <a:pt x="147" y="443"/>
                    <a:pt x="180" y="466"/>
                    <a:pt x="211" y="476"/>
                  </a:cubicBezTo>
                  <a:cubicBezTo>
                    <a:pt x="254" y="492"/>
                    <a:pt x="297" y="496"/>
                    <a:pt x="343" y="496"/>
                  </a:cubicBezTo>
                  <a:cubicBezTo>
                    <a:pt x="406" y="496"/>
                    <a:pt x="473" y="486"/>
                    <a:pt x="533" y="466"/>
                  </a:cubicBezTo>
                  <a:cubicBezTo>
                    <a:pt x="640" y="440"/>
                    <a:pt x="743" y="400"/>
                    <a:pt x="853" y="389"/>
                  </a:cubicBezTo>
                  <a:cubicBezTo>
                    <a:pt x="873" y="386"/>
                    <a:pt x="893" y="386"/>
                    <a:pt x="910" y="386"/>
                  </a:cubicBezTo>
                  <a:cubicBezTo>
                    <a:pt x="1139" y="386"/>
                    <a:pt x="1356" y="512"/>
                    <a:pt x="1542" y="646"/>
                  </a:cubicBezTo>
                  <a:cubicBezTo>
                    <a:pt x="1655" y="729"/>
                    <a:pt x="1775" y="816"/>
                    <a:pt x="1912" y="832"/>
                  </a:cubicBezTo>
                  <a:cubicBezTo>
                    <a:pt x="1925" y="836"/>
                    <a:pt x="1942" y="836"/>
                    <a:pt x="1955" y="836"/>
                  </a:cubicBezTo>
                  <a:cubicBezTo>
                    <a:pt x="2052" y="836"/>
                    <a:pt x="2149" y="796"/>
                    <a:pt x="2218" y="729"/>
                  </a:cubicBezTo>
                  <a:cubicBezTo>
                    <a:pt x="2261" y="686"/>
                    <a:pt x="2298" y="626"/>
                    <a:pt x="2292" y="563"/>
                  </a:cubicBezTo>
                  <a:cubicBezTo>
                    <a:pt x="2281" y="483"/>
                    <a:pt x="2201" y="429"/>
                    <a:pt x="2129" y="389"/>
                  </a:cubicBezTo>
                  <a:cubicBezTo>
                    <a:pt x="1665" y="133"/>
                    <a:pt x="1136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7549520" y="3716485"/>
              <a:ext cx="9946" cy="16851"/>
            </a:xfrm>
            <a:custGeom>
              <a:rect b="b" l="l" r="r" t="t"/>
              <a:pathLst>
                <a:path extrusionOk="0" h="205" w="121">
                  <a:moveTo>
                    <a:pt x="7" y="1"/>
                  </a:moveTo>
                  <a:lnTo>
                    <a:pt x="7" y="1"/>
                  </a:lnTo>
                  <a:cubicBezTo>
                    <a:pt x="1" y="71"/>
                    <a:pt x="58" y="151"/>
                    <a:pt x="121" y="204"/>
                  </a:cubicBezTo>
                  <a:cubicBezTo>
                    <a:pt x="87" y="134"/>
                    <a:pt x="51" y="61"/>
                    <a:pt x="7" y="1"/>
                  </a:cubicBezTo>
                  <a:close/>
                </a:path>
              </a:pathLst>
            </a:custGeom>
            <a:solidFill>
              <a:srgbClr val="FA9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7563494" y="3712129"/>
              <a:ext cx="322799" cy="238216"/>
            </a:xfrm>
            <a:custGeom>
              <a:rect b="b" l="l" r="r" t="t"/>
              <a:pathLst>
                <a:path extrusionOk="0" h="2898" w="3927">
                  <a:moveTo>
                    <a:pt x="3231" y="1"/>
                  </a:moveTo>
                  <a:cubicBezTo>
                    <a:pt x="3144" y="1"/>
                    <a:pt x="3054" y="14"/>
                    <a:pt x="2971" y="38"/>
                  </a:cubicBezTo>
                  <a:cubicBezTo>
                    <a:pt x="2748" y="101"/>
                    <a:pt x="2551" y="233"/>
                    <a:pt x="2361" y="373"/>
                  </a:cubicBezTo>
                  <a:cubicBezTo>
                    <a:pt x="2026" y="623"/>
                    <a:pt x="1709" y="900"/>
                    <a:pt x="1393" y="1177"/>
                  </a:cubicBezTo>
                  <a:cubicBezTo>
                    <a:pt x="1036" y="1489"/>
                    <a:pt x="683" y="1802"/>
                    <a:pt x="357" y="2142"/>
                  </a:cubicBezTo>
                  <a:cubicBezTo>
                    <a:pt x="231" y="2271"/>
                    <a:pt x="0" y="2428"/>
                    <a:pt x="177" y="2595"/>
                  </a:cubicBezTo>
                  <a:cubicBezTo>
                    <a:pt x="327" y="2735"/>
                    <a:pt x="653" y="2781"/>
                    <a:pt x="847" y="2835"/>
                  </a:cubicBezTo>
                  <a:cubicBezTo>
                    <a:pt x="967" y="2868"/>
                    <a:pt x="1099" y="2898"/>
                    <a:pt x="1222" y="2898"/>
                  </a:cubicBezTo>
                  <a:cubicBezTo>
                    <a:pt x="1353" y="2898"/>
                    <a:pt x="1473" y="2868"/>
                    <a:pt x="1569" y="2788"/>
                  </a:cubicBezTo>
                  <a:cubicBezTo>
                    <a:pt x="1729" y="2655"/>
                    <a:pt x="1769" y="2431"/>
                    <a:pt x="1772" y="2228"/>
                  </a:cubicBezTo>
                  <a:cubicBezTo>
                    <a:pt x="1779" y="2022"/>
                    <a:pt x="1762" y="1809"/>
                    <a:pt x="1839" y="1622"/>
                  </a:cubicBezTo>
                  <a:cubicBezTo>
                    <a:pt x="1946" y="1376"/>
                    <a:pt x="2195" y="1223"/>
                    <a:pt x="2455" y="1153"/>
                  </a:cubicBezTo>
                  <a:cubicBezTo>
                    <a:pt x="2711" y="1083"/>
                    <a:pt x="2981" y="1080"/>
                    <a:pt x="3244" y="1040"/>
                  </a:cubicBezTo>
                  <a:cubicBezTo>
                    <a:pt x="3467" y="1009"/>
                    <a:pt x="3707" y="933"/>
                    <a:pt x="3813" y="737"/>
                  </a:cubicBezTo>
                  <a:cubicBezTo>
                    <a:pt x="3927" y="533"/>
                    <a:pt x="3830" y="257"/>
                    <a:pt x="3644" y="121"/>
                  </a:cubicBezTo>
                  <a:cubicBezTo>
                    <a:pt x="3524" y="38"/>
                    <a:pt x="3377" y="1"/>
                    <a:pt x="3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7733721" y="3841341"/>
              <a:ext cx="74555" cy="65185"/>
            </a:xfrm>
            <a:custGeom>
              <a:rect b="b" l="l" r="r" t="t"/>
              <a:pathLst>
                <a:path extrusionOk="0" h="793" w="907">
                  <a:moveTo>
                    <a:pt x="520" y="0"/>
                  </a:moveTo>
                  <a:cubicBezTo>
                    <a:pt x="254" y="0"/>
                    <a:pt x="1" y="280"/>
                    <a:pt x="98" y="550"/>
                  </a:cubicBezTo>
                  <a:cubicBezTo>
                    <a:pt x="150" y="690"/>
                    <a:pt x="294" y="790"/>
                    <a:pt x="444" y="793"/>
                  </a:cubicBezTo>
                  <a:lnTo>
                    <a:pt x="454" y="793"/>
                  </a:lnTo>
                  <a:cubicBezTo>
                    <a:pt x="537" y="793"/>
                    <a:pt x="617" y="767"/>
                    <a:pt x="690" y="733"/>
                  </a:cubicBezTo>
                  <a:cubicBezTo>
                    <a:pt x="730" y="713"/>
                    <a:pt x="770" y="693"/>
                    <a:pt x="800" y="663"/>
                  </a:cubicBezTo>
                  <a:cubicBezTo>
                    <a:pt x="877" y="593"/>
                    <a:pt x="906" y="484"/>
                    <a:pt x="897" y="380"/>
                  </a:cubicBezTo>
                  <a:cubicBezTo>
                    <a:pt x="886" y="233"/>
                    <a:pt x="803" y="90"/>
                    <a:pt x="667" y="30"/>
                  </a:cubicBezTo>
                  <a:cubicBezTo>
                    <a:pt x="620" y="10"/>
                    <a:pt x="570" y="0"/>
                    <a:pt x="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818630" y="3861890"/>
              <a:ext cx="35921" cy="31565"/>
            </a:xfrm>
            <a:custGeom>
              <a:rect b="b" l="l" r="r" t="t"/>
              <a:pathLst>
                <a:path extrusionOk="0" h="384" w="437">
                  <a:moveTo>
                    <a:pt x="250" y="0"/>
                  </a:moveTo>
                  <a:cubicBezTo>
                    <a:pt x="120" y="0"/>
                    <a:pt x="0" y="137"/>
                    <a:pt x="47" y="266"/>
                  </a:cubicBezTo>
                  <a:cubicBezTo>
                    <a:pt x="73" y="334"/>
                    <a:pt x="144" y="383"/>
                    <a:pt x="213" y="383"/>
                  </a:cubicBezTo>
                  <a:lnTo>
                    <a:pt x="220" y="383"/>
                  </a:lnTo>
                  <a:cubicBezTo>
                    <a:pt x="260" y="383"/>
                    <a:pt x="296" y="373"/>
                    <a:pt x="333" y="357"/>
                  </a:cubicBezTo>
                  <a:cubicBezTo>
                    <a:pt x="353" y="346"/>
                    <a:pt x="370" y="337"/>
                    <a:pt x="386" y="320"/>
                  </a:cubicBezTo>
                  <a:cubicBezTo>
                    <a:pt x="423" y="286"/>
                    <a:pt x="436" y="234"/>
                    <a:pt x="433" y="183"/>
                  </a:cubicBezTo>
                  <a:cubicBezTo>
                    <a:pt x="430" y="114"/>
                    <a:pt x="386" y="43"/>
                    <a:pt x="323" y="17"/>
                  </a:cubicBezTo>
                  <a:cubicBezTo>
                    <a:pt x="300" y="7"/>
                    <a:pt x="273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190406" y="3974087"/>
              <a:ext cx="326416" cy="138178"/>
            </a:xfrm>
            <a:custGeom>
              <a:rect b="b" l="l" r="r" t="t"/>
              <a:pathLst>
                <a:path extrusionOk="0" h="1681" w="3971">
                  <a:moveTo>
                    <a:pt x="468" y="1"/>
                  </a:moveTo>
                  <a:cubicBezTo>
                    <a:pt x="366" y="1"/>
                    <a:pt x="264" y="49"/>
                    <a:pt x="171" y="97"/>
                  </a:cubicBezTo>
                  <a:cubicBezTo>
                    <a:pt x="111" y="127"/>
                    <a:pt x="47" y="163"/>
                    <a:pt x="27" y="223"/>
                  </a:cubicBezTo>
                  <a:cubicBezTo>
                    <a:pt x="1" y="297"/>
                    <a:pt x="44" y="377"/>
                    <a:pt x="87" y="440"/>
                  </a:cubicBezTo>
                  <a:cubicBezTo>
                    <a:pt x="311" y="773"/>
                    <a:pt x="594" y="1062"/>
                    <a:pt x="874" y="1349"/>
                  </a:cubicBezTo>
                  <a:cubicBezTo>
                    <a:pt x="953" y="1436"/>
                    <a:pt x="1040" y="1522"/>
                    <a:pt x="1150" y="1569"/>
                  </a:cubicBezTo>
                  <a:cubicBezTo>
                    <a:pt x="1240" y="1606"/>
                    <a:pt x="1339" y="1609"/>
                    <a:pt x="1436" y="1612"/>
                  </a:cubicBezTo>
                  <a:cubicBezTo>
                    <a:pt x="1642" y="1622"/>
                    <a:pt x="1853" y="1629"/>
                    <a:pt x="2059" y="1639"/>
                  </a:cubicBezTo>
                  <a:cubicBezTo>
                    <a:pt x="2418" y="1652"/>
                    <a:pt x="2778" y="1669"/>
                    <a:pt x="3138" y="1672"/>
                  </a:cubicBezTo>
                  <a:cubicBezTo>
                    <a:pt x="3263" y="1674"/>
                    <a:pt x="3393" y="1680"/>
                    <a:pt x="3522" y="1680"/>
                  </a:cubicBezTo>
                  <a:cubicBezTo>
                    <a:pt x="3616" y="1680"/>
                    <a:pt x="3710" y="1677"/>
                    <a:pt x="3800" y="1666"/>
                  </a:cubicBezTo>
                  <a:cubicBezTo>
                    <a:pt x="3857" y="1659"/>
                    <a:pt x="3970" y="1639"/>
                    <a:pt x="3960" y="1556"/>
                  </a:cubicBezTo>
                  <a:cubicBezTo>
                    <a:pt x="3950" y="1496"/>
                    <a:pt x="3787" y="1429"/>
                    <a:pt x="3740" y="1399"/>
                  </a:cubicBezTo>
                  <a:cubicBezTo>
                    <a:pt x="3388" y="1173"/>
                    <a:pt x="3051" y="927"/>
                    <a:pt x="2708" y="687"/>
                  </a:cubicBezTo>
                  <a:cubicBezTo>
                    <a:pt x="2521" y="557"/>
                    <a:pt x="2332" y="430"/>
                    <a:pt x="2135" y="314"/>
                  </a:cubicBezTo>
                  <a:cubicBezTo>
                    <a:pt x="2092" y="287"/>
                    <a:pt x="2045" y="260"/>
                    <a:pt x="1996" y="250"/>
                  </a:cubicBezTo>
                  <a:cubicBezTo>
                    <a:pt x="1976" y="246"/>
                    <a:pt x="1956" y="243"/>
                    <a:pt x="1936" y="243"/>
                  </a:cubicBezTo>
                  <a:cubicBezTo>
                    <a:pt x="1861" y="243"/>
                    <a:pt x="1785" y="275"/>
                    <a:pt x="1722" y="317"/>
                  </a:cubicBezTo>
                  <a:cubicBezTo>
                    <a:pt x="1642" y="370"/>
                    <a:pt x="1573" y="443"/>
                    <a:pt x="1499" y="503"/>
                  </a:cubicBezTo>
                  <a:cubicBezTo>
                    <a:pt x="1473" y="523"/>
                    <a:pt x="1443" y="543"/>
                    <a:pt x="1410" y="547"/>
                  </a:cubicBezTo>
                  <a:cubicBezTo>
                    <a:pt x="1407" y="547"/>
                    <a:pt x="1404" y="547"/>
                    <a:pt x="1401" y="547"/>
                  </a:cubicBezTo>
                  <a:cubicBezTo>
                    <a:pt x="1367" y="547"/>
                    <a:pt x="1337" y="532"/>
                    <a:pt x="1310" y="513"/>
                  </a:cubicBezTo>
                  <a:cubicBezTo>
                    <a:pt x="1120" y="407"/>
                    <a:pt x="937" y="283"/>
                    <a:pt x="766" y="143"/>
                  </a:cubicBezTo>
                  <a:cubicBezTo>
                    <a:pt x="697" y="91"/>
                    <a:pt x="627" y="31"/>
                    <a:pt x="543" y="11"/>
                  </a:cubicBezTo>
                  <a:cubicBezTo>
                    <a:pt x="518" y="4"/>
                    <a:pt x="493" y="1"/>
                    <a:pt x="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936174" y="3740569"/>
              <a:ext cx="222844" cy="248984"/>
            </a:xfrm>
            <a:custGeom>
              <a:rect b="b" l="l" r="r" t="t"/>
              <a:pathLst>
                <a:path extrusionOk="0" h="3029" w="2711">
                  <a:moveTo>
                    <a:pt x="2338" y="1"/>
                  </a:moveTo>
                  <a:cubicBezTo>
                    <a:pt x="2135" y="7"/>
                    <a:pt x="1949" y="114"/>
                    <a:pt x="1778" y="227"/>
                  </a:cubicBezTo>
                  <a:cubicBezTo>
                    <a:pt x="1226" y="604"/>
                    <a:pt x="750" y="1097"/>
                    <a:pt x="393" y="1666"/>
                  </a:cubicBezTo>
                  <a:cubicBezTo>
                    <a:pt x="227" y="1929"/>
                    <a:pt x="87" y="2212"/>
                    <a:pt x="14" y="2518"/>
                  </a:cubicBezTo>
                  <a:cubicBezTo>
                    <a:pt x="7" y="2549"/>
                    <a:pt x="0" y="2578"/>
                    <a:pt x="11" y="2609"/>
                  </a:cubicBezTo>
                  <a:cubicBezTo>
                    <a:pt x="17" y="2641"/>
                    <a:pt x="43" y="2669"/>
                    <a:pt x="70" y="2692"/>
                  </a:cubicBezTo>
                  <a:cubicBezTo>
                    <a:pt x="157" y="2773"/>
                    <a:pt x="370" y="3029"/>
                    <a:pt x="505" y="3029"/>
                  </a:cubicBezTo>
                  <a:cubicBezTo>
                    <a:pt x="509" y="3029"/>
                    <a:pt x="513" y="3029"/>
                    <a:pt x="516" y="3028"/>
                  </a:cubicBezTo>
                  <a:cubicBezTo>
                    <a:pt x="653" y="3012"/>
                    <a:pt x="693" y="2745"/>
                    <a:pt x="727" y="2645"/>
                  </a:cubicBezTo>
                  <a:cubicBezTo>
                    <a:pt x="846" y="2269"/>
                    <a:pt x="990" y="1896"/>
                    <a:pt x="1219" y="1573"/>
                  </a:cubicBezTo>
                  <a:cubicBezTo>
                    <a:pt x="1513" y="1150"/>
                    <a:pt x="1983" y="820"/>
                    <a:pt x="2496" y="820"/>
                  </a:cubicBezTo>
                  <a:cubicBezTo>
                    <a:pt x="2501" y="820"/>
                    <a:pt x="2506" y="820"/>
                    <a:pt x="2511" y="820"/>
                  </a:cubicBezTo>
                  <a:cubicBezTo>
                    <a:pt x="2588" y="820"/>
                    <a:pt x="2688" y="814"/>
                    <a:pt x="2708" y="740"/>
                  </a:cubicBezTo>
                  <a:cubicBezTo>
                    <a:pt x="2711" y="717"/>
                    <a:pt x="2711" y="697"/>
                    <a:pt x="2708" y="674"/>
                  </a:cubicBezTo>
                  <a:cubicBezTo>
                    <a:pt x="2677" y="491"/>
                    <a:pt x="2628" y="311"/>
                    <a:pt x="2554" y="144"/>
                  </a:cubicBezTo>
                  <a:cubicBezTo>
                    <a:pt x="2534" y="104"/>
                    <a:pt x="2518" y="64"/>
                    <a:pt x="2481" y="38"/>
                  </a:cubicBezTo>
                  <a:cubicBezTo>
                    <a:pt x="2441" y="7"/>
                    <a:pt x="2388" y="1"/>
                    <a:pt x="23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7575248" y="3528504"/>
              <a:ext cx="92393" cy="177963"/>
            </a:xfrm>
            <a:custGeom>
              <a:rect b="b" l="l" r="r" t="t"/>
              <a:pathLst>
                <a:path extrusionOk="0" h="2165" w="1124">
                  <a:moveTo>
                    <a:pt x="613" y="0"/>
                  </a:moveTo>
                  <a:cubicBezTo>
                    <a:pt x="311" y="274"/>
                    <a:pt x="108" y="653"/>
                    <a:pt x="48" y="1059"/>
                  </a:cubicBezTo>
                  <a:cubicBezTo>
                    <a:pt x="0" y="1356"/>
                    <a:pt x="31" y="1662"/>
                    <a:pt x="71" y="1958"/>
                  </a:cubicBezTo>
                  <a:cubicBezTo>
                    <a:pt x="77" y="2005"/>
                    <a:pt x="84" y="2058"/>
                    <a:pt x="117" y="2088"/>
                  </a:cubicBezTo>
                  <a:cubicBezTo>
                    <a:pt x="169" y="2136"/>
                    <a:pt x="299" y="2165"/>
                    <a:pt x="405" y="2165"/>
                  </a:cubicBezTo>
                  <a:cubicBezTo>
                    <a:pt x="455" y="2165"/>
                    <a:pt x="500" y="2158"/>
                    <a:pt x="530" y="2145"/>
                  </a:cubicBezTo>
                  <a:cubicBezTo>
                    <a:pt x="627" y="2098"/>
                    <a:pt x="630" y="1975"/>
                    <a:pt x="627" y="1878"/>
                  </a:cubicBezTo>
                  <a:cubicBezTo>
                    <a:pt x="613" y="1565"/>
                    <a:pt x="637" y="1265"/>
                    <a:pt x="744" y="963"/>
                  </a:cubicBezTo>
                  <a:cubicBezTo>
                    <a:pt x="804" y="803"/>
                    <a:pt x="884" y="646"/>
                    <a:pt x="983" y="503"/>
                  </a:cubicBezTo>
                  <a:cubicBezTo>
                    <a:pt x="1027" y="440"/>
                    <a:pt x="1076" y="377"/>
                    <a:pt x="1119" y="314"/>
                  </a:cubicBezTo>
                  <a:lnTo>
                    <a:pt x="1123" y="310"/>
                  </a:lnTo>
                  <a:cubicBezTo>
                    <a:pt x="1010" y="230"/>
                    <a:pt x="890" y="157"/>
                    <a:pt x="770" y="83"/>
                  </a:cubicBezTo>
                  <a:cubicBezTo>
                    <a:pt x="717" y="54"/>
                    <a:pt x="667" y="24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053135" y="3905946"/>
              <a:ext cx="5343" cy="11344"/>
            </a:xfrm>
            <a:custGeom>
              <a:rect b="b" l="l" r="r" t="t"/>
              <a:pathLst>
                <a:path extrusionOk="0" h="138" w="65">
                  <a:moveTo>
                    <a:pt x="65" y="1"/>
                  </a:moveTo>
                  <a:cubicBezTo>
                    <a:pt x="45" y="44"/>
                    <a:pt x="21" y="90"/>
                    <a:pt x="1" y="137"/>
                  </a:cubicBezTo>
                  <a:cubicBezTo>
                    <a:pt x="25" y="93"/>
                    <a:pt x="48" y="47"/>
                    <a:pt x="65" y="1"/>
                  </a:cubicBezTo>
                  <a:close/>
                </a:path>
              </a:pathLst>
            </a:custGeom>
            <a:solidFill>
              <a:srgbClr val="F09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898524" y="3765474"/>
              <a:ext cx="164318" cy="195800"/>
            </a:xfrm>
            <a:custGeom>
              <a:rect b="b" l="l" r="r" t="t"/>
              <a:pathLst>
                <a:path extrusionOk="0" h="2382" w="1999">
                  <a:moveTo>
                    <a:pt x="1406" y="1"/>
                  </a:moveTo>
                  <a:cubicBezTo>
                    <a:pt x="1289" y="1"/>
                    <a:pt x="1173" y="14"/>
                    <a:pt x="1062" y="58"/>
                  </a:cubicBezTo>
                  <a:cubicBezTo>
                    <a:pt x="936" y="108"/>
                    <a:pt x="823" y="208"/>
                    <a:pt x="773" y="334"/>
                  </a:cubicBezTo>
                  <a:cubicBezTo>
                    <a:pt x="740" y="428"/>
                    <a:pt x="740" y="524"/>
                    <a:pt x="723" y="620"/>
                  </a:cubicBezTo>
                  <a:cubicBezTo>
                    <a:pt x="693" y="817"/>
                    <a:pt x="607" y="987"/>
                    <a:pt x="500" y="1150"/>
                  </a:cubicBezTo>
                  <a:cubicBezTo>
                    <a:pt x="483" y="1193"/>
                    <a:pt x="460" y="1236"/>
                    <a:pt x="437" y="1273"/>
                  </a:cubicBezTo>
                  <a:cubicBezTo>
                    <a:pt x="320" y="1467"/>
                    <a:pt x="183" y="1642"/>
                    <a:pt x="31" y="1806"/>
                  </a:cubicBezTo>
                  <a:cubicBezTo>
                    <a:pt x="3" y="1856"/>
                    <a:pt x="0" y="1899"/>
                    <a:pt x="71" y="1936"/>
                  </a:cubicBezTo>
                  <a:cubicBezTo>
                    <a:pt x="151" y="1982"/>
                    <a:pt x="314" y="1969"/>
                    <a:pt x="407" y="1996"/>
                  </a:cubicBezTo>
                  <a:cubicBezTo>
                    <a:pt x="627" y="2056"/>
                    <a:pt x="833" y="2162"/>
                    <a:pt x="1010" y="2309"/>
                  </a:cubicBezTo>
                  <a:cubicBezTo>
                    <a:pt x="1042" y="2335"/>
                    <a:pt x="1073" y="2362"/>
                    <a:pt x="1113" y="2375"/>
                  </a:cubicBezTo>
                  <a:cubicBezTo>
                    <a:pt x="1126" y="2378"/>
                    <a:pt x="1142" y="2382"/>
                    <a:pt x="1159" y="2382"/>
                  </a:cubicBezTo>
                  <a:cubicBezTo>
                    <a:pt x="1202" y="2382"/>
                    <a:pt x="1242" y="2369"/>
                    <a:pt x="1282" y="2352"/>
                  </a:cubicBezTo>
                  <a:cubicBezTo>
                    <a:pt x="1512" y="2259"/>
                    <a:pt x="1715" y="2096"/>
                    <a:pt x="1855" y="1886"/>
                  </a:cubicBezTo>
                  <a:cubicBezTo>
                    <a:pt x="1862" y="1873"/>
                    <a:pt x="1872" y="1859"/>
                    <a:pt x="1882" y="1846"/>
                  </a:cubicBezTo>
                  <a:cubicBezTo>
                    <a:pt x="1902" y="1799"/>
                    <a:pt x="1926" y="1753"/>
                    <a:pt x="1946" y="1710"/>
                  </a:cubicBezTo>
                  <a:cubicBezTo>
                    <a:pt x="1946" y="1702"/>
                    <a:pt x="1949" y="1696"/>
                    <a:pt x="1949" y="1690"/>
                  </a:cubicBezTo>
                  <a:cubicBezTo>
                    <a:pt x="1998" y="1496"/>
                    <a:pt x="1918" y="1296"/>
                    <a:pt x="1849" y="1110"/>
                  </a:cubicBezTo>
                  <a:cubicBezTo>
                    <a:pt x="1778" y="923"/>
                    <a:pt x="1719" y="711"/>
                    <a:pt x="1809" y="531"/>
                  </a:cubicBezTo>
                  <a:cubicBezTo>
                    <a:pt x="1838" y="464"/>
                    <a:pt x="1889" y="408"/>
                    <a:pt x="1902" y="337"/>
                  </a:cubicBezTo>
                  <a:cubicBezTo>
                    <a:pt x="1922" y="234"/>
                    <a:pt x="1858" y="131"/>
                    <a:pt x="1769" y="74"/>
                  </a:cubicBezTo>
                  <a:cubicBezTo>
                    <a:pt x="1682" y="21"/>
                    <a:pt x="1575" y="4"/>
                    <a:pt x="1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900990" y="3859999"/>
              <a:ext cx="38634" cy="54005"/>
            </a:xfrm>
            <a:custGeom>
              <a:rect b="b" l="l" r="r" t="t"/>
              <a:pathLst>
                <a:path extrusionOk="0" h="657" w="470">
                  <a:moveTo>
                    <a:pt x="470" y="0"/>
                  </a:moveTo>
                  <a:cubicBezTo>
                    <a:pt x="340" y="197"/>
                    <a:pt x="180" y="380"/>
                    <a:pt x="53" y="572"/>
                  </a:cubicBezTo>
                  <a:cubicBezTo>
                    <a:pt x="33" y="603"/>
                    <a:pt x="13" y="629"/>
                    <a:pt x="1" y="656"/>
                  </a:cubicBezTo>
                  <a:cubicBezTo>
                    <a:pt x="153" y="492"/>
                    <a:pt x="290" y="317"/>
                    <a:pt x="407" y="123"/>
                  </a:cubicBezTo>
                  <a:cubicBezTo>
                    <a:pt x="430" y="86"/>
                    <a:pt x="453" y="43"/>
                    <a:pt x="470" y="0"/>
                  </a:cubicBezTo>
                  <a:close/>
                </a:path>
              </a:pathLst>
            </a:custGeom>
            <a:solidFill>
              <a:srgbClr val="FA9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7403622" y="3721088"/>
              <a:ext cx="144097" cy="192019"/>
            </a:xfrm>
            <a:custGeom>
              <a:rect b="b" l="l" r="r" t="t"/>
              <a:pathLst>
                <a:path extrusionOk="0" h="2336" w="1753">
                  <a:moveTo>
                    <a:pt x="386" y="1"/>
                  </a:moveTo>
                  <a:cubicBezTo>
                    <a:pt x="277" y="1"/>
                    <a:pt x="166" y="61"/>
                    <a:pt x="101" y="152"/>
                  </a:cubicBezTo>
                  <a:cubicBezTo>
                    <a:pt x="18" y="272"/>
                    <a:pt x="1" y="428"/>
                    <a:pt x="31" y="574"/>
                  </a:cubicBezTo>
                  <a:cubicBezTo>
                    <a:pt x="58" y="717"/>
                    <a:pt x="124" y="854"/>
                    <a:pt x="190" y="984"/>
                  </a:cubicBezTo>
                  <a:cubicBezTo>
                    <a:pt x="307" y="1214"/>
                    <a:pt x="424" y="1447"/>
                    <a:pt x="537" y="1676"/>
                  </a:cubicBezTo>
                  <a:cubicBezTo>
                    <a:pt x="644" y="1890"/>
                    <a:pt x="677" y="2013"/>
                    <a:pt x="923" y="2086"/>
                  </a:cubicBezTo>
                  <a:cubicBezTo>
                    <a:pt x="1200" y="2170"/>
                    <a:pt x="1476" y="2253"/>
                    <a:pt x="1753" y="2336"/>
                  </a:cubicBezTo>
                  <a:cubicBezTo>
                    <a:pt x="1409" y="1660"/>
                    <a:pt x="1069" y="984"/>
                    <a:pt x="730" y="304"/>
                  </a:cubicBezTo>
                  <a:cubicBezTo>
                    <a:pt x="670" y="195"/>
                    <a:pt x="607" y="72"/>
                    <a:pt x="490" y="21"/>
                  </a:cubicBezTo>
                  <a:cubicBezTo>
                    <a:pt x="457" y="7"/>
                    <a:pt x="421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7797259" y="3930523"/>
              <a:ext cx="193334" cy="134233"/>
            </a:xfrm>
            <a:custGeom>
              <a:rect b="b" l="l" r="r" t="t"/>
              <a:pathLst>
                <a:path extrusionOk="0" h="1633" w="2352">
                  <a:moveTo>
                    <a:pt x="1414" y="0"/>
                  </a:moveTo>
                  <a:cubicBezTo>
                    <a:pt x="1226" y="0"/>
                    <a:pt x="1038" y="49"/>
                    <a:pt x="876" y="141"/>
                  </a:cubicBezTo>
                  <a:cubicBezTo>
                    <a:pt x="776" y="194"/>
                    <a:pt x="690" y="267"/>
                    <a:pt x="603" y="341"/>
                  </a:cubicBezTo>
                  <a:cubicBezTo>
                    <a:pt x="430" y="494"/>
                    <a:pt x="267" y="664"/>
                    <a:pt x="161" y="870"/>
                  </a:cubicBezTo>
                  <a:cubicBezTo>
                    <a:pt x="50" y="1073"/>
                    <a:pt x="1" y="1313"/>
                    <a:pt x="53" y="1540"/>
                  </a:cubicBezTo>
                  <a:cubicBezTo>
                    <a:pt x="61" y="1569"/>
                    <a:pt x="70" y="1603"/>
                    <a:pt x="97" y="1620"/>
                  </a:cubicBezTo>
                  <a:cubicBezTo>
                    <a:pt x="110" y="1629"/>
                    <a:pt x="127" y="1632"/>
                    <a:pt x="145" y="1632"/>
                  </a:cubicBezTo>
                  <a:cubicBezTo>
                    <a:pt x="158" y="1632"/>
                    <a:pt x="171" y="1631"/>
                    <a:pt x="184" y="1629"/>
                  </a:cubicBezTo>
                  <a:cubicBezTo>
                    <a:pt x="360" y="1612"/>
                    <a:pt x="836" y="1566"/>
                    <a:pt x="853" y="1357"/>
                  </a:cubicBezTo>
                  <a:cubicBezTo>
                    <a:pt x="873" y="1117"/>
                    <a:pt x="880" y="907"/>
                    <a:pt x="1116" y="764"/>
                  </a:cubicBezTo>
                  <a:cubicBezTo>
                    <a:pt x="1202" y="710"/>
                    <a:pt x="1304" y="683"/>
                    <a:pt x="1406" y="683"/>
                  </a:cubicBezTo>
                  <a:cubicBezTo>
                    <a:pt x="1556" y="683"/>
                    <a:pt x="1708" y="740"/>
                    <a:pt x="1815" y="847"/>
                  </a:cubicBezTo>
                  <a:cubicBezTo>
                    <a:pt x="1835" y="867"/>
                    <a:pt x="1855" y="890"/>
                    <a:pt x="1885" y="890"/>
                  </a:cubicBezTo>
                  <a:cubicBezTo>
                    <a:pt x="1902" y="890"/>
                    <a:pt x="1922" y="880"/>
                    <a:pt x="1935" y="870"/>
                  </a:cubicBezTo>
                  <a:cubicBezTo>
                    <a:pt x="2055" y="793"/>
                    <a:pt x="2171" y="720"/>
                    <a:pt x="2288" y="644"/>
                  </a:cubicBezTo>
                  <a:cubicBezTo>
                    <a:pt x="2318" y="624"/>
                    <a:pt x="2351" y="601"/>
                    <a:pt x="2351" y="567"/>
                  </a:cubicBezTo>
                  <a:cubicBezTo>
                    <a:pt x="2351" y="547"/>
                    <a:pt x="2342" y="530"/>
                    <a:pt x="2331" y="513"/>
                  </a:cubicBezTo>
                  <a:cubicBezTo>
                    <a:pt x="2185" y="278"/>
                    <a:pt x="1948" y="101"/>
                    <a:pt x="1679" y="34"/>
                  </a:cubicBezTo>
                  <a:cubicBezTo>
                    <a:pt x="1593" y="11"/>
                    <a:pt x="1503" y="0"/>
                    <a:pt x="1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7697391" y="3533435"/>
              <a:ext cx="245778" cy="132835"/>
            </a:xfrm>
            <a:custGeom>
              <a:rect b="b" l="l" r="r" t="t"/>
              <a:pathLst>
                <a:path extrusionOk="0" h="1616" w="2990">
                  <a:moveTo>
                    <a:pt x="1019" y="0"/>
                  </a:moveTo>
                  <a:cubicBezTo>
                    <a:pt x="832" y="0"/>
                    <a:pt x="652" y="43"/>
                    <a:pt x="520" y="163"/>
                  </a:cubicBezTo>
                  <a:cubicBezTo>
                    <a:pt x="357" y="310"/>
                    <a:pt x="297" y="537"/>
                    <a:pt x="150" y="700"/>
                  </a:cubicBezTo>
                  <a:cubicBezTo>
                    <a:pt x="140" y="686"/>
                    <a:pt x="123" y="673"/>
                    <a:pt x="113" y="660"/>
                  </a:cubicBezTo>
                  <a:cubicBezTo>
                    <a:pt x="60" y="796"/>
                    <a:pt x="0" y="949"/>
                    <a:pt x="83" y="1026"/>
                  </a:cubicBezTo>
                  <a:cubicBezTo>
                    <a:pt x="106" y="1049"/>
                    <a:pt x="143" y="1062"/>
                    <a:pt x="177" y="1066"/>
                  </a:cubicBezTo>
                  <a:lnTo>
                    <a:pt x="206" y="1066"/>
                  </a:lnTo>
                  <a:cubicBezTo>
                    <a:pt x="346" y="1066"/>
                    <a:pt x="466" y="959"/>
                    <a:pt x="580" y="873"/>
                  </a:cubicBezTo>
                  <a:cubicBezTo>
                    <a:pt x="679" y="799"/>
                    <a:pt x="792" y="729"/>
                    <a:pt x="916" y="716"/>
                  </a:cubicBezTo>
                  <a:cubicBezTo>
                    <a:pt x="932" y="713"/>
                    <a:pt x="946" y="713"/>
                    <a:pt x="962" y="713"/>
                  </a:cubicBezTo>
                  <a:cubicBezTo>
                    <a:pt x="1072" y="713"/>
                    <a:pt x="1185" y="760"/>
                    <a:pt x="1239" y="856"/>
                  </a:cubicBezTo>
                  <a:cubicBezTo>
                    <a:pt x="1285" y="939"/>
                    <a:pt x="1279" y="1039"/>
                    <a:pt x="1292" y="1136"/>
                  </a:cubicBezTo>
                  <a:cubicBezTo>
                    <a:pt x="1308" y="1239"/>
                    <a:pt x="1352" y="1339"/>
                    <a:pt x="1432" y="1405"/>
                  </a:cubicBezTo>
                  <a:cubicBezTo>
                    <a:pt x="1508" y="1472"/>
                    <a:pt x="1608" y="1496"/>
                    <a:pt x="1711" y="1496"/>
                  </a:cubicBezTo>
                  <a:cubicBezTo>
                    <a:pt x="1782" y="1496"/>
                    <a:pt x="1848" y="1485"/>
                    <a:pt x="1915" y="1472"/>
                  </a:cubicBezTo>
                  <a:cubicBezTo>
                    <a:pt x="2044" y="1445"/>
                    <a:pt x="2175" y="1405"/>
                    <a:pt x="2301" y="1405"/>
                  </a:cubicBezTo>
                  <a:cubicBezTo>
                    <a:pt x="2341" y="1405"/>
                    <a:pt x="2378" y="1408"/>
                    <a:pt x="2415" y="1416"/>
                  </a:cubicBezTo>
                  <a:cubicBezTo>
                    <a:pt x="2574" y="1448"/>
                    <a:pt x="2704" y="1562"/>
                    <a:pt x="2857" y="1615"/>
                  </a:cubicBezTo>
                  <a:cubicBezTo>
                    <a:pt x="2924" y="1452"/>
                    <a:pt x="2990" y="1285"/>
                    <a:pt x="2990" y="1122"/>
                  </a:cubicBezTo>
                  <a:cubicBezTo>
                    <a:pt x="2990" y="1042"/>
                    <a:pt x="2974" y="966"/>
                    <a:pt x="2937" y="893"/>
                  </a:cubicBezTo>
                  <a:cubicBezTo>
                    <a:pt x="2877" y="769"/>
                    <a:pt x="2767" y="680"/>
                    <a:pt x="2657" y="603"/>
                  </a:cubicBezTo>
                  <a:cubicBezTo>
                    <a:pt x="2267" y="323"/>
                    <a:pt x="1815" y="127"/>
                    <a:pt x="1342" y="37"/>
                  </a:cubicBezTo>
                  <a:cubicBezTo>
                    <a:pt x="1239" y="14"/>
                    <a:pt x="1125" y="0"/>
                    <a:pt x="1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870746" y="3513051"/>
              <a:ext cx="1221410" cy="803752"/>
            </a:xfrm>
            <a:custGeom>
              <a:rect b="b" l="l" r="r" t="t"/>
              <a:pathLst>
                <a:path extrusionOk="0" h="9778" w="14859">
                  <a:moveTo>
                    <a:pt x="7488" y="967"/>
                  </a:moveTo>
                  <a:cubicBezTo>
                    <a:pt x="7550" y="967"/>
                    <a:pt x="7611" y="967"/>
                    <a:pt x="7672" y="968"/>
                  </a:cubicBezTo>
                  <a:cubicBezTo>
                    <a:pt x="7640" y="1154"/>
                    <a:pt x="7609" y="1314"/>
                    <a:pt x="7576" y="1487"/>
                  </a:cubicBezTo>
                  <a:cubicBezTo>
                    <a:pt x="7433" y="1449"/>
                    <a:pt x="7293" y="1432"/>
                    <a:pt x="7155" y="1432"/>
                  </a:cubicBezTo>
                  <a:cubicBezTo>
                    <a:pt x="6779" y="1432"/>
                    <a:pt x="6420" y="1555"/>
                    <a:pt x="6064" y="1693"/>
                  </a:cubicBezTo>
                  <a:cubicBezTo>
                    <a:pt x="5828" y="1784"/>
                    <a:pt x="5594" y="1883"/>
                    <a:pt x="5339" y="1987"/>
                  </a:cubicBezTo>
                  <a:cubicBezTo>
                    <a:pt x="5208" y="1724"/>
                    <a:pt x="5079" y="1464"/>
                    <a:pt x="4939" y="1181"/>
                  </a:cubicBezTo>
                  <a:cubicBezTo>
                    <a:pt x="5797" y="1035"/>
                    <a:pt x="6631" y="967"/>
                    <a:pt x="7488" y="967"/>
                  </a:cubicBezTo>
                  <a:close/>
                  <a:moveTo>
                    <a:pt x="9148" y="395"/>
                  </a:moveTo>
                  <a:cubicBezTo>
                    <a:pt x="9244" y="458"/>
                    <a:pt x="9338" y="518"/>
                    <a:pt x="9438" y="585"/>
                  </a:cubicBezTo>
                  <a:cubicBezTo>
                    <a:pt x="9181" y="1087"/>
                    <a:pt x="8971" y="1593"/>
                    <a:pt x="9078" y="2190"/>
                  </a:cubicBezTo>
                  <a:lnTo>
                    <a:pt x="8795" y="2190"/>
                  </a:lnTo>
                  <a:cubicBezTo>
                    <a:pt x="8568" y="1524"/>
                    <a:pt x="8711" y="941"/>
                    <a:pt x="9148" y="395"/>
                  </a:cubicBezTo>
                  <a:close/>
                  <a:moveTo>
                    <a:pt x="9654" y="721"/>
                  </a:moveTo>
                  <a:cubicBezTo>
                    <a:pt x="9744" y="785"/>
                    <a:pt x="9837" y="848"/>
                    <a:pt x="9927" y="911"/>
                  </a:cubicBezTo>
                  <a:cubicBezTo>
                    <a:pt x="10000" y="964"/>
                    <a:pt x="10004" y="1027"/>
                    <a:pt x="9967" y="1101"/>
                  </a:cubicBezTo>
                  <a:cubicBezTo>
                    <a:pt x="9930" y="1171"/>
                    <a:pt x="9890" y="1241"/>
                    <a:pt x="9850" y="1310"/>
                  </a:cubicBezTo>
                  <a:cubicBezTo>
                    <a:pt x="9684" y="1613"/>
                    <a:pt x="9515" y="1916"/>
                    <a:pt x="9338" y="2233"/>
                  </a:cubicBezTo>
                  <a:cubicBezTo>
                    <a:pt x="9208" y="1856"/>
                    <a:pt x="9361" y="1117"/>
                    <a:pt x="9654" y="721"/>
                  </a:cubicBezTo>
                  <a:close/>
                  <a:moveTo>
                    <a:pt x="8632" y="233"/>
                  </a:moveTo>
                  <a:cubicBezTo>
                    <a:pt x="8710" y="233"/>
                    <a:pt x="8799" y="264"/>
                    <a:pt x="8922" y="325"/>
                  </a:cubicBezTo>
                  <a:cubicBezTo>
                    <a:pt x="8488" y="897"/>
                    <a:pt x="8345" y="1510"/>
                    <a:pt x="8575" y="2203"/>
                  </a:cubicBezTo>
                  <a:cubicBezTo>
                    <a:pt x="8508" y="2220"/>
                    <a:pt x="8452" y="2233"/>
                    <a:pt x="8399" y="2243"/>
                  </a:cubicBezTo>
                  <a:cubicBezTo>
                    <a:pt x="8348" y="2256"/>
                    <a:pt x="8299" y="2266"/>
                    <a:pt x="8269" y="2273"/>
                  </a:cubicBezTo>
                  <a:cubicBezTo>
                    <a:pt x="8106" y="2060"/>
                    <a:pt x="7952" y="1867"/>
                    <a:pt x="7803" y="1667"/>
                  </a:cubicBezTo>
                  <a:cubicBezTo>
                    <a:pt x="7783" y="1640"/>
                    <a:pt x="7766" y="1597"/>
                    <a:pt x="7772" y="1564"/>
                  </a:cubicBezTo>
                  <a:cubicBezTo>
                    <a:pt x="7843" y="1114"/>
                    <a:pt x="7969" y="691"/>
                    <a:pt x="8332" y="382"/>
                  </a:cubicBezTo>
                  <a:cubicBezTo>
                    <a:pt x="8339" y="378"/>
                    <a:pt x="8342" y="375"/>
                    <a:pt x="8348" y="368"/>
                  </a:cubicBezTo>
                  <a:cubicBezTo>
                    <a:pt x="8457" y="278"/>
                    <a:pt x="8537" y="233"/>
                    <a:pt x="8632" y="233"/>
                  </a:cubicBezTo>
                  <a:close/>
                  <a:moveTo>
                    <a:pt x="11042" y="455"/>
                  </a:moveTo>
                  <a:cubicBezTo>
                    <a:pt x="11064" y="455"/>
                    <a:pt x="11086" y="456"/>
                    <a:pt x="11109" y="458"/>
                  </a:cubicBezTo>
                  <a:cubicBezTo>
                    <a:pt x="11416" y="485"/>
                    <a:pt x="11705" y="568"/>
                    <a:pt x="11985" y="685"/>
                  </a:cubicBezTo>
                  <a:cubicBezTo>
                    <a:pt x="12201" y="777"/>
                    <a:pt x="12412" y="888"/>
                    <a:pt x="12618" y="997"/>
                  </a:cubicBezTo>
                  <a:cubicBezTo>
                    <a:pt x="12691" y="1037"/>
                    <a:pt x="12758" y="1097"/>
                    <a:pt x="12818" y="1161"/>
                  </a:cubicBezTo>
                  <a:cubicBezTo>
                    <a:pt x="12887" y="1234"/>
                    <a:pt x="12921" y="1327"/>
                    <a:pt x="12874" y="1430"/>
                  </a:cubicBezTo>
                  <a:cubicBezTo>
                    <a:pt x="12711" y="1790"/>
                    <a:pt x="12544" y="2146"/>
                    <a:pt x="12378" y="2512"/>
                  </a:cubicBezTo>
                  <a:cubicBezTo>
                    <a:pt x="12268" y="2460"/>
                    <a:pt x="12168" y="2413"/>
                    <a:pt x="12068" y="2363"/>
                  </a:cubicBezTo>
                  <a:cubicBezTo>
                    <a:pt x="11930" y="2289"/>
                    <a:pt x="11789" y="2254"/>
                    <a:pt x="11646" y="2254"/>
                  </a:cubicBezTo>
                  <a:cubicBezTo>
                    <a:pt x="11521" y="2254"/>
                    <a:pt x="11394" y="2281"/>
                    <a:pt x="11269" y="2333"/>
                  </a:cubicBezTo>
                  <a:cubicBezTo>
                    <a:pt x="11113" y="2400"/>
                    <a:pt x="10969" y="2492"/>
                    <a:pt x="10820" y="2576"/>
                  </a:cubicBezTo>
                  <a:cubicBezTo>
                    <a:pt x="10760" y="2612"/>
                    <a:pt x="10703" y="2659"/>
                    <a:pt x="10653" y="2695"/>
                  </a:cubicBezTo>
                  <a:cubicBezTo>
                    <a:pt x="10454" y="2592"/>
                    <a:pt x="10280" y="2506"/>
                    <a:pt x="10084" y="2406"/>
                  </a:cubicBezTo>
                  <a:cubicBezTo>
                    <a:pt x="10314" y="2020"/>
                    <a:pt x="10483" y="1604"/>
                    <a:pt x="10806" y="1284"/>
                  </a:cubicBezTo>
                  <a:cubicBezTo>
                    <a:pt x="10885" y="1208"/>
                    <a:pt x="10999" y="1094"/>
                    <a:pt x="11092" y="1094"/>
                  </a:cubicBezTo>
                  <a:cubicBezTo>
                    <a:pt x="11110" y="1094"/>
                    <a:pt x="11127" y="1098"/>
                    <a:pt x="11142" y="1107"/>
                  </a:cubicBezTo>
                  <a:cubicBezTo>
                    <a:pt x="11239" y="1164"/>
                    <a:pt x="11166" y="1264"/>
                    <a:pt x="11133" y="1334"/>
                  </a:cubicBezTo>
                  <a:cubicBezTo>
                    <a:pt x="11063" y="1477"/>
                    <a:pt x="10983" y="1610"/>
                    <a:pt x="10916" y="1753"/>
                  </a:cubicBezTo>
                  <a:cubicBezTo>
                    <a:pt x="10883" y="1827"/>
                    <a:pt x="10806" y="1920"/>
                    <a:pt x="10913" y="1976"/>
                  </a:cubicBezTo>
                  <a:cubicBezTo>
                    <a:pt x="10929" y="1984"/>
                    <a:pt x="10943" y="1988"/>
                    <a:pt x="10957" y="1988"/>
                  </a:cubicBezTo>
                  <a:cubicBezTo>
                    <a:pt x="11019" y="1988"/>
                    <a:pt x="11056" y="1910"/>
                    <a:pt x="11089" y="1860"/>
                  </a:cubicBezTo>
                  <a:cubicBezTo>
                    <a:pt x="11186" y="1710"/>
                    <a:pt x="11276" y="1557"/>
                    <a:pt x="11356" y="1401"/>
                  </a:cubicBezTo>
                  <a:cubicBezTo>
                    <a:pt x="11389" y="1330"/>
                    <a:pt x="11405" y="1250"/>
                    <a:pt x="11413" y="1171"/>
                  </a:cubicBezTo>
                  <a:cubicBezTo>
                    <a:pt x="11421" y="993"/>
                    <a:pt x="11299" y="857"/>
                    <a:pt x="11135" y="857"/>
                  </a:cubicBezTo>
                  <a:cubicBezTo>
                    <a:pt x="11108" y="857"/>
                    <a:pt x="11081" y="860"/>
                    <a:pt x="11053" y="868"/>
                  </a:cubicBezTo>
                  <a:cubicBezTo>
                    <a:pt x="10936" y="897"/>
                    <a:pt x="10820" y="961"/>
                    <a:pt x="10729" y="1041"/>
                  </a:cubicBezTo>
                  <a:cubicBezTo>
                    <a:pt x="10600" y="1157"/>
                    <a:pt x="10477" y="1294"/>
                    <a:pt x="10383" y="1441"/>
                  </a:cubicBezTo>
                  <a:cubicBezTo>
                    <a:pt x="10234" y="1673"/>
                    <a:pt x="10114" y="1923"/>
                    <a:pt x="9984" y="2163"/>
                  </a:cubicBezTo>
                  <a:cubicBezTo>
                    <a:pt x="9954" y="2220"/>
                    <a:pt x="9927" y="2280"/>
                    <a:pt x="9897" y="2349"/>
                  </a:cubicBezTo>
                  <a:cubicBezTo>
                    <a:pt x="9787" y="2323"/>
                    <a:pt x="9687" y="2296"/>
                    <a:pt x="9590" y="2273"/>
                  </a:cubicBezTo>
                  <a:cubicBezTo>
                    <a:pt x="9590" y="2246"/>
                    <a:pt x="9584" y="2233"/>
                    <a:pt x="9590" y="2223"/>
                  </a:cubicBezTo>
                  <a:cubicBezTo>
                    <a:pt x="9874" y="1756"/>
                    <a:pt x="10160" y="1294"/>
                    <a:pt x="10446" y="831"/>
                  </a:cubicBezTo>
                  <a:cubicBezTo>
                    <a:pt x="10474" y="785"/>
                    <a:pt x="10510" y="745"/>
                    <a:pt x="10543" y="705"/>
                  </a:cubicBezTo>
                  <a:cubicBezTo>
                    <a:pt x="10672" y="539"/>
                    <a:pt x="10838" y="455"/>
                    <a:pt x="11042" y="455"/>
                  </a:cubicBezTo>
                  <a:close/>
                  <a:moveTo>
                    <a:pt x="3822" y="392"/>
                  </a:moveTo>
                  <a:cubicBezTo>
                    <a:pt x="4038" y="392"/>
                    <a:pt x="4246" y="495"/>
                    <a:pt x="4369" y="681"/>
                  </a:cubicBezTo>
                  <a:cubicBezTo>
                    <a:pt x="4409" y="737"/>
                    <a:pt x="4446" y="797"/>
                    <a:pt x="4476" y="861"/>
                  </a:cubicBezTo>
                  <a:cubicBezTo>
                    <a:pt x="4683" y="1274"/>
                    <a:pt x="4886" y="1684"/>
                    <a:pt x="5095" y="2110"/>
                  </a:cubicBezTo>
                  <a:cubicBezTo>
                    <a:pt x="5052" y="2136"/>
                    <a:pt x="5009" y="2163"/>
                    <a:pt x="4966" y="2186"/>
                  </a:cubicBezTo>
                  <a:cubicBezTo>
                    <a:pt x="4895" y="2233"/>
                    <a:pt x="4815" y="2269"/>
                    <a:pt x="4749" y="2320"/>
                  </a:cubicBezTo>
                  <a:cubicBezTo>
                    <a:pt x="4503" y="2503"/>
                    <a:pt x="4409" y="2759"/>
                    <a:pt x="4509" y="3052"/>
                  </a:cubicBezTo>
                  <a:cubicBezTo>
                    <a:pt x="4566" y="3219"/>
                    <a:pt x="4655" y="3372"/>
                    <a:pt x="4732" y="3531"/>
                  </a:cubicBezTo>
                  <a:cubicBezTo>
                    <a:pt x="4763" y="3595"/>
                    <a:pt x="4799" y="3654"/>
                    <a:pt x="4832" y="3718"/>
                  </a:cubicBezTo>
                  <a:cubicBezTo>
                    <a:pt x="4432" y="3648"/>
                    <a:pt x="4040" y="3582"/>
                    <a:pt x="3630" y="3508"/>
                  </a:cubicBezTo>
                  <a:cubicBezTo>
                    <a:pt x="3644" y="3325"/>
                    <a:pt x="3573" y="3132"/>
                    <a:pt x="3477" y="2946"/>
                  </a:cubicBezTo>
                  <a:cubicBezTo>
                    <a:pt x="3417" y="2829"/>
                    <a:pt x="3347" y="2719"/>
                    <a:pt x="3201" y="2689"/>
                  </a:cubicBezTo>
                  <a:cubicBezTo>
                    <a:pt x="3164" y="2683"/>
                    <a:pt x="3124" y="2639"/>
                    <a:pt x="3107" y="2603"/>
                  </a:cubicBezTo>
                  <a:cubicBezTo>
                    <a:pt x="2971" y="2326"/>
                    <a:pt x="2834" y="2050"/>
                    <a:pt x="2708" y="1767"/>
                  </a:cubicBezTo>
                  <a:cubicBezTo>
                    <a:pt x="2685" y="1716"/>
                    <a:pt x="2668" y="1664"/>
                    <a:pt x="2654" y="1607"/>
                  </a:cubicBezTo>
                  <a:cubicBezTo>
                    <a:pt x="2632" y="1523"/>
                    <a:pt x="2699" y="1449"/>
                    <a:pt x="2773" y="1449"/>
                  </a:cubicBezTo>
                  <a:cubicBezTo>
                    <a:pt x="2796" y="1449"/>
                    <a:pt x="2820" y="1457"/>
                    <a:pt x="2841" y="1473"/>
                  </a:cubicBezTo>
                  <a:cubicBezTo>
                    <a:pt x="2854" y="1484"/>
                    <a:pt x="2868" y="1497"/>
                    <a:pt x="2881" y="1510"/>
                  </a:cubicBezTo>
                  <a:cubicBezTo>
                    <a:pt x="2971" y="1604"/>
                    <a:pt x="3051" y="1710"/>
                    <a:pt x="3124" y="1816"/>
                  </a:cubicBezTo>
                  <a:cubicBezTo>
                    <a:pt x="3197" y="1927"/>
                    <a:pt x="3254" y="2046"/>
                    <a:pt x="3321" y="2160"/>
                  </a:cubicBezTo>
                  <a:cubicBezTo>
                    <a:pt x="3347" y="2203"/>
                    <a:pt x="3381" y="2249"/>
                    <a:pt x="3421" y="2280"/>
                  </a:cubicBezTo>
                  <a:cubicBezTo>
                    <a:pt x="3438" y="2293"/>
                    <a:pt x="3465" y="2300"/>
                    <a:pt x="3490" y="2300"/>
                  </a:cubicBezTo>
                  <a:cubicBezTo>
                    <a:pt x="3504" y="2300"/>
                    <a:pt x="3517" y="2298"/>
                    <a:pt x="3527" y="2293"/>
                  </a:cubicBezTo>
                  <a:cubicBezTo>
                    <a:pt x="3550" y="2280"/>
                    <a:pt x="3550" y="2226"/>
                    <a:pt x="3561" y="2193"/>
                  </a:cubicBezTo>
                  <a:cubicBezTo>
                    <a:pt x="3564" y="2180"/>
                    <a:pt x="3557" y="2166"/>
                    <a:pt x="3550" y="2153"/>
                  </a:cubicBezTo>
                  <a:cubicBezTo>
                    <a:pt x="3407" y="1873"/>
                    <a:pt x="3281" y="1581"/>
                    <a:pt x="3047" y="1357"/>
                  </a:cubicBezTo>
                  <a:cubicBezTo>
                    <a:pt x="2981" y="1294"/>
                    <a:pt x="2888" y="1241"/>
                    <a:pt x="2797" y="1211"/>
                  </a:cubicBezTo>
                  <a:cubicBezTo>
                    <a:pt x="2760" y="1197"/>
                    <a:pt x="2720" y="1190"/>
                    <a:pt x="2681" y="1190"/>
                  </a:cubicBezTo>
                  <a:cubicBezTo>
                    <a:pt x="2604" y="1190"/>
                    <a:pt x="2530" y="1219"/>
                    <a:pt x="2474" y="1287"/>
                  </a:cubicBezTo>
                  <a:cubicBezTo>
                    <a:pt x="2391" y="1384"/>
                    <a:pt x="2345" y="1497"/>
                    <a:pt x="2405" y="1630"/>
                  </a:cubicBezTo>
                  <a:cubicBezTo>
                    <a:pt x="2491" y="1823"/>
                    <a:pt x="2571" y="2016"/>
                    <a:pt x="2657" y="2206"/>
                  </a:cubicBezTo>
                  <a:cubicBezTo>
                    <a:pt x="2737" y="2380"/>
                    <a:pt x="2824" y="2546"/>
                    <a:pt x="2911" y="2723"/>
                  </a:cubicBezTo>
                  <a:cubicBezTo>
                    <a:pt x="2745" y="2803"/>
                    <a:pt x="2601" y="2872"/>
                    <a:pt x="2438" y="2955"/>
                  </a:cubicBezTo>
                  <a:cubicBezTo>
                    <a:pt x="2251" y="2483"/>
                    <a:pt x="1965" y="2066"/>
                    <a:pt x="1835" y="1581"/>
                  </a:cubicBezTo>
                  <a:cubicBezTo>
                    <a:pt x="1758" y="1287"/>
                    <a:pt x="1809" y="1194"/>
                    <a:pt x="2072" y="1034"/>
                  </a:cubicBezTo>
                  <a:cubicBezTo>
                    <a:pt x="2565" y="737"/>
                    <a:pt x="3101" y="568"/>
                    <a:pt x="3647" y="415"/>
                  </a:cubicBezTo>
                  <a:cubicBezTo>
                    <a:pt x="3705" y="399"/>
                    <a:pt x="3764" y="392"/>
                    <a:pt x="3822" y="392"/>
                  </a:cubicBezTo>
                  <a:close/>
                  <a:moveTo>
                    <a:pt x="8839" y="2446"/>
                  </a:moveTo>
                  <a:cubicBezTo>
                    <a:pt x="9396" y="2446"/>
                    <a:pt x="9920" y="2582"/>
                    <a:pt x="10440" y="2855"/>
                  </a:cubicBezTo>
                  <a:cubicBezTo>
                    <a:pt x="10017" y="3245"/>
                    <a:pt x="9610" y="3618"/>
                    <a:pt x="9171" y="4024"/>
                  </a:cubicBezTo>
                  <a:cubicBezTo>
                    <a:pt x="8891" y="3499"/>
                    <a:pt x="8628" y="3002"/>
                    <a:pt x="8348" y="2480"/>
                  </a:cubicBezTo>
                  <a:cubicBezTo>
                    <a:pt x="8515" y="2457"/>
                    <a:pt x="8678" y="2446"/>
                    <a:pt x="8839" y="2446"/>
                  </a:cubicBezTo>
                  <a:close/>
                  <a:moveTo>
                    <a:pt x="1775" y="2180"/>
                  </a:moveTo>
                  <a:cubicBezTo>
                    <a:pt x="1869" y="2353"/>
                    <a:pt x="1949" y="2503"/>
                    <a:pt x="2028" y="2652"/>
                  </a:cubicBezTo>
                  <a:cubicBezTo>
                    <a:pt x="1266" y="3119"/>
                    <a:pt x="659" y="3714"/>
                    <a:pt x="313" y="4581"/>
                  </a:cubicBezTo>
                  <a:cubicBezTo>
                    <a:pt x="217" y="4391"/>
                    <a:pt x="214" y="4211"/>
                    <a:pt x="220" y="4034"/>
                  </a:cubicBezTo>
                  <a:cubicBezTo>
                    <a:pt x="237" y="3788"/>
                    <a:pt x="324" y="3562"/>
                    <a:pt x="450" y="3352"/>
                  </a:cubicBezTo>
                  <a:cubicBezTo>
                    <a:pt x="627" y="3069"/>
                    <a:pt x="853" y="2829"/>
                    <a:pt x="1116" y="2632"/>
                  </a:cubicBezTo>
                  <a:cubicBezTo>
                    <a:pt x="1326" y="2476"/>
                    <a:pt x="1546" y="2336"/>
                    <a:pt x="1775" y="2180"/>
                  </a:cubicBezTo>
                  <a:close/>
                  <a:moveTo>
                    <a:pt x="6887" y="2632"/>
                  </a:moveTo>
                  <a:cubicBezTo>
                    <a:pt x="6951" y="2632"/>
                    <a:pt x="6996" y="2672"/>
                    <a:pt x="7057" y="2763"/>
                  </a:cubicBezTo>
                  <a:cubicBezTo>
                    <a:pt x="7070" y="2783"/>
                    <a:pt x="7087" y="2806"/>
                    <a:pt x="7097" y="2829"/>
                  </a:cubicBezTo>
                  <a:cubicBezTo>
                    <a:pt x="7409" y="3428"/>
                    <a:pt x="7726" y="4028"/>
                    <a:pt x="8056" y="4661"/>
                  </a:cubicBezTo>
                  <a:cubicBezTo>
                    <a:pt x="7752" y="4561"/>
                    <a:pt x="7489" y="4478"/>
                    <a:pt x="7233" y="4387"/>
                  </a:cubicBezTo>
                  <a:cubicBezTo>
                    <a:pt x="7197" y="4374"/>
                    <a:pt x="7160" y="4331"/>
                    <a:pt x="7143" y="4294"/>
                  </a:cubicBezTo>
                  <a:cubicBezTo>
                    <a:pt x="7000" y="3998"/>
                    <a:pt x="6857" y="3702"/>
                    <a:pt x="6724" y="3405"/>
                  </a:cubicBezTo>
                  <a:cubicBezTo>
                    <a:pt x="6661" y="3265"/>
                    <a:pt x="6607" y="3125"/>
                    <a:pt x="6564" y="2979"/>
                  </a:cubicBezTo>
                  <a:cubicBezTo>
                    <a:pt x="6524" y="2846"/>
                    <a:pt x="6601" y="2732"/>
                    <a:pt x="6760" y="2666"/>
                  </a:cubicBezTo>
                  <a:cubicBezTo>
                    <a:pt x="6812" y="2644"/>
                    <a:pt x="6852" y="2632"/>
                    <a:pt x="6887" y="2632"/>
                  </a:cubicBezTo>
                  <a:close/>
                  <a:moveTo>
                    <a:pt x="7244" y="1684"/>
                  </a:moveTo>
                  <a:cubicBezTo>
                    <a:pt x="7400" y="1684"/>
                    <a:pt x="7536" y="1755"/>
                    <a:pt x="7640" y="1876"/>
                  </a:cubicBezTo>
                  <a:cubicBezTo>
                    <a:pt x="7740" y="2000"/>
                    <a:pt x="7846" y="2120"/>
                    <a:pt x="7919" y="2256"/>
                  </a:cubicBezTo>
                  <a:cubicBezTo>
                    <a:pt x="8272" y="2895"/>
                    <a:pt x="8611" y="3542"/>
                    <a:pt x="8965" y="4198"/>
                  </a:cubicBezTo>
                  <a:cubicBezTo>
                    <a:pt x="8775" y="4394"/>
                    <a:pt x="8588" y="4590"/>
                    <a:pt x="8396" y="4793"/>
                  </a:cubicBezTo>
                  <a:cubicBezTo>
                    <a:pt x="8376" y="4764"/>
                    <a:pt x="8348" y="4730"/>
                    <a:pt x="8329" y="4690"/>
                  </a:cubicBezTo>
                  <a:cubicBezTo>
                    <a:pt x="8046" y="4134"/>
                    <a:pt x="7766" y="3579"/>
                    <a:pt x="7477" y="3022"/>
                  </a:cubicBezTo>
                  <a:cubicBezTo>
                    <a:pt x="7403" y="2879"/>
                    <a:pt x="7317" y="2735"/>
                    <a:pt x="7223" y="2603"/>
                  </a:cubicBezTo>
                  <a:cubicBezTo>
                    <a:pt x="7134" y="2474"/>
                    <a:pt x="7028" y="2415"/>
                    <a:pt x="6898" y="2415"/>
                  </a:cubicBezTo>
                  <a:cubicBezTo>
                    <a:pt x="6849" y="2415"/>
                    <a:pt x="6797" y="2423"/>
                    <a:pt x="6741" y="2440"/>
                  </a:cubicBezTo>
                  <a:cubicBezTo>
                    <a:pt x="6610" y="2476"/>
                    <a:pt x="6501" y="2549"/>
                    <a:pt x="6414" y="2652"/>
                  </a:cubicBezTo>
                  <a:cubicBezTo>
                    <a:pt x="6331" y="2755"/>
                    <a:pt x="6287" y="2872"/>
                    <a:pt x="6331" y="3002"/>
                  </a:cubicBezTo>
                  <a:cubicBezTo>
                    <a:pt x="6378" y="3159"/>
                    <a:pt x="6424" y="3315"/>
                    <a:pt x="6494" y="3465"/>
                  </a:cubicBezTo>
                  <a:cubicBezTo>
                    <a:pt x="6613" y="3731"/>
                    <a:pt x="6753" y="3994"/>
                    <a:pt x="6897" y="4287"/>
                  </a:cubicBezTo>
                  <a:cubicBezTo>
                    <a:pt x="6757" y="4251"/>
                    <a:pt x="6627" y="4218"/>
                    <a:pt x="6498" y="4184"/>
                  </a:cubicBezTo>
                  <a:cubicBezTo>
                    <a:pt x="6364" y="4148"/>
                    <a:pt x="6207" y="4144"/>
                    <a:pt x="6108" y="4064"/>
                  </a:cubicBezTo>
                  <a:cubicBezTo>
                    <a:pt x="6008" y="3985"/>
                    <a:pt x="5971" y="3831"/>
                    <a:pt x="5905" y="3711"/>
                  </a:cubicBezTo>
                  <a:cubicBezTo>
                    <a:pt x="5774" y="3468"/>
                    <a:pt x="5645" y="3222"/>
                    <a:pt x="5511" y="2982"/>
                  </a:cubicBezTo>
                  <a:cubicBezTo>
                    <a:pt x="5479" y="2926"/>
                    <a:pt x="5415" y="2817"/>
                    <a:pt x="5347" y="2817"/>
                  </a:cubicBezTo>
                  <a:cubicBezTo>
                    <a:pt x="5339" y="2817"/>
                    <a:pt x="5330" y="2819"/>
                    <a:pt x="5322" y="2822"/>
                  </a:cubicBezTo>
                  <a:cubicBezTo>
                    <a:pt x="5248" y="2855"/>
                    <a:pt x="5292" y="2922"/>
                    <a:pt x="5305" y="2962"/>
                  </a:cubicBezTo>
                  <a:cubicBezTo>
                    <a:pt x="5335" y="3069"/>
                    <a:pt x="5371" y="3175"/>
                    <a:pt x="5422" y="3275"/>
                  </a:cubicBezTo>
                  <a:cubicBezTo>
                    <a:pt x="5539" y="3505"/>
                    <a:pt x="5662" y="3728"/>
                    <a:pt x="5794" y="3985"/>
                  </a:cubicBezTo>
                  <a:cubicBezTo>
                    <a:pt x="5578" y="3945"/>
                    <a:pt x="5388" y="3885"/>
                    <a:pt x="5195" y="3834"/>
                  </a:cubicBezTo>
                  <a:cubicBezTo>
                    <a:pt x="5165" y="3825"/>
                    <a:pt x="5135" y="3785"/>
                    <a:pt x="5119" y="3751"/>
                  </a:cubicBezTo>
                  <a:cubicBezTo>
                    <a:pt x="5002" y="3531"/>
                    <a:pt x="4875" y="3312"/>
                    <a:pt x="4775" y="3085"/>
                  </a:cubicBezTo>
                  <a:cubicBezTo>
                    <a:pt x="4649" y="2799"/>
                    <a:pt x="4706" y="2615"/>
                    <a:pt x="4979" y="2476"/>
                  </a:cubicBezTo>
                  <a:cubicBezTo>
                    <a:pt x="5502" y="2206"/>
                    <a:pt x="6024" y="1923"/>
                    <a:pt x="6604" y="1780"/>
                  </a:cubicBezTo>
                  <a:cubicBezTo>
                    <a:pt x="6793" y="1730"/>
                    <a:pt x="6990" y="1707"/>
                    <a:pt x="7186" y="1687"/>
                  </a:cubicBezTo>
                  <a:cubicBezTo>
                    <a:pt x="7206" y="1685"/>
                    <a:pt x="7225" y="1684"/>
                    <a:pt x="7244" y="1684"/>
                  </a:cubicBezTo>
                  <a:close/>
                  <a:moveTo>
                    <a:pt x="2082" y="2906"/>
                  </a:moveTo>
                  <a:cubicBezTo>
                    <a:pt x="2132" y="2962"/>
                    <a:pt x="2182" y="3019"/>
                    <a:pt x="2242" y="3089"/>
                  </a:cubicBezTo>
                  <a:cubicBezTo>
                    <a:pt x="1503" y="3648"/>
                    <a:pt x="956" y="4334"/>
                    <a:pt x="750" y="5257"/>
                  </a:cubicBezTo>
                  <a:cubicBezTo>
                    <a:pt x="716" y="5243"/>
                    <a:pt x="710" y="5243"/>
                    <a:pt x="707" y="5240"/>
                  </a:cubicBezTo>
                  <a:cubicBezTo>
                    <a:pt x="387" y="4917"/>
                    <a:pt x="380" y="4873"/>
                    <a:pt x="587" y="4481"/>
                  </a:cubicBezTo>
                  <a:cubicBezTo>
                    <a:pt x="883" y="3901"/>
                    <a:pt x="1319" y="3445"/>
                    <a:pt x="1832" y="3055"/>
                  </a:cubicBezTo>
                  <a:cubicBezTo>
                    <a:pt x="1878" y="3019"/>
                    <a:pt x="1929" y="2989"/>
                    <a:pt x="1978" y="2959"/>
                  </a:cubicBezTo>
                  <a:cubicBezTo>
                    <a:pt x="2005" y="2942"/>
                    <a:pt x="2035" y="2929"/>
                    <a:pt x="2082" y="2906"/>
                  </a:cubicBezTo>
                  <a:close/>
                  <a:moveTo>
                    <a:pt x="12931" y="2073"/>
                  </a:moveTo>
                  <a:cubicBezTo>
                    <a:pt x="13520" y="2393"/>
                    <a:pt x="14053" y="2752"/>
                    <a:pt x="14379" y="3352"/>
                  </a:cubicBezTo>
                  <a:cubicBezTo>
                    <a:pt x="14599" y="3758"/>
                    <a:pt x="14613" y="4178"/>
                    <a:pt x="14419" y="4604"/>
                  </a:cubicBezTo>
                  <a:cubicBezTo>
                    <a:pt x="14270" y="4940"/>
                    <a:pt x="14030" y="5206"/>
                    <a:pt x="13740" y="5453"/>
                  </a:cubicBezTo>
                  <a:cubicBezTo>
                    <a:pt x="13447" y="5093"/>
                    <a:pt x="13057" y="4964"/>
                    <a:pt x="12578" y="4953"/>
                  </a:cubicBezTo>
                  <a:cubicBezTo>
                    <a:pt x="12647" y="4880"/>
                    <a:pt x="12691" y="4837"/>
                    <a:pt x="12734" y="4790"/>
                  </a:cubicBezTo>
                  <a:cubicBezTo>
                    <a:pt x="12881" y="4621"/>
                    <a:pt x="13041" y="4461"/>
                    <a:pt x="13167" y="4281"/>
                  </a:cubicBezTo>
                  <a:cubicBezTo>
                    <a:pt x="13394" y="3965"/>
                    <a:pt x="13463" y="3511"/>
                    <a:pt x="13081" y="3135"/>
                  </a:cubicBezTo>
                  <a:cubicBezTo>
                    <a:pt x="12927" y="2982"/>
                    <a:pt x="12771" y="2832"/>
                    <a:pt x="12604" y="2672"/>
                  </a:cubicBezTo>
                  <a:cubicBezTo>
                    <a:pt x="12635" y="2619"/>
                    <a:pt x="12664" y="2563"/>
                    <a:pt x="12704" y="2489"/>
                  </a:cubicBezTo>
                  <a:cubicBezTo>
                    <a:pt x="13211" y="2826"/>
                    <a:pt x="13626" y="3205"/>
                    <a:pt x="13737" y="3825"/>
                  </a:cubicBezTo>
                  <a:cubicBezTo>
                    <a:pt x="13780" y="4061"/>
                    <a:pt x="13710" y="4267"/>
                    <a:pt x="13557" y="4447"/>
                  </a:cubicBezTo>
                  <a:cubicBezTo>
                    <a:pt x="13510" y="4501"/>
                    <a:pt x="13460" y="4554"/>
                    <a:pt x="13427" y="4617"/>
                  </a:cubicBezTo>
                  <a:cubicBezTo>
                    <a:pt x="13411" y="4650"/>
                    <a:pt x="13414" y="4717"/>
                    <a:pt x="13437" y="4744"/>
                  </a:cubicBezTo>
                  <a:cubicBezTo>
                    <a:pt x="13453" y="4760"/>
                    <a:pt x="13490" y="4770"/>
                    <a:pt x="13522" y="4770"/>
                  </a:cubicBezTo>
                  <a:cubicBezTo>
                    <a:pt x="13536" y="4770"/>
                    <a:pt x="13550" y="4768"/>
                    <a:pt x="13560" y="4764"/>
                  </a:cubicBezTo>
                  <a:cubicBezTo>
                    <a:pt x="13614" y="4744"/>
                    <a:pt x="13660" y="4704"/>
                    <a:pt x="13700" y="4661"/>
                  </a:cubicBezTo>
                  <a:cubicBezTo>
                    <a:pt x="14016" y="4344"/>
                    <a:pt x="14083" y="3965"/>
                    <a:pt x="13933" y="3555"/>
                  </a:cubicBezTo>
                  <a:cubicBezTo>
                    <a:pt x="13740" y="3012"/>
                    <a:pt x="13394" y="2596"/>
                    <a:pt x="12864" y="2349"/>
                  </a:cubicBezTo>
                  <a:cubicBezTo>
                    <a:pt x="12847" y="2343"/>
                    <a:pt x="12834" y="2329"/>
                    <a:pt x="12804" y="2306"/>
                  </a:cubicBezTo>
                  <a:cubicBezTo>
                    <a:pt x="12844" y="2233"/>
                    <a:pt x="12881" y="2160"/>
                    <a:pt x="12931" y="2073"/>
                  </a:cubicBezTo>
                  <a:close/>
                  <a:moveTo>
                    <a:pt x="3105" y="2910"/>
                  </a:moveTo>
                  <a:cubicBezTo>
                    <a:pt x="3201" y="2910"/>
                    <a:pt x="3249" y="2993"/>
                    <a:pt x="3337" y="3189"/>
                  </a:cubicBezTo>
                  <a:cubicBezTo>
                    <a:pt x="3453" y="3451"/>
                    <a:pt x="3485" y="3559"/>
                    <a:pt x="3139" y="3559"/>
                  </a:cubicBezTo>
                  <a:cubicBezTo>
                    <a:pt x="3128" y="3559"/>
                    <a:pt x="3118" y="3559"/>
                    <a:pt x="3107" y="3559"/>
                  </a:cubicBezTo>
                  <a:cubicBezTo>
                    <a:pt x="3103" y="3558"/>
                    <a:pt x="3098" y="3558"/>
                    <a:pt x="3093" y="3558"/>
                  </a:cubicBezTo>
                  <a:cubicBezTo>
                    <a:pt x="2794" y="3558"/>
                    <a:pt x="2558" y="3681"/>
                    <a:pt x="2322" y="3861"/>
                  </a:cubicBezTo>
                  <a:cubicBezTo>
                    <a:pt x="1746" y="4301"/>
                    <a:pt x="1483" y="4904"/>
                    <a:pt x="1343" y="5583"/>
                  </a:cubicBezTo>
                  <a:cubicBezTo>
                    <a:pt x="1329" y="5629"/>
                    <a:pt x="1319" y="5680"/>
                    <a:pt x="1299" y="5756"/>
                  </a:cubicBezTo>
                  <a:cubicBezTo>
                    <a:pt x="1173" y="5660"/>
                    <a:pt x="1066" y="5573"/>
                    <a:pt x="959" y="5489"/>
                  </a:cubicBezTo>
                  <a:cubicBezTo>
                    <a:pt x="879" y="5429"/>
                    <a:pt x="930" y="5357"/>
                    <a:pt x="950" y="5293"/>
                  </a:cubicBezTo>
                  <a:cubicBezTo>
                    <a:pt x="1156" y="4637"/>
                    <a:pt x="1492" y="4058"/>
                    <a:pt x="2008" y="3591"/>
                  </a:cubicBezTo>
                  <a:cubicBezTo>
                    <a:pt x="2258" y="3368"/>
                    <a:pt x="2518" y="3162"/>
                    <a:pt x="2824" y="3012"/>
                  </a:cubicBezTo>
                  <a:cubicBezTo>
                    <a:pt x="2956" y="2947"/>
                    <a:pt x="3041" y="2910"/>
                    <a:pt x="3105" y="2910"/>
                  </a:cubicBezTo>
                  <a:close/>
                  <a:moveTo>
                    <a:pt x="12677" y="5895"/>
                  </a:moveTo>
                  <a:cubicBezTo>
                    <a:pt x="12761" y="5895"/>
                    <a:pt x="12851" y="5919"/>
                    <a:pt x="12951" y="5976"/>
                  </a:cubicBezTo>
                  <a:cubicBezTo>
                    <a:pt x="12858" y="6029"/>
                    <a:pt x="12801" y="6062"/>
                    <a:pt x="12741" y="6089"/>
                  </a:cubicBezTo>
                  <a:cubicBezTo>
                    <a:pt x="12564" y="6172"/>
                    <a:pt x="12384" y="6252"/>
                    <a:pt x="12185" y="6345"/>
                  </a:cubicBezTo>
                  <a:cubicBezTo>
                    <a:pt x="12198" y="6159"/>
                    <a:pt x="12272" y="6042"/>
                    <a:pt x="12415" y="5969"/>
                  </a:cubicBezTo>
                  <a:cubicBezTo>
                    <a:pt x="12500" y="5924"/>
                    <a:pt x="12585" y="5895"/>
                    <a:pt x="12677" y="5895"/>
                  </a:cubicBezTo>
                  <a:close/>
                  <a:moveTo>
                    <a:pt x="12711" y="5223"/>
                  </a:moveTo>
                  <a:cubicBezTo>
                    <a:pt x="13018" y="5223"/>
                    <a:pt x="13320" y="5363"/>
                    <a:pt x="13520" y="5623"/>
                  </a:cubicBezTo>
                  <a:cubicBezTo>
                    <a:pt x="13407" y="5700"/>
                    <a:pt x="13303" y="5769"/>
                    <a:pt x="13194" y="5846"/>
                  </a:cubicBezTo>
                  <a:cubicBezTo>
                    <a:pt x="13036" y="5695"/>
                    <a:pt x="12872" y="5629"/>
                    <a:pt x="12705" y="5629"/>
                  </a:cubicBezTo>
                  <a:cubicBezTo>
                    <a:pt x="12557" y="5629"/>
                    <a:pt x="12406" y="5681"/>
                    <a:pt x="12255" y="5772"/>
                  </a:cubicBezTo>
                  <a:cubicBezTo>
                    <a:pt x="12025" y="5916"/>
                    <a:pt x="11958" y="6129"/>
                    <a:pt x="12012" y="6408"/>
                  </a:cubicBezTo>
                  <a:cubicBezTo>
                    <a:pt x="11819" y="6476"/>
                    <a:pt x="11622" y="6542"/>
                    <a:pt x="11399" y="6619"/>
                  </a:cubicBezTo>
                  <a:cubicBezTo>
                    <a:pt x="11425" y="6388"/>
                    <a:pt x="11508" y="6202"/>
                    <a:pt x="11585" y="6019"/>
                  </a:cubicBezTo>
                  <a:cubicBezTo>
                    <a:pt x="11722" y="5703"/>
                    <a:pt x="11958" y="5480"/>
                    <a:pt x="12261" y="5330"/>
                  </a:cubicBezTo>
                  <a:cubicBezTo>
                    <a:pt x="12404" y="5257"/>
                    <a:pt x="12558" y="5223"/>
                    <a:pt x="12711" y="5223"/>
                  </a:cubicBezTo>
                  <a:close/>
                  <a:moveTo>
                    <a:pt x="11645" y="2498"/>
                  </a:moveTo>
                  <a:cubicBezTo>
                    <a:pt x="11775" y="2498"/>
                    <a:pt x="11907" y="2533"/>
                    <a:pt x="12042" y="2606"/>
                  </a:cubicBezTo>
                  <a:cubicBezTo>
                    <a:pt x="12401" y="2803"/>
                    <a:pt x="12694" y="3069"/>
                    <a:pt x="12964" y="3368"/>
                  </a:cubicBezTo>
                  <a:cubicBezTo>
                    <a:pt x="13154" y="3571"/>
                    <a:pt x="13167" y="3811"/>
                    <a:pt x="13037" y="4041"/>
                  </a:cubicBezTo>
                  <a:cubicBezTo>
                    <a:pt x="12944" y="4207"/>
                    <a:pt x="12818" y="4354"/>
                    <a:pt x="12698" y="4501"/>
                  </a:cubicBezTo>
                  <a:cubicBezTo>
                    <a:pt x="12547" y="4681"/>
                    <a:pt x="12388" y="4857"/>
                    <a:pt x="12228" y="5030"/>
                  </a:cubicBezTo>
                  <a:cubicBezTo>
                    <a:pt x="12188" y="5070"/>
                    <a:pt x="12135" y="5100"/>
                    <a:pt x="12085" y="5127"/>
                  </a:cubicBezTo>
                  <a:cubicBezTo>
                    <a:pt x="11588" y="5403"/>
                    <a:pt x="11309" y="5826"/>
                    <a:pt x="11229" y="6382"/>
                  </a:cubicBezTo>
                  <a:cubicBezTo>
                    <a:pt x="11216" y="6465"/>
                    <a:pt x="11219" y="6548"/>
                    <a:pt x="11213" y="6671"/>
                  </a:cubicBezTo>
                  <a:cubicBezTo>
                    <a:pt x="11046" y="6715"/>
                    <a:pt x="10876" y="6759"/>
                    <a:pt x="10683" y="6808"/>
                  </a:cubicBezTo>
                  <a:cubicBezTo>
                    <a:pt x="10689" y="6751"/>
                    <a:pt x="10693" y="6708"/>
                    <a:pt x="10700" y="6668"/>
                  </a:cubicBezTo>
                  <a:cubicBezTo>
                    <a:pt x="10726" y="6528"/>
                    <a:pt x="10760" y="6385"/>
                    <a:pt x="10776" y="6242"/>
                  </a:cubicBezTo>
                  <a:cubicBezTo>
                    <a:pt x="10803" y="5982"/>
                    <a:pt x="10697" y="5780"/>
                    <a:pt x="10474" y="5646"/>
                  </a:cubicBezTo>
                  <a:cubicBezTo>
                    <a:pt x="10334" y="5560"/>
                    <a:pt x="10183" y="5493"/>
                    <a:pt x="10034" y="5426"/>
                  </a:cubicBezTo>
                  <a:cubicBezTo>
                    <a:pt x="9864" y="5346"/>
                    <a:pt x="9687" y="5273"/>
                    <a:pt x="9484" y="5187"/>
                  </a:cubicBezTo>
                  <a:cubicBezTo>
                    <a:pt x="9561" y="5110"/>
                    <a:pt x="9621" y="5047"/>
                    <a:pt x="9687" y="4987"/>
                  </a:cubicBezTo>
                  <a:cubicBezTo>
                    <a:pt x="10167" y="4547"/>
                    <a:pt x="10646" y="4108"/>
                    <a:pt x="11129" y="3671"/>
                  </a:cubicBezTo>
                  <a:cubicBezTo>
                    <a:pt x="11259" y="3551"/>
                    <a:pt x="11393" y="3431"/>
                    <a:pt x="11519" y="3308"/>
                  </a:cubicBezTo>
                  <a:cubicBezTo>
                    <a:pt x="11558" y="3271"/>
                    <a:pt x="11602" y="3250"/>
                    <a:pt x="11646" y="3250"/>
                  </a:cubicBezTo>
                  <a:cubicBezTo>
                    <a:pt x="11669" y="3250"/>
                    <a:pt x="11692" y="3256"/>
                    <a:pt x="11715" y="3268"/>
                  </a:cubicBezTo>
                  <a:cubicBezTo>
                    <a:pt x="11799" y="3315"/>
                    <a:pt x="11782" y="3399"/>
                    <a:pt x="11752" y="3462"/>
                  </a:cubicBezTo>
                  <a:cubicBezTo>
                    <a:pt x="11705" y="3555"/>
                    <a:pt x="11648" y="3645"/>
                    <a:pt x="11585" y="3728"/>
                  </a:cubicBezTo>
                  <a:cubicBezTo>
                    <a:pt x="11496" y="3841"/>
                    <a:pt x="11393" y="3945"/>
                    <a:pt x="11302" y="4058"/>
                  </a:cubicBezTo>
                  <a:cubicBezTo>
                    <a:pt x="11256" y="4114"/>
                    <a:pt x="11222" y="4188"/>
                    <a:pt x="11186" y="4251"/>
                  </a:cubicBezTo>
                  <a:cubicBezTo>
                    <a:pt x="11196" y="4264"/>
                    <a:pt x="11202" y="4278"/>
                    <a:pt x="11213" y="4291"/>
                  </a:cubicBezTo>
                  <a:cubicBezTo>
                    <a:pt x="11256" y="4278"/>
                    <a:pt x="11309" y="4278"/>
                    <a:pt x="11342" y="4254"/>
                  </a:cubicBezTo>
                  <a:cubicBezTo>
                    <a:pt x="11576" y="4088"/>
                    <a:pt x="11775" y="3888"/>
                    <a:pt x="11915" y="3638"/>
                  </a:cubicBezTo>
                  <a:cubicBezTo>
                    <a:pt x="11945" y="3588"/>
                    <a:pt x="11968" y="3531"/>
                    <a:pt x="11982" y="3475"/>
                  </a:cubicBezTo>
                  <a:cubicBezTo>
                    <a:pt x="12012" y="3342"/>
                    <a:pt x="12008" y="3208"/>
                    <a:pt x="11895" y="3109"/>
                  </a:cubicBezTo>
                  <a:cubicBezTo>
                    <a:pt x="11823" y="3047"/>
                    <a:pt x="11743" y="3018"/>
                    <a:pt x="11660" y="3018"/>
                  </a:cubicBezTo>
                  <a:cubicBezTo>
                    <a:pt x="11604" y="3018"/>
                    <a:pt x="11546" y="3031"/>
                    <a:pt x="11489" y="3055"/>
                  </a:cubicBezTo>
                  <a:cubicBezTo>
                    <a:pt x="11422" y="3082"/>
                    <a:pt x="11359" y="3122"/>
                    <a:pt x="11309" y="3172"/>
                  </a:cubicBezTo>
                  <a:cubicBezTo>
                    <a:pt x="10809" y="3618"/>
                    <a:pt x="10314" y="4068"/>
                    <a:pt x="9821" y="4524"/>
                  </a:cubicBezTo>
                  <a:cubicBezTo>
                    <a:pt x="9630" y="4701"/>
                    <a:pt x="9455" y="4897"/>
                    <a:pt x="9251" y="5103"/>
                  </a:cubicBezTo>
                  <a:cubicBezTo>
                    <a:pt x="9048" y="5033"/>
                    <a:pt x="8825" y="4957"/>
                    <a:pt x="8599" y="4880"/>
                  </a:cubicBezTo>
                  <a:cubicBezTo>
                    <a:pt x="8591" y="4864"/>
                    <a:pt x="8585" y="4847"/>
                    <a:pt x="8579" y="4830"/>
                  </a:cubicBezTo>
                  <a:cubicBezTo>
                    <a:pt x="8615" y="4810"/>
                    <a:pt x="8651" y="4793"/>
                    <a:pt x="8682" y="4767"/>
                  </a:cubicBezTo>
                  <a:cubicBezTo>
                    <a:pt x="9244" y="4264"/>
                    <a:pt x="9801" y="3754"/>
                    <a:pt x="10366" y="3252"/>
                  </a:cubicBezTo>
                  <a:cubicBezTo>
                    <a:pt x="10557" y="3082"/>
                    <a:pt x="10760" y="2926"/>
                    <a:pt x="10963" y="2769"/>
                  </a:cubicBezTo>
                  <a:cubicBezTo>
                    <a:pt x="11053" y="2703"/>
                    <a:pt x="11153" y="2649"/>
                    <a:pt x="11253" y="2600"/>
                  </a:cubicBezTo>
                  <a:cubicBezTo>
                    <a:pt x="11384" y="2533"/>
                    <a:pt x="11514" y="2498"/>
                    <a:pt x="11645" y="2498"/>
                  </a:cubicBezTo>
                  <a:close/>
                  <a:moveTo>
                    <a:pt x="3584" y="3802"/>
                  </a:moveTo>
                  <a:cubicBezTo>
                    <a:pt x="3807" y="3802"/>
                    <a:pt x="4029" y="3821"/>
                    <a:pt x="4246" y="3878"/>
                  </a:cubicBezTo>
                  <a:cubicBezTo>
                    <a:pt x="5375" y="4174"/>
                    <a:pt x="6521" y="4418"/>
                    <a:pt x="7623" y="4807"/>
                  </a:cubicBezTo>
                  <a:cubicBezTo>
                    <a:pt x="8452" y="5100"/>
                    <a:pt x="9271" y="5429"/>
                    <a:pt x="10094" y="5746"/>
                  </a:cubicBezTo>
                  <a:cubicBezTo>
                    <a:pt x="10190" y="5783"/>
                    <a:pt x="10280" y="5839"/>
                    <a:pt x="10366" y="5896"/>
                  </a:cubicBezTo>
                  <a:cubicBezTo>
                    <a:pt x="10483" y="5969"/>
                    <a:pt x="10543" y="6082"/>
                    <a:pt x="10520" y="6216"/>
                  </a:cubicBezTo>
                  <a:cubicBezTo>
                    <a:pt x="10490" y="6408"/>
                    <a:pt x="10440" y="6599"/>
                    <a:pt x="10397" y="6791"/>
                  </a:cubicBezTo>
                  <a:cubicBezTo>
                    <a:pt x="10377" y="6882"/>
                    <a:pt x="10303" y="6891"/>
                    <a:pt x="10230" y="6902"/>
                  </a:cubicBezTo>
                  <a:cubicBezTo>
                    <a:pt x="9690" y="6978"/>
                    <a:pt x="9148" y="7041"/>
                    <a:pt x="8611" y="7131"/>
                  </a:cubicBezTo>
                  <a:cubicBezTo>
                    <a:pt x="8532" y="7144"/>
                    <a:pt x="8456" y="7151"/>
                    <a:pt x="8382" y="7151"/>
                  </a:cubicBezTo>
                  <a:cubicBezTo>
                    <a:pt x="8120" y="7151"/>
                    <a:pt x="7887" y="7068"/>
                    <a:pt x="7656" y="6902"/>
                  </a:cubicBezTo>
                  <a:cubicBezTo>
                    <a:pt x="7240" y="6605"/>
                    <a:pt x="6800" y="6336"/>
                    <a:pt x="6374" y="6056"/>
                  </a:cubicBezTo>
                  <a:cubicBezTo>
                    <a:pt x="6291" y="6002"/>
                    <a:pt x="6211" y="5943"/>
                    <a:pt x="6128" y="5892"/>
                  </a:cubicBezTo>
                  <a:cubicBezTo>
                    <a:pt x="6002" y="5815"/>
                    <a:pt x="5899" y="5776"/>
                    <a:pt x="5799" y="5776"/>
                  </a:cubicBezTo>
                  <a:cubicBezTo>
                    <a:pt x="5680" y="5776"/>
                    <a:pt x="5567" y="5833"/>
                    <a:pt x="5428" y="5949"/>
                  </a:cubicBezTo>
                  <a:cubicBezTo>
                    <a:pt x="5395" y="5976"/>
                    <a:pt x="5362" y="6009"/>
                    <a:pt x="5312" y="6052"/>
                  </a:cubicBezTo>
                  <a:cubicBezTo>
                    <a:pt x="5139" y="5936"/>
                    <a:pt x="4982" y="5829"/>
                    <a:pt x="4822" y="5723"/>
                  </a:cubicBezTo>
                  <a:cubicBezTo>
                    <a:pt x="4743" y="5669"/>
                    <a:pt x="4663" y="5612"/>
                    <a:pt x="4576" y="5563"/>
                  </a:cubicBezTo>
                  <a:cubicBezTo>
                    <a:pt x="4477" y="5504"/>
                    <a:pt x="4377" y="5475"/>
                    <a:pt x="4281" y="5475"/>
                  </a:cubicBezTo>
                  <a:cubicBezTo>
                    <a:pt x="4111" y="5475"/>
                    <a:pt x="3954" y="5564"/>
                    <a:pt x="3836" y="5732"/>
                  </a:cubicBezTo>
                  <a:cubicBezTo>
                    <a:pt x="3764" y="5839"/>
                    <a:pt x="3767" y="5946"/>
                    <a:pt x="3836" y="6042"/>
                  </a:cubicBezTo>
                  <a:cubicBezTo>
                    <a:pt x="3950" y="6199"/>
                    <a:pt x="4066" y="6349"/>
                    <a:pt x="4193" y="6492"/>
                  </a:cubicBezTo>
                  <a:cubicBezTo>
                    <a:pt x="4303" y="6611"/>
                    <a:pt x="4429" y="6719"/>
                    <a:pt x="4546" y="6835"/>
                  </a:cubicBezTo>
                  <a:cubicBezTo>
                    <a:pt x="4579" y="6865"/>
                    <a:pt x="4606" y="6898"/>
                    <a:pt x="4663" y="6965"/>
                  </a:cubicBezTo>
                  <a:cubicBezTo>
                    <a:pt x="3850" y="6825"/>
                    <a:pt x="3097" y="6628"/>
                    <a:pt x="2368" y="6322"/>
                  </a:cubicBezTo>
                  <a:cubicBezTo>
                    <a:pt x="2345" y="5740"/>
                    <a:pt x="2488" y="5220"/>
                    <a:pt x="2841" y="4764"/>
                  </a:cubicBezTo>
                  <a:cubicBezTo>
                    <a:pt x="2939" y="4637"/>
                    <a:pt x="3077" y="4578"/>
                    <a:pt x="3229" y="4578"/>
                  </a:cubicBezTo>
                  <a:cubicBezTo>
                    <a:pt x="3258" y="4578"/>
                    <a:pt x="3287" y="4580"/>
                    <a:pt x="3317" y="4584"/>
                  </a:cubicBezTo>
                  <a:cubicBezTo>
                    <a:pt x="3501" y="4613"/>
                    <a:pt x="3684" y="4647"/>
                    <a:pt x="3856" y="4704"/>
                  </a:cubicBezTo>
                  <a:cubicBezTo>
                    <a:pt x="4939" y="5057"/>
                    <a:pt x="6041" y="5326"/>
                    <a:pt x="7147" y="5589"/>
                  </a:cubicBezTo>
                  <a:cubicBezTo>
                    <a:pt x="7876" y="5763"/>
                    <a:pt x="8605" y="5929"/>
                    <a:pt x="9335" y="6099"/>
                  </a:cubicBezTo>
                  <a:cubicBezTo>
                    <a:pt x="9421" y="6119"/>
                    <a:pt x="9501" y="6142"/>
                    <a:pt x="9527" y="6249"/>
                  </a:cubicBezTo>
                  <a:cubicBezTo>
                    <a:pt x="9477" y="6354"/>
                    <a:pt x="9377" y="6386"/>
                    <a:pt x="9279" y="6386"/>
                  </a:cubicBezTo>
                  <a:cubicBezTo>
                    <a:pt x="9274" y="6386"/>
                    <a:pt x="9269" y="6385"/>
                    <a:pt x="9264" y="6385"/>
                  </a:cubicBezTo>
                  <a:cubicBezTo>
                    <a:pt x="9015" y="6376"/>
                    <a:pt x="8768" y="6345"/>
                    <a:pt x="8522" y="6319"/>
                  </a:cubicBezTo>
                  <a:cubicBezTo>
                    <a:pt x="8405" y="6302"/>
                    <a:pt x="8292" y="6265"/>
                    <a:pt x="8176" y="6245"/>
                  </a:cubicBezTo>
                  <a:cubicBezTo>
                    <a:pt x="8129" y="6236"/>
                    <a:pt x="8090" y="6231"/>
                    <a:pt x="8059" y="6231"/>
                  </a:cubicBezTo>
                  <a:cubicBezTo>
                    <a:pt x="7992" y="6231"/>
                    <a:pt x="7961" y="6254"/>
                    <a:pt x="7959" y="6302"/>
                  </a:cubicBezTo>
                  <a:cubicBezTo>
                    <a:pt x="7959" y="6416"/>
                    <a:pt x="8052" y="6439"/>
                    <a:pt x="8136" y="6456"/>
                  </a:cubicBezTo>
                  <a:cubicBezTo>
                    <a:pt x="8408" y="6516"/>
                    <a:pt x="8685" y="6579"/>
                    <a:pt x="8965" y="6622"/>
                  </a:cubicBezTo>
                  <a:cubicBezTo>
                    <a:pt x="9011" y="6629"/>
                    <a:pt x="9058" y="6632"/>
                    <a:pt x="9106" y="6632"/>
                  </a:cubicBezTo>
                  <a:cubicBezTo>
                    <a:pt x="9188" y="6632"/>
                    <a:pt x="9272" y="6624"/>
                    <a:pt x="9355" y="6615"/>
                  </a:cubicBezTo>
                  <a:cubicBezTo>
                    <a:pt x="9431" y="6605"/>
                    <a:pt x="9507" y="6575"/>
                    <a:pt x="9574" y="6536"/>
                  </a:cubicBezTo>
                  <a:cubicBezTo>
                    <a:pt x="9797" y="6408"/>
                    <a:pt x="9827" y="6162"/>
                    <a:pt x="9634" y="5996"/>
                  </a:cubicBezTo>
                  <a:cubicBezTo>
                    <a:pt x="9544" y="5923"/>
                    <a:pt x="9435" y="5859"/>
                    <a:pt x="9324" y="5832"/>
                  </a:cubicBezTo>
                  <a:cubicBezTo>
                    <a:pt x="8862" y="5716"/>
                    <a:pt x="8388" y="5620"/>
                    <a:pt x="7923" y="5509"/>
                  </a:cubicBezTo>
                  <a:cubicBezTo>
                    <a:pt x="7317" y="5363"/>
                    <a:pt x="6710" y="5220"/>
                    <a:pt x="6108" y="5060"/>
                  </a:cubicBezTo>
                  <a:cubicBezTo>
                    <a:pt x="5388" y="4867"/>
                    <a:pt x="4675" y="4661"/>
                    <a:pt x="3963" y="4464"/>
                  </a:cubicBezTo>
                  <a:cubicBezTo>
                    <a:pt x="3790" y="4418"/>
                    <a:pt x="3616" y="4371"/>
                    <a:pt x="3444" y="4341"/>
                  </a:cubicBezTo>
                  <a:cubicBezTo>
                    <a:pt x="3380" y="4330"/>
                    <a:pt x="3318" y="4325"/>
                    <a:pt x="3259" y="4325"/>
                  </a:cubicBezTo>
                  <a:cubicBezTo>
                    <a:pt x="2956" y="4325"/>
                    <a:pt x="2717" y="4469"/>
                    <a:pt x="2542" y="4753"/>
                  </a:cubicBezTo>
                  <a:cubicBezTo>
                    <a:pt x="2268" y="5197"/>
                    <a:pt x="2118" y="5669"/>
                    <a:pt x="2158" y="6225"/>
                  </a:cubicBezTo>
                  <a:cubicBezTo>
                    <a:pt x="1922" y="6126"/>
                    <a:pt x="1718" y="6022"/>
                    <a:pt x="1519" y="5889"/>
                  </a:cubicBezTo>
                  <a:cubicBezTo>
                    <a:pt x="1649" y="5093"/>
                    <a:pt x="1935" y="4401"/>
                    <a:pt x="2637" y="3951"/>
                  </a:cubicBezTo>
                  <a:cubicBezTo>
                    <a:pt x="2725" y="3894"/>
                    <a:pt x="2831" y="3848"/>
                    <a:pt x="2931" y="3838"/>
                  </a:cubicBezTo>
                  <a:cubicBezTo>
                    <a:pt x="3147" y="3820"/>
                    <a:pt x="3366" y="3802"/>
                    <a:pt x="3584" y="3802"/>
                  </a:cubicBezTo>
                  <a:close/>
                  <a:moveTo>
                    <a:pt x="4308" y="5682"/>
                  </a:moveTo>
                  <a:cubicBezTo>
                    <a:pt x="4347" y="5682"/>
                    <a:pt x="4389" y="5691"/>
                    <a:pt x="4420" y="5706"/>
                  </a:cubicBezTo>
                  <a:cubicBezTo>
                    <a:pt x="4516" y="5752"/>
                    <a:pt x="4609" y="5823"/>
                    <a:pt x="4699" y="5886"/>
                  </a:cubicBezTo>
                  <a:cubicBezTo>
                    <a:pt x="5159" y="6192"/>
                    <a:pt x="5614" y="6505"/>
                    <a:pt x="6074" y="6808"/>
                  </a:cubicBezTo>
                  <a:cubicBezTo>
                    <a:pt x="6254" y="6925"/>
                    <a:pt x="6447" y="7025"/>
                    <a:pt x="6633" y="7131"/>
                  </a:cubicBezTo>
                  <a:cubicBezTo>
                    <a:pt x="6627" y="7155"/>
                    <a:pt x="6630" y="7151"/>
                    <a:pt x="6621" y="7175"/>
                  </a:cubicBezTo>
                  <a:cubicBezTo>
                    <a:pt x="6354" y="7158"/>
                    <a:pt x="6088" y="7141"/>
                    <a:pt x="5818" y="7118"/>
                  </a:cubicBezTo>
                  <a:cubicBezTo>
                    <a:pt x="5634" y="7105"/>
                    <a:pt x="5451" y="7071"/>
                    <a:pt x="5268" y="7058"/>
                  </a:cubicBezTo>
                  <a:cubicBezTo>
                    <a:pt x="5165" y="7051"/>
                    <a:pt x="5065" y="7008"/>
                    <a:pt x="4989" y="6931"/>
                  </a:cubicBezTo>
                  <a:cubicBezTo>
                    <a:pt x="4706" y="6648"/>
                    <a:pt x="4420" y="6369"/>
                    <a:pt x="4140" y="6082"/>
                  </a:cubicBezTo>
                  <a:cubicBezTo>
                    <a:pt x="4036" y="5979"/>
                    <a:pt x="4060" y="5799"/>
                    <a:pt x="4183" y="5723"/>
                  </a:cubicBezTo>
                  <a:cubicBezTo>
                    <a:pt x="4200" y="5712"/>
                    <a:pt x="4216" y="5703"/>
                    <a:pt x="4233" y="5696"/>
                  </a:cubicBezTo>
                  <a:cubicBezTo>
                    <a:pt x="4254" y="5686"/>
                    <a:pt x="4280" y="5682"/>
                    <a:pt x="4308" y="5682"/>
                  </a:cubicBezTo>
                  <a:close/>
                  <a:moveTo>
                    <a:pt x="5827" y="5969"/>
                  </a:moveTo>
                  <a:cubicBezTo>
                    <a:pt x="5874" y="5969"/>
                    <a:pt x="5924" y="5994"/>
                    <a:pt x="5998" y="6042"/>
                  </a:cubicBezTo>
                  <a:cubicBezTo>
                    <a:pt x="6178" y="6162"/>
                    <a:pt x="6347" y="6296"/>
                    <a:pt x="6527" y="6412"/>
                  </a:cubicBezTo>
                  <a:cubicBezTo>
                    <a:pt x="6910" y="6665"/>
                    <a:pt x="7297" y="6908"/>
                    <a:pt x="7716" y="7178"/>
                  </a:cubicBezTo>
                  <a:cubicBezTo>
                    <a:pt x="7585" y="7178"/>
                    <a:pt x="7467" y="7180"/>
                    <a:pt x="7353" y="7180"/>
                  </a:cubicBezTo>
                  <a:cubicBezTo>
                    <a:pt x="7296" y="7180"/>
                    <a:pt x="7240" y="7179"/>
                    <a:pt x="7183" y="7178"/>
                  </a:cubicBezTo>
                  <a:cubicBezTo>
                    <a:pt x="7153" y="7178"/>
                    <a:pt x="7120" y="7161"/>
                    <a:pt x="7093" y="7145"/>
                  </a:cubicBezTo>
                  <a:cubicBezTo>
                    <a:pt x="6601" y="6845"/>
                    <a:pt x="6108" y="6545"/>
                    <a:pt x="5618" y="6245"/>
                  </a:cubicBezTo>
                  <a:cubicBezTo>
                    <a:pt x="5585" y="6225"/>
                    <a:pt x="5559" y="6199"/>
                    <a:pt x="5522" y="6169"/>
                  </a:cubicBezTo>
                  <a:cubicBezTo>
                    <a:pt x="5568" y="6126"/>
                    <a:pt x="5605" y="6089"/>
                    <a:pt x="5645" y="6059"/>
                  </a:cubicBezTo>
                  <a:cubicBezTo>
                    <a:pt x="5724" y="5999"/>
                    <a:pt x="5774" y="5969"/>
                    <a:pt x="5827" y="5969"/>
                  </a:cubicBezTo>
                  <a:close/>
                  <a:moveTo>
                    <a:pt x="393" y="5303"/>
                  </a:moveTo>
                  <a:lnTo>
                    <a:pt x="393" y="5303"/>
                  </a:lnTo>
                  <a:cubicBezTo>
                    <a:pt x="516" y="5409"/>
                    <a:pt x="643" y="5517"/>
                    <a:pt x="763" y="5623"/>
                  </a:cubicBezTo>
                  <a:cubicBezTo>
                    <a:pt x="1133" y="5959"/>
                    <a:pt x="1555" y="6212"/>
                    <a:pt x="2002" y="6422"/>
                  </a:cubicBezTo>
                  <a:cubicBezTo>
                    <a:pt x="2811" y="6802"/>
                    <a:pt x="3664" y="7045"/>
                    <a:pt x="4543" y="7195"/>
                  </a:cubicBezTo>
                  <a:cubicBezTo>
                    <a:pt x="5456" y="7351"/>
                    <a:pt x="6366" y="7431"/>
                    <a:pt x="7275" y="7431"/>
                  </a:cubicBezTo>
                  <a:cubicBezTo>
                    <a:pt x="8475" y="7431"/>
                    <a:pt x="9671" y="7292"/>
                    <a:pt x="10863" y="7008"/>
                  </a:cubicBezTo>
                  <a:cubicBezTo>
                    <a:pt x="11542" y="6845"/>
                    <a:pt x="12198" y="6619"/>
                    <a:pt x="12824" y="6305"/>
                  </a:cubicBezTo>
                  <a:cubicBezTo>
                    <a:pt x="13317" y="6059"/>
                    <a:pt x="13773" y="5766"/>
                    <a:pt x="14156" y="5366"/>
                  </a:cubicBezTo>
                  <a:cubicBezTo>
                    <a:pt x="14173" y="5350"/>
                    <a:pt x="14193" y="5337"/>
                    <a:pt x="14243" y="5330"/>
                  </a:cubicBezTo>
                  <a:lnTo>
                    <a:pt x="14243" y="5330"/>
                  </a:lnTo>
                  <a:cubicBezTo>
                    <a:pt x="14230" y="5389"/>
                    <a:pt x="14216" y="5449"/>
                    <a:pt x="14196" y="5506"/>
                  </a:cubicBezTo>
                  <a:cubicBezTo>
                    <a:pt x="14066" y="5946"/>
                    <a:pt x="13943" y="6388"/>
                    <a:pt x="13800" y="6828"/>
                  </a:cubicBezTo>
                  <a:cubicBezTo>
                    <a:pt x="13623" y="7375"/>
                    <a:pt x="13367" y="7884"/>
                    <a:pt x="13047" y="8360"/>
                  </a:cubicBezTo>
                  <a:cubicBezTo>
                    <a:pt x="12914" y="8563"/>
                    <a:pt x="12714" y="8697"/>
                    <a:pt x="12501" y="8803"/>
                  </a:cubicBezTo>
                  <a:cubicBezTo>
                    <a:pt x="12125" y="8983"/>
                    <a:pt x="11732" y="9109"/>
                    <a:pt x="11319" y="9166"/>
                  </a:cubicBezTo>
                  <a:cubicBezTo>
                    <a:pt x="10863" y="9229"/>
                    <a:pt x="10410" y="9309"/>
                    <a:pt x="9954" y="9353"/>
                  </a:cubicBezTo>
                  <a:cubicBezTo>
                    <a:pt x="9220" y="9426"/>
                    <a:pt x="8074" y="9506"/>
                    <a:pt x="6900" y="9506"/>
                  </a:cubicBezTo>
                  <a:cubicBezTo>
                    <a:pt x="6230" y="9506"/>
                    <a:pt x="5552" y="9480"/>
                    <a:pt x="4935" y="9413"/>
                  </a:cubicBezTo>
                  <a:cubicBezTo>
                    <a:pt x="4340" y="9359"/>
                    <a:pt x="3744" y="9286"/>
                    <a:pt x="3157" y="9179"/>
                  </a:cubicBezTo>
                  <a:cubicBezTo>
                    <a:pt x="2668" y="9089"/>
                    <a:pt x="2238" y="8833"/>
                    <a:pt x="1818" y="8573"/>
                  </a:cubicBezTo>
                  <a:cubicBezTo>
                    <a:pt x="1758" y="8537"/>
                    <a:pt x="1712" y="8477"/>
                    <a:pt x="1666" y="8423"/>
                  </a:cubicBezTo>
                  <a:cubicBezTo>
                    <a:pt x="1618" y="8366"/>
                    <a:pt x="1575" y="8307"/>
                    <a:pt x="1543" y="8243"/>
                  </a:cubicBezTo>
                  <a:cubicBezTo>
                    <a:pt x="1199" y="7607"/>
                    <a:pt x="859" y="6968"/>
                    <a:pt x="650" y="6272"/>
                  </a:cubicBezTo>
                  <a:cubicBezTo>
                    <a:pt x="567" y="5989"/>
                    <a:pt x="490" y="5703"/>
                    <a:pt x="410" y="5420"/>
                  </a:cubicBezTo>
                  <a:cubicBezTo>
                    <a:pt x="400" y="5377"/>
                    <a:pt x="397" y="5330"/>
                    <a:pt x="393" y="5303"/>
                  </a:cubicBezTo>
                  <a:close/>
                  <a:moveTo>
                    <a:pt x="8664" y="1"/>
                  </a:moveTo>
                  <a:cubicBezTo>
                    <a:pt x="8531" y="1"/>
                    <a:pt x="8401" y="46"/>
                    <a:pt x="8279" y="152"/>
                  </a:cubicBezTo>
                  <a:cubicBezTo>
                    <a:pt x="8122" y="288"/>
                    <a:pt x="7979" y="445"/>
                    <a:pt x="7856" y="611"/>
                  </a:cubicBezTo>
                  <a:cubicBezTo>
                    <a:pt x="7783" y="711"/>
                    <a:pt x="7720" y="745"/>
                    <a:pt x="7603" y="748"/>
                  </a:cubicBezTo>
                  <a:cubicBezTo>
                    <a:pt x="7103" y="757"/>
                    <a:pt x="6604" y="771"/>
                    <a:pt x="6104" y="808"/>
                  </a:cubicBezTo>
                  <a:cubicBezTo>
                    <a:pt x="5685" y="837"/>
                    <a:pt x="5268" y="897"/>
                    <a:pt x="4839" y="944"/>
                  </a:cubicBezTo>
                  <a:cubicBezTo>
                    <a:pt x="4746" y="791"/>
                    <a:pt x="4672" y="634"/>
                    <a:pt x="4569" y="502"/>
                  </a:cubicBezTo>
                  <a:cubicBezTo>
                    <a:pt x="4385" y="258"/>
                    <a:pt x="4153" y="116"/>
                    <a:pt x="3865" y="116"/>
                  </a:cubicBezTo>
                  <a:cubicBezTo>
                    <a:pt x="3810" y="116"/>
                    <a:pt x="3752" y="121"/>
                    <a:pt x="3693" y="132"/>
                  </a:cubicBezTo>
                  <a:cubicBezTo>
                    <a:pt x="3533" y="162"/>
                    <a:pt x="3374" y="212"/>
                    <a:pt x="3217" y="258"/>
                  </a:cubicBezTo>
                  <a:cubicBezTo>
                    <a:pt x="2754" y="405"/>
                    <a:pt x="2302" y="578"/>
                    <a:pt x="1885" y="837"/>
                  </a:cubicBezTo>
                  <a:cubicBezTo>
                    <a:pt x="1626" y="1001"/>
                    <a:pt x="1506" y="1217"/>
                    <a:pt x="1569" y="1517"/>
                  </a:cubicBezTo>
                  <a:cubicBezTo>
                    <a:pt x="1599" y="1670"/>
                    <a:pt x="1642" y="1820"/>
                    <a:pt x="1682" y="1980"/>
                  </a:cubicBezTo>
                  <a:cubicBezTo>
                    <a:pt x="1615" y="2023"/>
                    <a:pt x="1549" y="2063"/>
                    <a:pt x="1483" y="2103"/>
                  </a:cubicBezTo>
                  <a:cubicBezTo>
                    <a:pt x="1086" y="2346"/>
                    <a:pt x="723" y="2626"/>
                    <a:pt x="433" y="2992"/>
                  </a:cubicBezTo>
                  <a:cubicBezTo>
                    <a:pt x="184" y="3308"/>
                    <a:pt x="11" y="3665"/>
                    <a:pt x="4" y="4074"/>
                  </a:cubicBezTo>
                  <a:cubicBezTo>
                    <a:pt x="0" y="4334"/>
                    <a:pt x="20" y="4601"/>
                    <a:pt x="60" y="4857"/>
                  </a:cubicBezTo>
                  <a:cubicBezTo>
                    <a:pt x="137" y="5373"/>
                    <a:pt x="267" y="5876"/>
                    <a:pt x="424" y="6372"/>
                  </a:cubicBezTo>
                  <a:cubicBezTo>
                    <a:pt x="647" y="7091"/>
                    <a:pt x="986" y="7758"/>
                    <a:pt x="1346" y="8414"/>
                  </a:cubicBezTo>
                  <a:cubicBezTo>
                    <a:pt x="1386" y="8490"/>
                    <a:pt x="1439" y="8560"/>
                    <a:pt x="1495" y="8623"/>
                  </a:cubicBezTo>
                  <a:cubicBezTo>
                    <a:pt x="1546" y="8683"/>
                    <a:pt x="1599" y="8743"/>
                    <a:pt x="1666" y="8786"/>
                  </a:cubicBezTo>
                  <a:cubicBezTo>
                    <a:pt x="2138" y="9086"/>
                    <a:pt x="2628" y="9365"/>
                    <a:pt x="3187" y="9459"/>
                  </a:cubicBezTo>
                  <a:cubicBezTo>
                    <a:pt x="3823" y="9562"/>
                    <a:pt x="4463" y="9636"/>
                    <a:pt x="5102" y="9692"/>
                  </a:cubicBezTo>
                  <a:cubicBezTo>
                    <a:pt x="5568" y="9736"/>
                    <a:pt x="6038" y="9712"/>
                    <a:pt x="6501" y="9745"/>
                  </a:cubicBezTo>
                  <a:cubicBezTo>
                    <a:pt x="6816" y="9768"/>
                    <a:pt x="7131" y="9778"/>
                    <a:pt x="7446" y="9778"/>
                  </a:cubicBezTo>
                  <a:cubicBezTo>
                    <a:pt x="8275" y="9778"/>
                    <a:pt x="9101" y="9709"/>
                    <a:pt x="9927" y="9632"/>
                  </a:cubicBezTo>
                  <a:cubicBezTo>
                    <a:pt x="10390" y="9585"/>
                    <a:pt x="10849" y="9505"/>
                    <a:pt x="11313" y="9442"/>
                  </a:cubicBezTo>
                  <a:cubicBezTo>
                    <a:pt x="11779" y="9379"/>
                    <a:pt x="12221" y="9242"/>
                    <a:pt x="12641" y="9029"/>
                  </a:cubicBezTo>
                  <a:cubicBezTo>
                    <a:pt x="12961" y="8866"/>
                    <a:pt x="13211" y="8633"/>
                    <a:pt x="13394" y="8323"/>
                  </a:cubicBezTo>
                  <a:cubicBezTo>
                    <a:pt x="13793" y="7644"/>
                    <a:pt x="14076" y="6922"/>
                    <a:pt x="14259" y="6156"/>
                  </a:cubicBezTo>
                  <a:cubicBezTo>
                    <a:pt x="14386" y="5626"/>
                    <a:pt x="14542" y="5103"/>
                    <a:pt x="14685" y="4578"/>
                  </a:cubicBezTo>
                  <a:cubicBezTo>
                    <a:pt x="14859" y="3958"/>
                    <a:pt x="14719" y="3408"/>
                    <a:pt x="14330" y="2909"/>
                  </a:cubicBezTo>
                  <a:cubicBezTo>
                    <a:pt x="14030" y="2526"/>
                    <a:pt x="13643" y="2243"/>
                    <a:pt x="13227" y="1996"/>
                  </a:cubicBezTo>
                  <a:cubicBezTo>
                    <a:pt x="13160" y="1960"/>
                    <a:pt x="13094" y="1920"/>
                    <a:pt x="13024" y="1880"/>
                  </a:cubicBezTo>
                  <a:cubicBezTo>
                    <a:pt x="13054" y="1784"/>
                    <a:pt x="13081" y="1704"/>
                    <a:pt x="13104" y="1621"/>
                  </a:cubicBezTo>
                  <a:cubicBezTo>
                    <a:pt x="13211" y="1250"/>
                    <a:pt x="13144" y="1031"/>
                    <a:pt x="12827" y="821"/>
                  </a:cubicBezTo>
                  <a:cubicBezTo>
                    <a:pt x="12338" y="498"/>
                    <a:pt x="11805" y="285"/>
                    <a:pt x="11219" y="208"/>
                  </a:cubicBezTo>
                  <a:cubicBezTo>
                    <a:pt x="11162" y="200"/>
                    <a:pt x="11108" y="196"/>
                    <a:pt x="11054" y="196"/>
                  </a:cubicBezTo>
                  <a:cubicBezTo>
                    <a:pt x="10749" y="196"/>
                    <a:pt x="10503" y="328"/>
                    <a:pt x="10307" y="591"/>
                  </a:cubicBezTo>
                  <a:cubicBezTo>
                    <a:pt x="10263" y="651"/>
                    <a:pt x="10214" y="711"/>
                    <a:pt x="10177" y="757"/>
                  </a:cubicBezTo>
                  <a:cubicBezTo>
                    <a:pt x="9790" y="534"/>
                    <a:pt x="9421" y="325"/>
                    <a:pt x="9051" y="115"/>
                  </a:cubicBezTo>
                  <a:cubicBezTo>
                    <a:pt x="8922" y="43"/>
                    <a:pt x="8792" y="1"/>
                    <a:pt x="8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2"/>
          <p:cNvGrpSpPr/>
          <p:nvPr/>
        </p:nvGrpSpPr>
        <p:grpSpPr>
          <a:xfrm>
            <a:off x="7357775" y="1719964"/>
            <a:ext cx="1152620" cy="1274978"/>
            <a:chOff x="-26943" y="3471116"/>
            <a:chExt cx="1053968" cy="1212532"/>
          </a:xfrm>
        </p:grpSpPr>
        <p:sp>
          <p:nvSpPr>
            <p:cNvPr id="364" name="Google Shape;364;p2"/>
            <p:cNvSpPr/>
            <p:nvPr/>
          </p:nvSpPr>
          <p:spPr>
            <a:xfrm>
              <a:off x="-19792" y="3798255"/>
              <a:ext cx="1036378" cy="880280"/>
            </a:xfrm>
            <a:custGeom>
              <a:rect b="b" l="l" r="r" t="t"/>
              <a:pathLst>
                <a:path extrusionOk="0" h="10709" w="12608">
                  <a:moveTo>
                    <a:pt x="6091" y="0"/>
                  </a:moveTo>
                  <a:cubicBezTo>
                    <a:pt x="3164" y="0"/>
                    <a:pt x="560" y="1076"/>
                    <a:pt x="97" y="3103"/>
                  </a:cubicBezTo>
                  <a:cubicBezTo>
                    <a:pt x="77" y="3197"/>
                    <a:pt x="60" y="3294"/>
                    <a:pt x="47" y="3397"/>
                  </a:cubicBezTo>
                  <a:cubicBezTo>
                    <a:pt x="0" y="3790"/>
                    <a:pt x="13" y="4249"/>
                    <a:pt x="73" y="4742"/>
                  </a:cubicBezTo>
                  <a:cubicBezTo>
                    <a:pt x="347" y="6939"/>
                    <a:pt x="1565" y="9784"/>
                    <a:pt x="2451" y="10127"/>
                  </a:cubicBezTo>
                  <a:cubicBezTo>
                    <a:pt x="3337" y="10470"/>
                    <a:pt x="5075" y="10708"/>
                    <a:pt x="6802" y="10708"/>
                  </a:cubicBezTo>
                  <a:cubicBezTo>
                    <a:pt x="8592" y="10708"/>
                    <a:pt x="10371" y="10453"/>
                    <a:pt x="11182" y="9793"/>
                  </a:cubicBezTo>
                  <a:cubicBezTo>
                    <a:pt x="11609" y="9447"/>
                    <a:pt x="12421" y="6987"/>
                    <a:pt x="12574" y="4719"/>
                  </a:cubicBezTo>
                  <a:cubicBezTo>
                    <a:pt x="12608" y="4199"/>
                    <a:pt x="12608" y="3693"/>
                    <a:pt x="12561" y="3220"/>
                  </a:cubicBezTo>
                  <a:cubicBezTo>
                    <a:pt x="12561" y="3210"/>
                    <a:pt x="12557" y="3197"/>
                    <a:pt x="12557" y="3183"/>
                  </a:cubicBezTo>
                  <a:lnTo>
                    <a:pt x="12557" y="3180"/>
                  </a:lnTo>
                  <a:cubicBezTo>
                    <a:pt x="12274" y="683"/>
                    <a:pt x="8715" y="0"/>
                    <a:pt x="6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963" y="3814366"/>
              <a:ext cx="863675" cy="192759"/>
            </a:xfrm>
            <a:custGeom>
              <a:rect b="b" l="l" r="r" t="t"/>
              <a:pathLst>
                <a:path extrusionOk="0" h="2345" w="10507">
                  <a:moveTo>
                    <a:pt x="8193" y="1"/>
                  </a:moveTo>
                  <a:lnTo>
                    <a:pt x="8193" y="1"/>
                  </a:lnTo>
                  <a:cubicBezTo>
                    <a:pt x="9026" y="144"/>
                    <a:pt x="9831" y="377"/>
                    <a:pt x="10507" y="723"/>
                  </a:cubicBezTo>
                  <a:cubicBezTo>
                    <a:pt x="9831" y="373"/>
                    <a:pt x="9026" y="144"/>
                    <a:pt x="8193" y="1"/>
                  </a:cubicBezTo>
                  <a:close/>
                  <a:moveTo>
                    <a:pt x="81" y="2188"/>
                  </a:moveTo>
                  <a:lnTo>
                    <a:pt x="81" y="2188"/>
                  </a:lnTo>
                  <a:cubicBezTo>
                    <a:pt x="51" y="2242"/>
                    <a:pt x="28" y="2291"/>
                    <a:pt x="1" y="2345"/>
                  </a:cubicBezTo>
                  <a:cubicBezTo>
                    <a:pt x="28" y="2291"/>
                    <a:pt x="54" y="2242"/>
                    <a:pt x="81" y="2188"/>
                  </a:cubicBezTo>
                  <a:close/>
                </a:path>
              </a:pathLst>
            </a:custGeom>
            <a:solidFill>
              <a:srgbClr val="E4B3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-5243" y="3814366"/>
              <a:ext cx="945464" cy="504544"/>
            </a:xfrm>
            <a:custGeom>
              <a:rect b="b" l="l" r="r" t="t"/>
              <a:pathLst>
                <a:path extrusionOk="0" h="6138" w="11502">
                  <a:moveTo>
                    <a:pt x="9284" y="730"/>
                  </a:moveTo>
                  <a:cubicBezTo>
                    <a:pt x="9340" y="730"/>
                    <a:pt x="9397" y="763"/>
                    <a:pt x="9431" y="840"/>
                  </a:cubicBezTo>
                  <a:cubicBezTo>
                    <a:pt x="9447" y="880"/>
                    <a:pt x="9457" y="923"/>
                    <a:pt x="9447" y="966"/>
                  </a:cubicBezTo>
                  <a:cubicBezTo>
                    <a:pt x="9440" y="1009"/>
                    <a:pt x="9414" y="1052"/>
                    <a:pt x="9374" y="1072"/>
                  </a:cubicBezTo>
                  <a:cubicBezTo>
                    <a:pt x="9354" y="1083"/>
                    <a:pt x="9334" y="1086"/>
                    <a:pt x="9311" y="1086"/>
                  </a:cubicBezTo>
                  <a:lnTo>
                    <a:pt x="9307" y="1086"/>
                  </a:lnTo>
                  <a:cubicBezTo>
                    <a:pt x="9227" y="1086"/>
                    <a:pt x="9151" y="1026"/>
                    <a:pt x="9131" y="949"/>
                  </a:cubicBezTo>
                  <a:cubicBezTo>
                    <a:pt x="9097" y="820"/>
                    <a:pt x="9191" y="730"/>
                    <a:pt x="9284" y="730"/>
                  </a:cubicBezTo>
                  <a:close/>
                  <a:moveTo>
                    <a:pt x="9164" y="1832"/>
                  </a:moveTo>
                  <a:cubicBezTo>
                    <a:pt x="9247" y="1832"/>
                    <a:pt x="9331" y="1879"/>
                    <a:pt x="9380" y="1988"/>
                  </a:cubicBezTo>
                  <a:cubicBezTo>
                    <a:pt x="9403" y="2048"/>
                    <a:pt x="9417" y="2115"/>
                    <a:pt x="9407" y="2178"/>
                  </a:cubicBezTo>
                  <a:cubicBezTo>
                    <a:pt x="9394" y="2242"/>
                    <a:pt x="9357" y="2302"/>
                    <a:pt x="9300" y="2331"/>
                  </a:cubicBezTo>
                  <a:cubicBezTo>
                    <a:pt x="9271" y="2345"/>
                    <a:pt x="9237" y="2351"/>
                    <a:pt x="9204" y="2351"/>
                  </a:cubicBezTo>
                  <a:lnTo>
                    <a:pt x="9200" y="2351"/>
                  </a:lnTo>
                  <a:cubicBezTo>
                    <a:pt x="9081" y="2351"/>
                    <a:pt x="8967" y="2265"/>
                    <a:pt x="8941" y="2148"/>
                  </a:cubicBezTo>
                  <a:cubicBezTo>
                    <a:pt x="8894" y="1962"/>
                    <a:pt x="9027" y="1832"/>
                    <a:pt x="9164" y="1832"/>
                  </a:cubicBezTo>
                  <a:close/>
                  <a:moveTo>
                    <a:pt x="9563" y="2268"/>
                  </a:moveTo>
                  <a:cubicBezTo>
                    <a:pt x="9606" y="2268"/>
                    <a:pt x="9646" y="2291"/>
                    <a:pt x="9670" y="2345"/>
                  </a:cubicBezTo>
                  <a:cubicBezTo>
                    <a:pt x="9680" y="2375"/>
                    <a:pt x="9686" y="2408"/>
                    <a:pt x="9683" y="2438"/>
                  </a:cubicBezTo>
                  <a:cubicBezTo>
                    <a:pt x="9677" y="2468"/>
                    <a:pt x="9657" y="2498"/>
                    <a:pt x="9630" y="2511"/>
                  </a:cubicBezTo>
                  <a:cubicBezTo>
                    <a:pt x="9617" y="2518"/>
                    <a:pt x="9600" y="2521"/>
                    <a:pt x="9583" y="2521"/>
                  </a:cubicBezTo>
                  <a:cubicBezTo>
                    <a:pt x="9523" y="2521"/>
                    <a:pt x="9471" y="2481"/>
                    <a:pt x="9457" y="2425"/>
                  </a:cubicBezTo>
                  <a:cubicBezTo>
                    <a:pt x="9434" y="2331"/>
                    <a:pt x="9497" y="2268"/>
                    <a:pt x="9563" y="2268"/>
                  </a:cubicBezTo>
                  <a:close/>
                  <a:moveTo>
                    <a:pt x="8305" y="1"/>
                  </a:moveTo>
                  <a:cubicBezTo>
                    <a:pt x="8301" y="253"/>
                    <a:pt x="8212" y="510"/>
                    <a:pt x="8042" y="700"/>
                  </a:cubicBezTo>
                  <a:cubicBezTo>
                    <a:pt x="7815" y="949"/>
                    <a:pt x="7479" y="1080"/>
                    <a:pt x="7142" y="1109"/>
                  </a:cubicBezTo>
                  <a:cubicBezTo>
                    <a:pt x="7086" y="1112"/>
                    <a:pt x="7026" y="1116"/>
                    <a:pt x="6969" y="1116"/>
                  </a:cubicBezTo>
                  <a:cubicBezTo>
                    <a:pt x="6693" y="1116"/>
                    <a:pt x="6414" y="1060"/>
                    <a:pt x="6147" y="986"/>
                  </a:cubicBezTo>
                  <a:cubicBezTo>
                    <a:pt x="5721" y="873"/>
                    <a:pt x="5308" y="717"/>
                    <a:pt x="4895" y="563"/>
                  </a:cubicBezTo>
                  <a:cubicBezTo>
                    <a:pt x="4662" y="477"/>
                    <a:pt x="4425" y="390"/>
                    <a:pt x="4176" y="377"/>
                  </a:cubicBezTo>
                  <a:lnTo>
                    <a:pt x="4106" y="377"/>
                  </a:lnTo>
                  <a:cubicBezTo>
                    <a:pt x="3886" y="377"/>
                    <a:pt x="3666" y="430"/>
                    <a:pt x="3457" y="503"/>
                  </a:cubicBezTo>
                  <a:cubicBezTo>
                    <a:pt x="3147" y="613"/>
                    <a:pt x="2847" y="763"/>
                    <a:pt x="2577" y="953"/>
                  </a:cubicBezTo>
                  <a:cubicBezTo>
                    <a:pt x="2258" y="1176"/>
                    <a:pt x="1974" y="1452"/>
                    <a:pt x="1654" y="1682"/>
                  </a:cubicBezTo>
                  <a:cubicBezTo>
                    <a:pt x="1339" y="1908"/>
                    <a:pt x="966" y="2091"/>
                    <a:pt x="576" y="2091"/>
                  </a:cubicBezTo>
                  <a:cubicBezTo>
                    <a:pt x="506" y="2091"/>
                    <a:pt x="389" y="2079"/>
                    <a:pt x="276" y="2048"/>
                  </a:cubicBezTo>
                  <a:cubicBezTo>
                    <a:pt x="246" y="2095"/>
                    <a:pt x="220" y="2142"/>
                    <a:pt x="193" y="2188"/>
                  </a:cubicBezTo>
                  <a:cubicBezTo>
                    <a:pt x="166" y="2242"/>
                    <a:pt x="140" y="2291"/>
                    <a:pt x="113" y="2345"/>
                  </a:cubicBezTo>
                  <a:cubicBezTo>
                    <a:pt x="70" y="2438"/>
                    <a:pt x="33" y="2531"/>
                    <a:pt x="0" y="2631"/>
                  </a:cubicBezTo>
                  <a:cubicBezTo>
                    <a:pt x="23" y="2618"/>
                    <a:pt x="46" y="2604"/>
                    <a:pt x="73" y="2595"/>
                  </a:cubicBezTo>
                  <a:cubicBezTo>
                    <a:pt x="263" y="2511"/>
                    <a:pt x="466" y="2475"/>
                    <a:pt x="672" y="2475"/>
                  </a:cubicBezTo>
                  <a:cubicBezTo>
                    <a:pt x="966" y="2475"/>
                    <a:pt x="1262" y="2551"/>
                    <a:pt x="1525" y="2681"/>
                  </a:cubicBezTo>
                  <a:cubicBezTo>
                    <a:pt x="1974" y="2904"/>
                    <a:pt x="2334" y="3274"/>
                    <a:pt x="2637" y="3677"/>
                  </a:cubicBezTo>
                  <a:cubicBezTo>
                    <a:pt x="2784" y="3866"/>
                    <a:pt x="2917" y="4069"/>
                    <a:pt x="3090" y="4240"/>
                  </a:cubicBezTo>
                  <a:cubicBezTo>
                    <a:pt x="3429" y="4566"/>
                    <a:pt x="3896" y="4733"/>
                    <a:pt x="4359" y="4819"/>
                  </a:cubicBezTo>
                  <a:cubicBezTo>
                    <a:pt x="4825" y="4905"/>
                    <a:pt x="5298" y="4922"/>
                    <a:pt x="5764" y="4996"/>
                  </a:cubicBezTo>
                  <a:cubicBezTo>
                    <a:pt x="6150" y="5059"/>
                    <a:pt x="6540" y="5162"/>
                    <a:pt x="6876" y="5372"/>
                  </a:cubicBezTo>
                  <a:cubicBezTo>
                    <a:pt x="7109" y="5518"/>
                    <a:pt x="7393" y="5815"/>
                    <a:pt x="7548" y="6138"/>
                  </a:cubicBezTo>
                  <a:cubicBezTo>
                    <a:pt x="9620" y="5915"/>
                    <a:pt x="10816" y="5255"/>
                    <a:pt x="11501" y="4596"/>
                  </a:cubicBezTo>
                  <a:lnTo>
                    <a:pt x="11501" y="4596"/>
                  </a:lnTo>
                  <a:cubicBezTo>
                    <a:pt x="11389" y="4602"/>
                    <a:pt x="11278" y="4606"/>
                    <a:pt x="11165" y="4606"/>
                  </a:cubicBezTo>
                  <a:cubicBezTo>
                    <a:pt x="10290" y="4606"/>
                    <a:pt x="9414" y="4373"/>
                    <a:pt x="8655" y="3930"/>
                  </a:cubicBezTo>
                  <a:cubicBezTo>
                    <a:pt x="8555" y="3870"/>
                    <a:pt x="8452" y="3803"/>
                    <a:pt x="8388" y="3707"/>
                  </a:cubicBezTo>
                  <a:cubicBezTo>
                    <a:pt x="8241" y="3480"/>
                    <a:pt x="8364" y="3154"/>
                    <a:pt x="8584" y="2994"/>
                  </a:cubicBezTo>
                  <a:cubicBezTo>
                    <a:pt x="8804" y="2831"/>
                    <a:pt x="9087" y="2791"/>
                    <a:pt x="9357" y="2755"/>
                  </a:cubicBezTo>
                  <a:cubicBezTo>
                    <a:pt x="9620" y="2721"/>
                    <a:pt x="9886" y="2684"/>
                    <a:pt x="10150" y="2651"/>
                  </a:cubicBezTo>
                  <a:cubicBezTo>
                    <a:pt x="10226" y="2641"/>
                    <a:pt x="10306" y="2624"/>
                    <a:pt x="10353" y="2568"/>
                  </a:cubicBezTo>
                  <a:cubicBezTo>
                    <a:pt x="10413" y="2488"/>
                    <a:pt x="10379" y="2371"/>
                    <a:pt x="10326" y="2285"/>
                  </a:cubicBezTo>
                  <a:cubicBezTo>
                    <a:pt x="10230" y="2125"/>
                    <a:pt x="10083" y="1999"/>
                    <a:pt x="9910" y="1925"/>
                  </a:cubicBezTo>
                  <a:cubicBezTo>
                    <a:pt x="9763" y="1862"/>
                    <a:pt x="9590" y="1832"/>
                    <a:pt x="9500" y="1702"/>
                  </a:cubicBezTo>
                  <a:cubicBezTo>
                    <a:pt x="9394" y="1549"/>
                    <a:pt x="9457" y="1329"/>
                    <a:pt x="9594" y="1206"/>
                  </a:cubicBezTo>
                  <a:cubicBezTo>
                    <a:pt x="9730" y="1083"/>
                    <a:pt x="9920" y="1036"/>
                    <a:pt x="10099" y="1003"/>
                  </a:cubicBezTo>
                  <a:cubicBezTo>
                    <a:pt x="10379" y="949"/>
                    <a:pt x="10662" y="920"/>
                    <a:pt x="10945" y="909"/>
                  </a:cubicBezTo>
                  <a:cubicBezTo>
                    <a:pt x="10842" y="843"/>
                    <a:pt x="10732" y="783"/>
                    <a:pt x="10619" y="723"/>
                  </a:cubicBezTo>
                  <a:cubicBezTo>
                    <a:pt x="9943" y="377"/>
                    <a:pt x="9137" y="144"/>
                    <a:pt x="8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70111" y="4000703"/>
              <a:ext cx="20879" cy="20961"/>
            </a:xfrm>
            <a:custGeom>
              <a:rect b="b" l="l" r="r" t="t"/>
              <a:pathLst>
                <a:path extrusionOk="0" h="255" w="254">
                  <a:moveTo>
                    <a:pt x="130" y="1"/>
                  </a:moveTo>
                  <a:cubicBezTo>
                    <a:pt x="64" y="1"/>
                    <a:pt x="1" y="64"/>
                    <a:pt x="24" y="158"/>
                  </a:cubicBezTo>
                  <a:cubicBezTo>
                    <a:pt x="38" y="214"/>
                    <a:pt x="90" y="254"/>
                    <a:pt x="150" y="254"/>
                  </a:cubicBezTo>
                  <a:cubicBezTo>
                    <a:pt x="167" y="254"/>
                    <a:pt x="184" y="251"/>
                    <a:pt x="197" y="244"/>
                  </a:cubicBezTo>
                  <a:cubicBezTo>
                    <a:pt x="224" y="231"/>
                    <a:pt x="244" y="201"/>
                    <a:pt x="250" y="171"/>
                  </a:cubicBezTo>
                  <a:cubicBezTo>
                    <a:pt x="253" y="141"/>
                    <a:pt x="247" y="108"/>
                    <a:pt x="237" y="78"/>
                  </a:cubicBezTo>
                  <a:cubicBezTo>
                    <a:pt x="213" y="24"/>
                    <a:pt x="173" y="1"/>
                    <a:pt x="130" y="1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725807" y="3964866"/>
              <a:ext cx="42991" cy="42826"/>
            </a:xfrm>
            <a:custGeom>
              <a:rect b="b" l="l" r="r" t="t"/>
              <a:pathLst>
                <a:path extrusionOk="0" h="521" w="523">
                  <a:moveTo>
                    <a:pt x="270" y="1"/>
                  </a:moveTo>
                  <a:cubicBezTo>
                    <a:pt x="133" y="1"/>
                    <a:pt x="0" y="131"/>
                    <a:pt x="47" y="317"/>
                  </a:cubicBezTo>
                  <a:cubicBezTo>
                    <a:pt x="73" y="434"/>
                    <a:pt x="187" y="520"/>
                    <a:pt x="306" y="520"/>
                  </a:cubicBezTo>
                  <a:lnTo>
                    <a:pt x="310" y="520"/>
                  </a:lnTo>
                  <a:cubicBezTo>
                    <a:pt x="343" y="520"/>
                    <a:pt x="377" y="514"/>
                    <a:pt x="406" y="500"/>
                  </a:cubicBezTo>
                  <a:cubicBezTo>
                    <a:pt x="463" y="471"/>
                    <a:pt x="500" y="411"/>
                    <a:pt x="513" y="347"/>
                  </a:cubicBezTo>
                  <a:cubicBezTo>
                    <a:pt x="523" y="284"/>
                    <a:pt x="509" y="217"/>
                    <a:pt x="486" y="157"/>
                  </a:cubicBezTo>
                  <a:cubicBezTo>
                    <a:pt x="437" y="48"/>
                    <a:pt x="353" y="1"/>
                    <a:pt x="270" y="1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742493" y="3874286"/>
              <a:ext cx="29592" cy="29345"/>
            </a:xfrm>
            <a:custGeom>
              <a:rect b="b" l="l" r="r" t="t"/>
              <a:pathLst>
                <a:path extrusionOk="0" h="357" w="360">
                  <a:moveTo>
                    <a:pt x="187" y="1"/>
                  </a:moveTo>
                  <a:cubicBezTo>
                    <a:pt x="94" y="1"/>
                    <a:pt x="0" y="91"/>
                    <a:pt x="34" y="220"/>
                  </a:cubicBezTo>
                  <a:cubicBezTo>
                    <a:pt x="54" y="297"/>
                    <a:pt x="130" y="357"/>
                    <a:pt x="210" y="357"/>
                  </a:cubicBezTo>
                  <a:lnTo>
                    <a:pt x="214" y="357"/>
                  </a:lnTo>
                  <a:cubicBezTo>
                    <a:pt x="237" y="357"/>
                    <a:pt x="257" y="354"/>
                    <a:pt x="277" y="343"/>
                  </a:cubicBezTo>
                  <a:cubicBezTo>
                    <a:pt x="317" y="323"/>
                    <a:pt x="343" y="280"/>
                    <a:pt x="350" y="237"/>
                  </a:cubicBezTo>
                  <a:cubicBezTo>
                    <a:pt x="360" y="194"/>
                    <a:pt x="350" y="151"/>
                    <a:pt x="334" y="111"/>
                  </a:cubicBezTo>
                  <a:cubicBezTo>
                    <a:pt x="300" y="34"/>
                    <a:pt x="243" y="1"/>
                    <a:pt x="187" y="1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-16011" y="4017718"/>
              <a:ext cx="631296" cy="307757"/>
            </a:xfrm>
            <a:custGeom>
              <a:rect b="b" l="l" r="r" t="t"/>
              <a:pathLst>
                <a:path extrusionOk="0" h="3744" w="7680">
                  <a:moveTo>
                    <a:pt x="803" y="1"/>
                  </a:moveTo>
                  <a:cubicBezTo>
                    <a:pt x="597" y="1"/>
                    <a:pt x="394" y="37"/>
                    <a:pt x="204" y="121"/>
                  </a:cubicBezTo>
                  <a:cubicBezTo>
                    <a:pt x="177" y="130"/>
                    <a:pt x="154" y="144"/>
                    <a:pt x="131" y="157"/>
                  </a:cubicBezTo>
                  <a:cubicBezTo>
                    <a:pt x="98" y="247"/>
                    <a:pt x="74" y="341"/>
                    <a:pt x="51" y="433"/>
                  </a:cubicBezTo>
                  <a:cubicBezTo>
                    <a:pt x="31" y="527"/>
                    <a:pt x="14" y="624"/>
                    <a:pt x="1" y="727"/>
                  </a:cubicBezTo>
                  <a:cubicBezTo>
                    <a:pt x="1" y="727"/>
                    <a:pt x="340" y="3744"/>
                    <a:pt x="6098" y="3744"/>
                  </a:cubicBezTo>
                  <a:cubicBezTo>
                    <a:pt x="6674" y="3744"/>
                    <a:pt x="7200" y="3717"/>
                    <a:pt x="7679" y="3664"/>
                  </a:cubicBezTo>
                  <a:cubicBezTo>
                    <a:pt x="7524" y="3341"/>
                    <a:pt x="7240" y="3044"/>
                    <a:pt x="7007" y="2898"/>
                  </a:cubicBezTo>
                  <a:cubicBezTo>
                    <a:pt x="6671" y="2688"/>
                    <a:pt x="6281" y="2585"/>
                    <a:pt x="5895" y="2522"/>
                  </a:cubicBezTo>
                  <a:cubicBezTo>
                    <a:pt x="5429" y="2448"/>
                    <a:pt x="4956" y="2431"/>
                    <a:pt x="4490" y="2345"/>
                  </a:cubicBezTo>
                  <a:cubicBezTo>
                    <a:pt x="4027" y="2259"/>
                    <a:pt x="3560" y="2092"/>
                    <a:pt x="3221" y="1766"/>
                  </a:cubicBezTo>
                  <a:cubicBezTo>
                    <a:pt x="3048" y="1595"/>
                    <a:pt x="2915" y="1392"/>
                    <a:pt x="2768" y="1203"/>
                  </a:cubicBezTo>
                  <a:cubicBezTo>
                    <a:pt x="2465" y="800"/>
                    <a:pt x="2105" y="430"/>
                    <a:pt x="1656" y="207"/>
                  </a:cubicBezTo>
                  <a:cubicBezTo>
                    <a:pt x="1393" y="77"/>
                    <a:pt x="1097" y="1"/>
                    <a:pt x="803" y="1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012096" y="4058816"/>
              <a:ext cx="329" cy="1151"/>
            </a:xfrm>
            <a:custGeom>
              <a:rect b="b" l="l" r="r" t="t"/>
              <a:pathLst>
                <a:path extrusionOk="0" h="14" w="4">
                  <a:moveTo>
                    <a:pt x="0" y="7"/>
                  </a:moveTo>
                  <a:cubicBezTo>
                    <a:pt x="3" y="7"/>
                    <a:pt x="3" y="10"/>
                    <a:pt x="3" y="10"/>
                  </a:cubicBezTo>
                  <a:lnTo>
                    <a:pt x="3" y="13"/>
                  </a:lnTo>
                  <a:lnTo>
                    <a:pt x="3" y="13"/>
                  </a:lnTo>
                  <a:lnTo>
                    <a:pt x="3" y="10"/>
                  </a:lnTo>
                  <a:cubicBezTo>
                    <a:pt x="3" y="10"/>
                    <a:pt x="3" y="7"/>
                    <a:pt x="0" y="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D8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72134" y="3889081"/>
              <a:ext cx="340308" cy="303893"/>
            </a:xfrm>
            <a:custGeom>
              <a:rect b="b" l="l" r="r" t="t"/>
              <a:pathLst>
                <a:path extrusionOk="0" h="3697" w="4140">
                  <a:moveTo>
                    <a:pt x="2704" y="0"/>
                  </a:moveTo>
                  <a:cubicBezTo>
                    <a:pt x="2421" y="11"/>
                    <a:pt x="2138" y="40"/>
                    <a:pt x="1858" y="94"/>
                  </a:cubicBezTo>
                  <a:cubicBezTo>
                    <a:pt x="1679" y="127"/>
                    <a:pt x="1489" y="174"/>
                    <a:pt x="1353" y="297"/>
                  </a:cubicBezTo>
                  <a:cubicBezTo>
                    <a:pt x="1216" y="420"/>
                    <a:pt x="1153" y="640"/>
                    <a:pt x="1259" y="793"/>
                  </a:cubicBezTo>
                  <a:cubicBezTo>
                    <a:pt x="1349" y="923"/>
                    <a:pt x="1522" y="953"/>
                    <a:pt x="1669" y="1016"/>
                  </a:cubicBezTo>
                  <a:cubicBezTo>
                    <a:pt x="1842" y="1090"/>
                    <a:pt x="1989" y="1216"/>
                    <a:pt x="2085" y="1376"/>
                  </a:cubicBezTo>
                  <a:cubicBezTo>
                    <a:pt x="2138" y="1462"/>
                    <a:pt x="2172" y="1579"/>
                    <a:pt x="2112" y="1659"/>
                  </a:cubicBezTo>
                  <a:cubicBezTo>
                    <a:pt x="2065" y="1715"/>
                    <a:pt x="1985" y="1732"/>
                    <a:pt x="1909" y="1742"/>
                  </a:cubicBezTo>
                  <a:cubicBezTo>
                    <a:pt x="1645" y="1775"/>
                    <a:pt x="1379" y="1812"/>
                    <a:pt x="1116" y="1846"/>
                  </a:cubicBezTo>
                  <a:cubicBezTo>
                    <a:pt x="846" y="1882"/>
                    <a:pt x="563" y="1922"/>
                    <a:pt x="343" y="2085"/>
                  </a:cubicBezTo>
                  <a:cubicBezTo>
                    <a:pt x="123" y="2245"/>
                    <a:pt x="0" y="2571"/>
                    <a:pt x="147" y="2798"/>
                  </a:cubicBezTo>
                  <a:cubicBezTo>
                    <a:pt x="211" y="2894"/>
                    <a:pt x="314" y="2961"/>
                    <a:pt x="414" y="3021"/>
                  </a:cubicBezTo>
                  <a:cubicBezTo>
                    <a:pt x="1173" y="3464"/>
                    <a:pt x="2049" y="3697"/>
                    <a:pt x="2924" y="3697"/>
                  </a:cubicBezTo>
                  <a:cubicBezTo>
                    <a:pt x="3037" y="3697"/>
                    <a:pt x="3148" y="3693"/>
                    <a:pt x="3260" y="3687"/>
                  </a:cubicBezTo>
                  <a:cubicBezTo>
                    <a:pt x="3993" y="2974"/>
                    <a:pt x="4136" y="2265"/>
                    <a:pt x="4139" y="2078"/>
                  </a:cubicBezTo>
                  <a:lnTo>
                    <a:pt x="4139" y="2075"/>
                  </a:lnTo>
                  <a:cubicBezTo>
                    <a:pt x="4139" y="2075"/>
                    <a:pt x="4139" y="2072"/>
                    <a:pt x="4136" y="2072"/>
                  </a:cubicBezTo>
                  <a:lnTo>
                    <a:pt x="4136" y="2065"/>
                  </a:lnTo>
                  <a:cubicBezTo>
                    <a:pt x="4030" y="1153"/>
                    <a:pt x="3483" y="480"/>
                    <a:pt x="2704" y="0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97091" y="3798502"/>
              <a:ext cx="376640" cy="101353"/>
            </a:xfrm>
            <a:custGeom>
              <a:rect b="b" l="l" r="r" t="t"/>
              <a:pathLst>
                <a:path extrusionOk="0" h="1233" w="4582">
                  <a:moveTo>
                    <a:pt x="4582" y="0"/>
                  </a:moveTo>
                  <a:cubicBezTo>
                    <a:pt x="2784" y="11"/>
                    <a:pt x="1113" y="430"/>
                    <a:pt x="0" y="1233"/>
                  </a:cubicBezTo>
                  <a:cubicBezTo>
                    <a:pt x="1113" y="433"/>
                    <a:pt x="2784" y="11"/>
                    <a:pt x="4582" y="0"/>
                  </a:cubicBezTo>
                  <a:close/>
                </a:path>
              </a:pathLst>
            </a:custGeom>
            <a:solidFill>
              <a:srgbClr val="CD87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7361" y="3798255"/>
              <a:ext cx="660066" cy="188074"/>
            </a:xfrm>
            <a:custGeom>
              <a:rect b="b" l="l" r="r" t="t"/>
              <a:pathLst>
                <a:path extrusionOk="0" h="2288" w="8030">
                  <a:moveTo>
                    <a:pt x="5589" y="0"/>
                  </a:moveTo>
                  <a:lnTo>
                    <a:pt x="5586" y="3"/>
                  </a:lnTo>
                  <a:lnTo>
                    <a:pt x="5552" y="3"/>
                  </a:lnTo>
                  <a:cubicBezTo>
                    <a:pt x="3754" y="14"/>
                    <a:pt x="2083" y="436"/>
                    <a:pt x="970" y="1236"/>
                  </a:cubicBezTo>
                  <a:cubicBezTo>
                    <a:pt x="567" y="1522"/>
                    <a:pt x="237" y="1858"/>
                    <a:pt x="1" y="2244"/>
                  </a:cubicBezTo>
                  <a:cubicBezTo>
                    <a:pt x="114" y="2275"/>
                    <a:pt x="231" y="2287"/>
                    <a:pt x="301" y="2287"/>
                  </a:cubicBezTo>
                  <a:cubicBezTo>
                    <a:pt x="691" y="2287"/>
                    <a:pt x="1064" y="2104"/>
                    <a:pt x="1379" y="1878"/>
                  </a:cubicBezTo>
                  <a:cubicBezTo>
                    <a:pt x="1699" y="1648"/>
                    <a:pt x="1983" y="1372"/>
                    <a:pt x="2302" y="1149"/>
                  </a:cubicBezTo>
                  <a:cubicBezTo>
                    <a:pt x="2572" y="959"/>
                    <a:pt x="2872" y="809"/>
                    <a:pt x="3182" y="699"/>
                  </a:cubicBezTo>
                  <a:cubicBezTo>
                    <a:pt x="3391" y="626"/>
                    <a:pt x="3611" y="573"/>
                    <a:pt x="3831" y="573"/>
                  </a:cubicBezTo>
                  <a:lnTo>
                    <a:pt x="3901" y="573"/>
                  </a:lnTo>
                  <a:cubicBezTo>
                    <a:pt x="4150" y="586"/>
                    <a:pt x="4387" y="673"/>
                    <a:pt x="4620" y="759"/>
                  </a:cubicBezTo>
                  <a:cubicBezTo>
                    <a:pt x="5033" y="913"/>
                    <a:pt x="5446" y="1069"/>
                    <a:pt x="5872" y="1182"/>
                  </a:cubicBezTo>
                  <a:cubicBezTo>
                    <a:pt x="6139" y="1256"/>
                    <a:pt x="6418" y="1312"/>
                    <a:pt x="6694" y="1312"/>
                  </a:cubicBezTo>
                  <a:cubicBezTo>
                    <a:pt x="6751" y="1312"/>
                    <a:pt x="6811" y="1308"/>
                    <a:pt x="6867" y="1305"/>
                  </a:cubicBezTo>
                  <a:cubicBezTo>
                    <a:pt x="7204" y="1276"/>
                    <a:pt x="7540" y="1145"/>
                    <a:pt x="7767" y="896"/>
                  </a:cubicBezTo>
                  <a:cubicBezTo>
                    <a:pt x="7937" y="706"/>
                    <a:pt x="8026" y="449"/>
                    <a:pt x="8030" y="197"/>
                  </a:cubicBezTo>
                  <a:cubicBezTo>
                    <a:pt x="7234" y="60"/>
                    <a:pt x="6414" y="3"/>
                    <a:pt x="5669" y="0"/>
                  </a:cubicBezTo>
                  <a:close/>
                </a:path>
              </a:pathLst>
            </a:custGeom>
            <a:solidFill>
              <a:schemeClr val="accent2">
                <a:alpha val="2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01380" y="3942509"/>
              <a:ext cx="36415" cy="36661"/>
            </a:xfrm>
            <a:custGeom>
              <a:rect b="b" l="l" r="r" t="t"/>
              <a:pathLst>
                <a:path extrusionOk="0" h="446" w="443">
                  <a:moveTo>
                    <a:pt x="249" y="0"/>
                  </a:moveTo>
                  <a:cubicBezTo>
                    <a:pt x="233" y="0"/>
                    <a:pt x="215" y="3"/>
                    <a:pt x="198" y="10"/>
                  </a:cubicBezTo>
                  <a:cubicBezTo>
                    <a:pt x="74" y="57"/>
                    <a:pt x="1" y="206"/>
                    <a:pt x="61" y="329"/>
                  </a:cubicBezTo>
                  <a:cubicBezTo>
                    <a:pt x="96" y="400"/>
                    <a:pt x="171" y="445"/>
                    <a:pt x="248" y="445"/>
                  </a:cubicBezTo>
                  <a:cubicBezTo>
                    <a:pt x="258" y="445"/>
                    <a:pt x="268" y="444"/>
                    <a:pt x="277" y="443"/>
                  </a:cubicBezTo>
                  <a:cubicBezTo>
                    <a:pt x="364" y="426"/>
                    <a:pt x="437" y="346"/>
                    <a:pt x="437" y="260"/>
                  </a:cubicBezTo>
                  <a:cubicBezTo>
                    <a:pt x="443" y="152"/>
                    <a:pt x="367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1827" y="4048541"/>
              <a:ext cx="35510" cy="31400"/>
            </a:xfrm>
            <a:custGeom>
              <a:rect b="b" l="l" r="r" t="t"/>
              <a:pathLst>
                <a:path extrusionOk="0" h="382" w="432">
                  <a:moveTo>
                    <a:pt x="209" y="1"/>
                  </a:moveTo>
                  <a:cubicBezTo>
                    <a:pt x="155" y="1"/>
                    <a:pt x="103" y="23"/>
                    <a:pt x="75" y="75"/>
                  </a:cubicBezTo>
                  <a:cubicBezTo>
                    <a:pt x="1" y="205"/>
                    <a:pt x="99" y="381"/>
                    <a:pt x="244" y="381"/>
                  </a:cubicBezTo>
                  <a:cubicBezTo>
                    <a:pt x="255" y="381"/>
                    <a:pt x="266" y="380"/>
                    <a:pt x="278" y="378"/>
                  </a:cubicBezTo>
                  <a:cubicBezTo>
                    <a:pt x="364" y="361"/>
                    <a:pt x="431" y="272"/>
                    <a:pt x="418" y="185"/>
                  </a:cubicBezTo>
                  <a:cubicBezTo>
                    <a:pt x="415" y="158"/>
                    <a:pt x="404" y="132"/>
                    <a:pt x="391" y="109"/>
                  </a:cubicBezTo>
                  <a:cubicBezTo>
                    <a:pt x="362" y="43"/>
                    <a:pt x="283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648379" y="4027581"/>
              <a:ext cx="97736" cy="77843"/>
            </a:xfrm>
            <a:custGeom>
              <a:rect b="b" l="l" r="r" t="t"/>
              <a:pathLst>
                <a:path extrusionOk="0" h="947" w="1189">
                  <a:moveTo>
                    <a:pt x="979" y="0"/>
                  </a:moveTo>
                  <a:cubicBezTo>
                    <a:pt x="974" y="0"/>
                    <a:pt x="970" y="0"/>
                    <a:pt x="965" y="1"/>
                  </a:cubicBezTo>
                  <a:cubicBezTo>
                    <a:pt x="919" y="1"/>
                    <a:pt x="879" y="24"/>
                    <a:pt x="839" y="47"/>
                  </a:cubicBezTo>
                  <a:cubicBezTo>
                    <a:pt x="595" y="190"/>
                    <a:pt x="363" y="350"/>
                    <a:pt x="146" y="530"/>
                  </a:cubicBezTo>
                  <a:cubicBezTo>
                    <a:pt x="96" y="570"/>
                    <a:pt x="0" y="633"/>
                    <a:pt x="13" y="707"/>
                  </a:cubicBezTo>
                  <a:cubicBezTo>
                    <a:pt x="30" y="776"/>
                    <a:pt x="113" y="860"/>
                    <a:pt x="156" y="916"/>
                  </a:cubicBezTo>
                  <a:cubicBezTo>
                    <a:pt x="166" y="930"/>
                    <a:pt x="183" y="946"/>
                    <a:pt x="200" y="946"/>
                  </a:cubicBezTo>
                  <a:cubicBezTo>
                    <a:pt x="209" y="946"/>
                    <a:pt x="216" y="940"/>
                    <a:pt x="226" y="936"/>
                  </a:cubicBezTo>
                  <a:cubicBezTo>
                    <a:pt x="500" y="773"/>
                    <a:pt x="766" y="600"/>
                    <a:pt x="1029" y="420"/>
                  </a:cubicBezTo>
                  <a:cubicBezTo>
                    <a:pt x="1105" y="367"/>
                    <a:pt x="1188" y="297"/>
                    <a:pt x="1188" y="204"/>
                  </a:cubicBezTo>
                  <a:cubicBezTo>
                    <a:pt x="1188" y="130"/>
                    <a:pt x="1135" y="64"/>
                    <a:pt x="1069" y="27"/>
                  </a:cubicBezTo>
                  <a:cubicBezTo>
                    <a:pt x="1043" y="12"/>
                    <a:pt x="1011" y="0"/>
                    <a:pt x="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2857" y="3884972"/>
              <a:ext cx="301427" cy="78337"/>
            </a:xfrm>
            <a:custGeom>
              <a:rect b="b" l="l" r="r" t="t"/>
              <a:pathLst>
                <a:path extrusionOk="0" h="953" w="3667">
                  <a:moveTo>
                    <a:pt x="1023" y="0"/>
                  </a:moveTo>
                  <a:cubicBezTo>
                    <a:pt x="822" y="0"/>
                    <a:pt x="618" y="45"/>
                    <a:pt x="427" y="107"/>
                  </a:cubicBezTo>
                  <a:cubicBezTo>
                    <a:pt x="267" y="161"/>
                    <a:pt x="90" y="244"/>
                    <a:pt x="34" y="404"/>
                  </a:cubicBezTo>
                  <a:cubicBezTo>
                    <a:pt x="1" y="507"/>
                    <a:pt x="34" y="643"/>
                    <a:pt x="147" y="677"/>
                  </a:cubicBezTo>
                  <a:cubicBezTo>
                    <a:pt x="162" y="681"/>
                    <a:pt x="176" y="683"/>
                    <a:pt x="189" y="683"/>
                  </a:cubicBezTo>
                  <a:cubicBezTo>
                    <a:pt x="276" y="683"/>
                    <a:pt x="348" y="604"/>
                    <a:pt x="424" y="567"/>
                  </a:cubicBezTo>
                  <a:cubicBezTo>
                    <a:pt x="560" y="494"/>
                    <a:pt x="716" y="464"/>
                    <a:pt x="872" y="464"/>
                  </a:cubicBezTo>
                  <a:cubicBezTo>
                    <a:pt x="952" y="464"/>
                    <a:pt x="1032" y="472"/>
                    <a:pt x="1109" y="487"/>
                  </a:cubicBezTo>
                  <a:cubicBezTo>
                    <a:pt x="1415" y="543"/>
                    <a:pt x="1699" y="687"/>
                    <a:pt x="1992" y="783"/>
                  </a:cubicBezTo>
                  <a:cubicBezTo>
                    <a:pt x="2321" y="896"/>
                    <a:pt x="2668" y="952"/>
                    <a:pt x="3016" y="952"/>
                  </a:cubicBezTo>
                  <a:cubicBezTo>
                    <a:pt x="3143" y="952"/>
                    <a:pt x="3271" y="945"/>
                    <a:pt x="3397" y="929"/>
                  </a:cubicBezTo>
                  <a:cubicBezTo>
                    <a:pt x="3453" y="923"/>
                    <a:pt x="3513" y="913"/>
                    <a:pt x="3560" y="877"/>
                  </a:cubicBezTo>
                  <a:cubicBezTo>
                    <a:pt x="3624" y="826"/>
                    <a:pt x="3640" y="733"/>
                    <a:pt x="3653" y="650"/>
                  </a:cubicBezTo>
                  <a:cubicBezTo>
                    <a:pt x="3660" y="600"/>
                    <a:pt x="3667" y="540"/>
                    <a:pt x="3637" y="497"/>
                  </a:cubicBezTo>
                  <a:cubicBezTo>
                    <a:pt x="3610" y="464"/>
                    <a:pt x="3567" y="447"/>
                    <a:pt x="3527" y="440"/>
                  </a:cubicBezTo>
                  <a:cubicBezTo>
                    <a:pt x="3492" y="434"/>
                    <a:pt x="3456" y="431"/>
                    <a:pt x="3421" y="431"/>
                  </a:cubicBezTo>
                  <a:cubicBezTo>
                    <a:pt x="3332" y="431"/>
                    <a:pt x="3242" y="447"/>
                    <a:pt x="3154" y="457"/>
                  </a:cubicBezTo>
                  <a:cubicBezTo>
                    <a:pt x="3096" y="463"/>
                    <a:pt x="3038" y="466"/>
                    <a:pt x="2980" y="466"/>
                  </a:cubicBezTo>
                  <a:cubicBezTo>
                    <a:pt x="2613" y="466"/>
                    <a:pt x="2249" y="356"/>
                    <a:pt x="1895" y="247"/>
                  </a:cubicBezTo>
                  <a:cubicBezTo>
                    <a:pt x="1805" y="221"/>
                    <a:pt x="1715" y="190"/>
                    <a:pt x="1629" y="157"/>
                  </a:cubicBezTo>
                  <a:cubicBezTo>
                    <a:pt x="1555" y="127"/>
                    <a:pt x="1483" y="90"/>
                    <a:pt x="1406" y="64"/>
                  </a:cubicBezTo>
                  <a:cubicBezTo>
                    <a:pt x="1282" y="19"/>
                    <a:pt x="1153" y="0"/>
                    <a:pt x="1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47985" y="4068433"/>
              <a:ext cx="458265" cy="257286"/>
            </a:xfrm>
            <a:custGeom>
              <a:rect b="b" l="l" r="r" t="t"/>
              <a:pathLst>
                <a:path extrusionOk="0" h="3130" w="5575">
                  <a:moveTo>
                    <a:pt x="4435" y="1"/>
                  </a:moveTo>
                  <a:cubicBezTo>
                    <a:pt x="4113" y="1"/>
                    <a:pt x="3788" y="130"/>
                    <a:pt x="3513" y="306"/>
                  </a:cubicBezTo>
                  <a:cubicBezTo>
                    <a:pt x="3150" y="539"/>
                    <a:pt x="2844" y="852"/>
                    <a:pt x="2494" y="1105"/>
                  </a:cubicBezTo>
                  <a:cubicBezTo>
                    <a:pt x="2198" y="1322"/>
                    <a:pt x="1871" y="1495"/>
                    <a:pt x="1525" y="1615"/>
                  </a:cubicBezTo>
                  <a:cubicBezTo>
                    <a:pt x="1332" y="1685"/>
                    <a:pt x="1132" y="1738"/>
                    <a:pt x="949" y="1828"/>
                  </a:cubicBezTo>
                  <a:cubicBezTo>
                    <a:pt x="600" y="1994"/>
                    <a:pt x="316" y="2297"/>
                    <a:pt x="164" y="2653"/>
                  </a:cubicBezTo>
                  <a:cubicBezTo>
                    <a:pt x="124" y="2744"/>
                    <a:pt x="1" y="2993"/>
                    <a:pt x="90" y="3080"/>
                  </a:cubicBezTo>
                  <a:cubicBezTo>
                    <a:pt x="130" y="3119"/>
                    <a:pt x="216" y="3129"/>
                    <a:pt x="311" y="3129"/>
                  </a:cubicBezTo>
                  <a:cubicBezTo>
                    <a:pt x="438" y="3129"/>
                    <a:pt x="581" y="3110"/>
                    <a:pt x="649" y="3110"/>
                  </a:cubicBezTo>
                  <a:cubicBezTo>
                    <a:pt x="709" y="3110"/>
                    <a:pt x="769" y="3110"/>
                    <a:pt x="829" y="3107"/>
                  </a:cubicBezTo>
                  <a:cubicBezTo>
                    <a:pt x="1203" y="3096"/>
                    <a:pt x="1572" y="3070"/>
                    <a:pt x="1942" y="3027"/>
                  </a:cubicBezTo>
                  <a:cubicBezTo>
                    <a:pt x="2791" y="2924"/>
                    <a:pt x="3626" y="2724"/>
                    <a:pt x="4429" y="2437"/>
                  </a:cubicBezTo>
                  <a:cubicBezTo>
                    <a:pt x="4699" y="2341"/>
                    <a:pt x="4962" y="2234"/>
                    <a:pt x="5198" y="2081"/>
                  </a:cubicBezTo>
                  <a:cubicBezTo>
                    <a:pt x="5315" y="2001"/>
                    <a:pt x="5428" y="1911"/>
                    <a:pt x="5501" y="1788"/>
                  </a:cubicBezTo>
                  <a:cubicBezTo>
                    <a:pt x="5575" y="1662"/>
                    <a:pt x="5555" y="1518"/>
                    <a:pt x="5558" y="1372"/>
                  </a:cubicBezTo>
                  <a:cubicBezTo>
                    <a:pt x="5565" y="1089"/>
                    <a:pt x="5461" y="799"/>
                    <a:pt x="5315" y="563"/>
                  </a:cubicBezTo>
                  <a:lnTo>
                    <a:pt x="5311" y="559"/>
                  </a:lnTo>
                  <a:cubicBezTo>
                    <a:pt x="5165" y="319"/>
                    <a:pt x="5011" y="119"/>
                    <a:pt x="4742" y="43"/>
                  </a:cubicBezTo>
                  <a:cubicBezTo>
                    <a:pt x="4641" y="14"/>
                    <a:pt x="4538" y="1"/>
                    <a:pt x="4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01694" y="3913329"/>
              <a:ext cx="315155" cy="328964"/>
            </a:xfrm>
            <a:custGeom>
              <a:rect b="b" l="l" r="r" t="t"/>
              <a:pathLst>
                <a:path extrusionOk="0" h="4002" w="3834">
                  <a:moveTo>
                    <a:pt x="2033" y="0"/>
                  </a:moveTo>
                  <a:cubicBezTo>
                    <a:pt x="1923" y="0"/>
                    <a:pt x="1812" y="35"/>
                    <a:pt x="1709" y="75"/>
                  </a:cubicBezTo>
                  <a:cubicBezTo>
                    <a:pt x="1429" y="185"/>
                    <a:pt x="1173" y="348"/>
                    <a:pt x="917" y="508"/>
                  </a:cubicBezTo>
                  <a:cubicBezTo>
                    <a:pt x="677" y="658"/>
                    <a:pt x="430" y="811"/>
                    <a:pt x="230" y="1011"/>
                  </a:cubicBezTo>
                  <a:cubicBezTo>
                    <a:pt x="110" y="1134"/>
                    <a:pt x="1" y="1291"/>
                    <a:pt x="7" y="1460"/>
                  </a:cubicBezTo>
                  <a:cubicBezTo>
                    <a:pt x="11" y="1551"/>
                    <a:pt x="44" y="1634"/>
                    <a:pt x="78" y="1714"/>
                  </a:cubicBezTo>
                  <a:cubicBezTo>
                    <a:pt x="353" y="2363"/>
                    <a:pt x="723" y="2962"/>
                    <a:pt x="1097" y="3558"/>
                  </a:cubicBezTo>
                  <a:cubicBezTo>
                    <a:pt x="1186" y="3701"/>
                    <a:pt x="1283" y="3852"/>
                    <a:pt x="1432" y="3931"/>
                  </a:cubicBezTo>
                  <a:cubicBezTo>
                    <a:pt x="1522" y="3981"/>
                    <a:pt x="1621" y="4001"/>
                    <a:pt x="1723" y="4001"/>
                  </a:cubicBezTo>
                  <a:cubicBezTo>
                    <a:pt x="1852" y="4001"/>
                    <a:pt x="1986" y="3969"/>
                    <a:pt x="2108" y="3924"/>
                  </a:cubicBezTo>
                  <a:cubicBezTo>
                    <a:pt x="2355" y="3838"/>
                    <a:pt x="2585" y="3705"/>
                    <a:pt x="2808" y="3569"/>
                  </a:cubicBezTo>
                  <a:cubicBezTo>
                    <a:pt x="3035" y="3432"/>
                    <a:pt x="3254" y="3289"/>
                    <a:pt x="3474" y="3139"/>
                  </a:cubicBezTo>
                  <a:cubicBezTo>
                    <a:pt x="3587" y="3065"/>
                    <a:pt x="3704" y="2982"/>
                    <a:pt x="3764" y="2862"/>
                  </a:cubicBezTo>
                  <a:cubicBezTo>
                    <a:pt x="3834" y="2733"/>
                    <a:pt x="3827" y="2573"/>
                    <a:pt x="3784" y="2436"/>
                  </a:cubicBezTo>
                  <a:cubicBezTo>
                    <a:pt x="3737" y="2296"/>
                    <a:pt x="2981" y="901"/>
                    <a:pt x="2571" y="358"/>
                  </a:cubicBezTo>
                  <a:cubicBezTo>
                    <a:pt x="2459" y="208"/>
                    <a:pt x="2325" y="55"/>
                    <a:pt x="2139" y="12"/>
                  </a:cubicBezTo>
                  <a:cubicBezTo>
                    <a:pt x="2104" y="4"/>
                    <a:pt x="2068" y="0"/>
                    <a:pt x="2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0333" y="3995772"/>
              <a:ext cx="386258" cy="246189"/>
            </a:xfrm>
            <a:custGeom>
              <a:rect b="b" l="l" r="r" t="t"/>
              <a:pathLst>
                <a:path extrusionOk="0" h="2995" w="4699">
                  <a:moveTo>
                    <a:pt x="2314" y="1"/>
                  </a:moveTo>
                  <a:cubicBezTo>
                    <a:pt x="2158" y="1"/>
                    <a:pt x="2005" y="23"/>
                    <a:pt x="1855" y="58"/>
                  </a:cubicBezTo>
                  <a:cubicBezTo>
                    <a:pt x="1372" y="171"/>
                    <a:pt x="912" y="401"/>
                    <a:pt x="566" y="757"/>
                  </a:cubicBezTo>
                  <a:cubicBezTo>
                    <a:pt x="223" y="1110"/>
                    <a:pt x="0" y="1596"/>
                    <a:pt x="4" y="2089"/>
                  </a:cubicBezTo>
                  <a:cubicBezTo>
                    <a:pt x="4" y="2232"/>
                    <a:pt x="24" y="2375"/>
                    <a:pt x="90" y="2502"/>
                  </a:cubicBezTo>
                  <a:cubicBezTo>
                    <a:pt x="203" y="2721"/>
                    <a:pt x="436" y="2852"/>
                    <a:pt x="669" y="2932"/>
                  </a:cubicBezTo>
                  <a:cubicBezTo>
                    <a:pt x="773" y="2967"/>
                    <a:pt x="882" y="2995"/>
                    <a:pt x="989" y="2995"/>
                  </a:cubicBezTo>
                  <a:cubicBezTo>
                    <a:pt x="1024" y="2995"/>
                    <a:pt x="1058" y="2992"/>
                    <a:pt x="1092" y="2985"/>
                  </a:cubicBezTo>
                  <a:cubicBezTo>
                    <a:pt x="1209" y="2961"/>
                    <a:pt x="1312" y="2895"/>
                    <a:pt x="1399" y="2815"/>
                  </a:cubicBezTo>
                  <a:cubicBezTo>
                    <a:pt x="1485" y="2735"/>
                    <a:pt x="1545" y="2629"/>
                    <a:pt x="1632" y="2552"/>
                  </a:cubicBezTo>
                  <a:cubicBezTo>
                    <a:pt x="1764" y="2434"/>
                    <a:pt x="1976" y="2369"/>
                    <a:pt x="2163" y="2369"/>
                  </a:cubicBezTo>
                  <a:cubicBezTo>
                    <a:pt x="2198" y="2369"/>
                    <a:pt x="2232" y="2371"/>
                    <a:pt x="2265" y="2375"/>
                  </a:cubicBezTo>
                  <a:cubicBezTo>
                    <a:pt x="2474" y="2409"/>
                    <a:pt x="2667" y="2535"/>
                    <a:pt x="2778" y="2715"/>
                  </a:cubicBezTo>
                  <a:cubicBezTo>
                    <a:pt x="3147" y="2622"/>
                    <a:pt x="3510" y="2502"/>
                    <a:pt x="3863" y="2359"/>
                  </a:cubicBezTo>
                  <a:cubicBezTo>
                    <a:pt x="4139" y="2249"/>
                    <a:pt x="4416" y="2119"/>
                    <a:pt x="4605" y="1893"/>
                  </a:cubicBezTo>
                  <a:cubicBezTo>
                    <a:pt x="4642" y="1850"/>
                    <a:pt x="4679" y="1799"/>
                    <a:pt x="4689" y="1742"/>
                  </a:cubicBezTo>
                  <a:cubicBezTo>
                    <a:pt x="4699" y="1676"/>
                    <a:pt x="4679" y="1613"/>
                    <a:pt x="4659" y="1550"/>
                  </a:cubicBezTo>
                  <a:cubicBezTo>
                    <a:pt x="4622" y="1447"/>
                    <a:pt x="4589" y="1347"/>
                    <a:pt x="4536" y="1253"/>
                  </a:cubicBezTo>
                  <a:cubicBezTo>
                    <a:pt x="4472" y="1143"/>
                    <a:pt x="4379" y="1050"/>
                    <a:pt x="4286" y="963"/>
                  </a:cubicBezTo>
                  <a:cubicBezTo>
                    <a:pt x="3906" y="614"/>
                    <a:pt x="3457" y="334"/>
                    <a:pt x="2973" y="151"/>
                  </a:cubicBezTo>
                  <a:cubicBezTo>
                    <a:pt x="2770" y="71"/>
                    <a:pt x="2561" y="11"/>
                    <a:pt x="2344" y="1"/>
                  </a:cubicBezTo>
                  <a:cubicBezTo>
                    <a:pt x="2334" y="1"/>
                    <a:pt x="2324" y="1"/>
                    <a:pt x="2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13973" y="4103941"/>
              <a:ext cx="219310" cy="220707"/>
            </a:xfrm>
            <a:custGeom>
              <a:rect b="b" l="l" r="r" t="t"/>
              <a:pathLst>
                <a:path extrusionOk="0" h="2685" w="2668">
                  <a:moveTo>
                    <a:pt x="559" y="1"/>
                  </a:moveTo>
                  <a:cubicBezTo>
                    <a:pt x="545" y="1"/>
                    <a:pt x="531" y="2"/>
                    <a:pt x="516" y="4"/>
                  </a:cubicBezTo>
                  <a:cubicBezTo>
                    <a:pt x="366" y="27"/>
                    <a:pt x="253" y="164"/>
                    <a:pt x="217" y="311"/>
                  </a:cubicBezTo>
                  <a:cubicBezTo>
                    <a:pt x="180" y="457"/>
                    <a:pt x="210" y="613"/>
                    <a:pt x="250" y="760"/>
                  </a:cubicBezTo>
                  <a:cubicBezTo>
                    <a:pt x="320" y="1010"/>
                    <a:pt x="430" y="1253"/>
                    <a:pt x="570" y="1473"/>
                  </a:cubicBezTo>
                  <a:cubicBezTo>
                    <a:pt x="500" y="1386"/>
                    <a:pt x="383" y="1350"/>
                    <a:pt x="277" y="1350"/>
                  </a:cubicBezTo>
                  <a:cubicBezTo>
                    <a:pt x="166" y="1353"/>
                    <a:pt x="57" y="1422"/>
                    <a:pt x="30" y="1529"/>
                  </a:cubicBezTo>
                  <a:cubicBezTo>
                    <a:pt x="0" y="1632"/>
                    <a:pt x="50" y="1739"/>
                    <a:pt x="103" y="1835"/>
                  </a:cubicBezTo>
                  <a:cubicBezTo>
                    <a:pt x="146" y="1912"/>
                    <a:pt x="197" y="1989"/>
                    <a:pt x="246" y="2062"/>
                  </a:cubicBezTo>
                  <a:cubicBezTo>
                    <a:pt x="300" y="2135"/>
                    <a:pt x="356" y="2212"/>
                    <a:pt x="430" y="2272"/>
                  </a:cubicBezTo>
                  <a:cubicBezTo>
                    <a:pt x="539" y="2361"/>
                    <a:pt x="679" y="2415"/>
                    <a:pt x="819" y="2455"/>
                  </a:cubicBezTo>
                  <a:cubicBezTo>
                    <a:pt x="1165" y="2555"/>
                    <a:pt x="1529" y="2595"/>
                    <a:pt x="1888" y="2635"/>
                  </a:cubicBezTo>
                  <a:cubicBezTo>
                    <a:pt x="2028" y="2651"/>
                    <a:pt x="2171" y="2664"/>
                    <a:pt x="2311" y="2681"/>
                  </a:cubicBezTo>
                  <a:cubicBezTo>
                    <a:pt x="2332" y="2683"/>
                    <a:pt x="2354" y="2685"/>
                    <a:pt x="2376" y="2685"/>
                  </a:cubicBezTo>
                  <a:cubicBezTo>
                    <a:pt x="2428" y="2685"/>
                    <a:pt x="2480" y="2675"/>
                    <a:pt x="2508" y="2635"/>
                  </a:cubicBezTo>
                  <a:cubicBezTo>
                    <a:pt x="2508" y="2624"/>
                    <a:pt x="2541" y="2601"/>
                    <a:pt x="2541" y="2592"/>
                  </a:cubicBezTo>
                  <a:cubicBezTo>
                    <a:pt x="2554" y="2122"/>
                    <a:pt x="2668" y="1642"/>
                    <a:pt x="2541" y="1193"/>
                  </a:cubicBezTo>
                  <a:cubicBezTo>
                    <a:pt x="2494" y="1030"/>
                    <a:pt x="2414" y="870"/>
                    <a:pt x="2288" y="760"/>
                  </a:cubicBezTo>
                  <a:cubicBezTo>
                    <a:pt x="2235" y="710"/>
                    <a:pt x="2164" y="670"/>
                    <a:pt x="2091" y="670"/>
                  </a:cubicBezTo>
                  <a:cubicBezTo>
                    <a:pt x="2015" y="670"/>
                    <a:pt x="1944" y="713"/>
                    <a:pt x="1892" y="766"/>
                  </a:cubicBezTo>
                  <a:cubicBezTo>
                    <a:pt x="1818" y="840"/>
                    <a:pt x="1772" y="930"/>
                    <a:pt x="1729" y="1023"/>
                  </a:cubicBezTo>
                  <a:cubicBezTo>
                    <a:pt x="1672" y="1133"/>
                    <a:pt x="1625" y="1246"/>
                    <a:pt x="1578" y="1362"/>
                  </a:cubicBezTo>
                  <a:cubicBezTo>
                    <a:pt x="1555" y="1222"/>
                    <a:pt x="1489" y="1106"/>
                    <a:pt x="1425" y="980"/>
                  </a:cubicBezTo>
                  <a:cubicBezTo>
                    <a:pt x="1372" y="866"/>
                    <a:pt x="1315" y="753"/>
                    <a:pt x="1259" y="640"/>
                  </a:cubicBezTo>
                  <a:cubicBezTo>
                    <a:pt x="1219" y="557"/>
                    <a:pt x="1179" y="474"/>
                    <a:pt x="1125" y="394"/>
                  </a:cubicBezTo>
                  <a:cubicBezTo>
                    <a:pt x="1049" y="280"/>
                    <a:pt x="949" y="180"/>
                    <a:pt x="836" y="104"/>
                  </a:cubicBezTo>
                  <a:cubicBezTo>
                    <a:pt x="754" y="48"/>
                    <a:pt x="658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7883" y="4111174"/>
              <a:ext cx="115080" cy="136288"/>
            </a:xfrm>
            <a:custGeom>
              <a:rect b="b" l="l" r="r" t="t"/>
              <a:pathLst>
                <a:path extrusionOk="0" h="1658" w="1400">
                  <a:moveTo>
                    <a:pt x="943" y="1"/>
                  </a:moveTo>
                  <a:cubicBezTo>
                    <a:pt x="927" y="1"/>
                    <a:pt x="910" y="4"/>
                    <a:pt x="894" y="9"/>
                  </a:cubicBezTo>
                  <a:cubicBezTo>
                    <a:pt x="660" y="69"/>
                    <a:pt x="480" y="252"/>
                    <a:pt x="317" y="435"/>
                  </a:cubicBezTo>
                  <a:cubicBezTo>
                    <a:pt x="224" y="538"/>
                    <a:pt x="131" y="645"/>
                    <a:pt x="67" y="772"/>
                  </a:cubicBezTo>
                  <a:cubicBezTo>
                    <a:pt x="27" y="862"/>
                    <a:pt x="1" y="965"/>
                    <a:pt x="34" y="1055"/>
                  </a:cubicBezTo>
                  <a:cubicBezTo>
                    <a:pt x="67" y="1145"/>
                    <a:pt x="147" y="1208"/>
                    <a:pt x="224" y="1265"/>
                  </a:cubicBezTo>
                  <a:cubicBezTo>
                    <a:pt x="394" y="1388"/>
                    <a:pt x="564" y="1508"/>
                    <a:pt x="740" y="1621"/>
                  </a:cubicBezTo>
                  <a:cubicBezTo>
                    <a:pt x="778" y="1646"/>
                    <a:pt x="809" y="1657"/>
                    <a:pt x="833" y="1657"/>
                  </a:cubicBezTo>
                  <a:cubicBezTo>
                    <a:pt x="936" y="1657"/>
                    <a:pt x="933" y="1463"/>
                    <a:pt x="977" y="1357"/>
                  </a:cubicBezTo>
                  <a:cubicBezTo>
                    <a:pt x="1043" y="1191"/>
                    <a:pt x="1146" y="1045"/>
                    <a:pt x="1280" y="925"/>
                  </a:cubicBezTo>
                  <a:cubicBezTo>
                    <a:pt x="1330" y="882"/>
                    <a:pt x="1386" y="835"/>
                    <a:pt x="1393" y="772"/>
                  </a:cubicBezTo>
                  <a:cubicBezTo>
                    <a:pt x="1400" y="722"/>
                    <a:pt x="1376" y="672"/>
                    <a:pt x="1353" y="629"/>
                  </a:cubicBezTo>
                  <a:cubicBezTo>
                    <a:pt x="1250" y="432"/>
                    <a:pt x="1140" y="239"/>
                    <a:pt x="1023" y="52"/>
                  </a:cubicBezTo>
                  <a:cubicBezTo>
                    <a:pt x="1014" y="36"/>
                    <a:pt x="1003" y="23"/>
                    <a:pt x="990" y="12"/>
                  </a:cubicBezTo>
                  <a:cubicBezTo>
                    <a:pt x="975" y="4"/>
                    <a:pt x="959" y="1"/>
                    <a:pt x="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7549" y="3475719"/>
              <a:ext cx="144343" cy="534711"/>
            </a:xfrm>
            <a:custGeom>
              <a:rect b="b" l="l" r="r" t="t"/>
              <a:pathLst>
                <a:path extrusionOk="0" h="6505" w="1756">
                  <a:moveTo>
                    <a:pt x="1230" y="1"/>
                  </a:moveTo>
                  <a:cubicBezTo>
                    <a:pt x="1120" y="1"/>
                    <a:pt x="1010" y="12"/>
                    <a:pt x="916" y="62"/>
                  </a:cubicBezTo>
                  <a:cubicBezTo>
                    <a:pt x="729" y="157"/>
                    <a:pt x="649" y="377"/>
                    <a:pt x="600" y="577"/>
                  </a:cubicBezTo>
                  <a:cubicBezTo>
                    <a:pt x="512" y="917"/>
                    <a:pt x="456" y="1260"/>
                    <a:pt x="409" y="1606"/>
                  </a:cubicBezTo>
                  <a:cubicBezTo>
                    <a:pt x="397" y="1723"/>
                    <a:pt x="380" y="1836"/>
                    <a:pt x="366" y="1949"/>
                  </a:cubicBezTo>
                  <a:cubicBezTo>
                    <a:pt x="343" y="2146"/>
                    <a:pt x="317" y="2342"/>
                    <a:pt x="293" y="2535"/>
                  </a:cubicBezTo>
                  <a:cubicBezTo>
                    <a:pt x="143" y="3827"/>
                    <a:pt x="30" y="5112"/>
                    <a:pt x="0" y="6422"/>
                  </a:cubicBezTo>
                  <a:cubicBezTo>
                    <a:pt x="80" y="6438"/>
                    <a:pt x="160" y="6455"/>
                    <a:pt x="237" y="6471"/>
                  </a:cubicBezTo>
                  <a:cubicBezTo>
                    <a:pt x="293" y="6481"/>
                    <a:pt x="346" y="6491"/>
                    <a:pt x="400" y="6505"/>
                  </a:cubicBezTo>
                  <a:cubicBezTo>
                    <a:pt x="666" y="5212"/>
                    <a:pt x="949" y="3930"/>
                    <a:pt x="1245" y="2652"/>
                  </a:cubicBezTo>
                  <a:cubicBezTo>
                    <a:pt x="1316" y="2352"/>
                    <a:pt x="1382" y="2056"/>
                    <a:pt x="1451" y="1756"/>
                  </a:cubicBezTo>
                  <a:cubicBezTo>
                    <a:pt x="1535" y="1403"/>
                    <a:pt x="1618" y="1050"/>
                    <a:pt x="1705" y="694"/>
                  </a:cubicBezTo>
                  <a:cubicBezTo>
                    <a:pt x="1728" y="584"/>
                    <a:pt x="1755" y="477"/>
                    <a:pt x="1748" y="364"/>
                  </a:cubicBezTo>
                  <a:cubicBezTo>
                    <a:pt x="1742" y="254"/>
                    <a:pt x="1698" y="141"/>
                    <a:pt x="1608" y="74"/>
                  </a:cubicBezTo>
                  <a:cubicBezTo>
                    <a:pt x="1582" y="58"/>
                    <a:pt x="1559" y="45"/>
                    <a:pt x="1528" y="34"/>
                  </a:cubicBezTo>
                  <a:cubicBezTo>
                    <a:pt x="1455" y="8"/>
                    <a:pt x="1372" y="5"/>
                    <a:pt x="1296" y="2"/>
                  </a:cubicBezTo>
                  <a:cubicBezTo>
                    <a:pt x="1274" y="1"/>
                    <a:pt x="1252" y="1"/>
                    <a:pt x="1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74731" y="3528160"/>
              <a:ext cx="283097" cy="524683"/>
            </a:xfrm>
            <a:custGeom>
              <a:rect b="b" l="l" r="r" t="t"/>
              <a:pathLst>
                <a:path extrusionOk="0" h="6383" w="3444">
                  <a:moveTo>
                    <a:pt x="2976" y="1"/>
                  </a:moveTo>
                  <a:cubicBezTo>
                    <a:pt x="2914" y="1"/>
                    <a:pt x="2851" y="13"/>
                    <a:pt x="2794" y="39"/>
                  </a:cubicBezTo>
                  <a:cubicBezTo>
                    <a:pt x="2627" y="112"/>
                    <a:pt x="2521" y="276"/>
                    <a:pt x="2424" y="432"/>
                  </a:cubicBezTo>
                  <a:cubicBezTo>
                    <a:pt x="2228" y="755"/>
                    <a:pt x="2038" y="1082"/>
                    <a:pt x="1855" y="1414"/>
                  </a:cubicBezTo>
                  <a:cubicBezTo>
                    <a:pt x="1702" y="1697"/>
                    <a:pt x="1551" y="1984"/>
                    <a:pt x="1408" y="2273"/>
                  </a:cubicBezTo>
                  <a:cubicBezTo>
                    <a:pt x="812" y="3486"/>
                    <a:pt x="337" y="4748"/>
                    <a:pt x="0" y="6063"/>
                  </a:cubicBezTo>
                  <a:cubicBezTo>
                    <a:pt x="73" y="6123"/>
                    <a:pt x="146" y="6177"/>
                    <a:pt x="223" y="6226"/>
                  </a:cubicBezTo>
                  <a:cubicBezTo>
                    <a:pt x="309" y="6283"/>
                    <a:pt x="400" y="6337"/>
                    <a:pt x="492" y="6383"/>
                  </a:cubicBezTo>
                  <a:cubicBezTo>
                    <a:pt x="1019" y="5350"/>
                    <a:pt x="1548" y="4319"/>
                    <a:pt x="2075" y="3286"/>
                  </a:cubicBezTo>
                  <a:cubicBezTo>
                    <a:pt x="2204" y="3033"/>
                    <a:pt x="2335" y="2780"/>
                    <a:pt x="2464" y="2527"/>
                  </a:cubicBezTo>
                  <a:cubicBezTo>
                    <a:pt x="2601" y="2257"/>
                    <a:pt x="2741" y="1987"/>
                    <a:pt x="2877" y="1721"/>
                  </a:cubicBezTo>
                  <a:cubicBezTo>
                    <a:pt x="3020" y="1438"/>
                    <a:pt x="3167" y="1158"/>
                    <a:pt x="3310" y="875"/>
                  </a:cubicBezTo>
                  <a:cubicBezTo>
                    <a:pt x="3374" y="745"/>
                    <a:pt x="3443" y="609"/>
                    <a:pt x="3443" y="463"/>
                  </a:cubicBezTo>
                  <a:cubicBezTo>
                    <a:pt x="3443" y="395"/>
                    <a:pt x="3426" y="329"/>
                    <a:pt x="3397" y="269"/>
                  </a:cubicBezTo>
                  <a:cubicBezTo>
                    <a:pt x="3360" y="189"/>
                    <a:pt x="3306" y="123"/>
                    <a:pt x="3234" y="76"/>
                  </a:cubicBezTo>
                  <a:cubicBezTo>
                    <a:pt x="3157" y="27"/>
                    <a:pt x="3066" y="1"/>
                    <a:pt x="2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-26943" y="3471116"/>
              <a:ext cx="1053968" cy="1212532"/>
            </a:xfrm>
            <a:custGeom>
              <a:rect b="b" l="l" r="r" t="t"/>
              <a:pathLst>
                <a:path extrusionOk="0" h="14751" w="12822">
                  <a:moveTo>
                    <a:pt x="7570" y="223"/>
                  </a:moveTo>
                  <a:cubicBezTo>
                    <a:pt x="7666" y="223"/>
                    <a:pt x="7762" y="226"/>
                    <a:pt x="7856" y="241"/>
                  </a:cubicBezTo>
                  <a:cubicBezTo>
                    <a:pt x="8003" y="264"/>
                    <a:pt x="8039" y="327"/>
                    <a:pt x="8046" y="473"/>
                  </a:cubicBezTo>
                  <a:cubicBezTo>
                    <a:pt x="8046" y="544"/>
                    <a:pt x="8049" y="617"/>
                    <a:pt x="8032" y="687"/>
                  </a:cubicBezTo>
                  <a:cubicBezTo>
                    <a:pt x="7960" y="1017"/>
                    <a:pt x="7883" y="1346"/>
                    <a:pt x="7803" y="1686"/>
                  </a:cubicBezTo>
                  <a:cubicBezTo>
                    <a:pt x="7510" y="1652"/>
                    <a:pt x="7240" y="1619"/>
                    <a:pt x="6944" y="1586"/>
                  </a:cubicBezTo>
                  <a:cubicBezTo>
                    <a:pt x="6987" y="1323"/>
                    <a:pt x="7027" y="1069"/>
                    <a:pt x="7077" y="817"/>
                  </a:cubicBezTo>
                  <a:cubicBezTo>
                    <a:pt x="7100" y="680"/>
                    <a:pt x="7133" y="547"/>
                    <a:pt x="7170" y="417"/>
                  </a:cubicBezTo>
                  <a:cubicBezTo>
                    <a:pt x="7203" y="297"/>
                    <a:pt x="7283" y="224"/>
                    <a:pt x="7410" y="224"/>
                  </a:cubicBezTo>
                  <a:cubicBezTo>
                    <a:pt x="7463" y="224"/>
                    <a:pt x="7516" y="223"/>
                    <a:pt x="7570" y="223"/>
                  </a:cubicBezTo>
                  <a:close/>
                  <a:moveTo>
                    <a:pt x="6924" y="1772"/>
                  </a:moveTo>
                  <a:cubicBezTo>
                    <a:pt x="7200" y="1809"/>
                    <a:pt x="7463" y="1845"/>
                    <a:pt x="7737" y="1885"/>
                  </a:cubicBezTo>
                  <a:cubicBezTo>
                    <a:pt x="7733" y="1925"/>
                    <a:pt x="7733" y="1962"/>
                    <a:pt x="7726" y="1996"/>
                  </a:cubicBezTo>
                  <a:cubicBezTo>
                    <a:pt x="7720" y="2028"/>
                    <a:pt x="7709" y="2059"/>
                    <a:pt x="7697" y="2102"/>
                  </a:cubicBezTo>
                  <a:cubicBezTo>
                    <a:pt x="7426" y="2065"/>
                    <a:pt x="7177" y="2036"/>
                    <a:pt x="6904" y="1999"/>
                  </a:cubicBezTo>
                  <a:cubicBezTo>
                    <a:pt x="6910" y="1929"/>
                    <a:pt x="6917" y="1856"/>
                    <a:pt x="6924" y="1772"/>
                  </a:cubicBezTo>
                  <a:close/>
                  <a:moveTo>
                    <a:pt x="10198" y="834"/>
                  </a:moveTo>
                  <a:cubicBezTo>
                    <a:pt x="10387" y="834"/>
                    <a:pt x="10595" y="944"/>
                    <a:pt x="10646" y="1060"/>
                  </a:cubicBezTo>
                  <a:cubicBezTo>
                    <a:pt x="10670" y="1117"/>
                    <a:pt x="10666" y="1189"/>
                    <a:pt x="10654" y="1252"/>
                  </a:cubicBezTo>
                  <a:cubicBezTo>
                    <a:pt x="10634" y="1346"/>
                    <a:pt x="10603" y="1443"/>
                    <a:pt x="10560" y="1529"/>
                  </a:cubicBezTo>
                  <a:cubicBezTo>
                    <a:pt x="10434" y="1785"/>
                    <a:pt x="10297" y="2039"/>
                    <a:pt x="10164" y="2299"/>
                  </a:cubicBezTo>
                  <a:cubicBezTo>
                    <a:pt x="9881" y="2222"/>
                    <a:pt x="9615" y="2152"/>
                    <a:pt x="9305" y="2068"/>
                  </a:cubicBezTo>
                  <a:cubicBezTo>
                    <a:pt x="9515" y="1696"/>
                    <a:pt x="9707" y="1336"/>
                    <a:pt x="9914" y="980"/>
                  </a:cubicBezTo>
                  <a:cubicBezTo>
                    <a:pt x="9975" y="875"/>
                    <a:pt x="10083" y="834"/>
                    <a:pt x="10198" y="834"/>
                  </a:cubicBezTo>
                  <a:close/>
                  <a:moveTo>
                    <a:pt x="6877" y="2182"/>
                  </a:moveTo>
                  <a:cubicBezTo>
                    <a:pt x="7133" y="2215"/>
                    <a:pt x="7380" y="2248"/>
                    <a:pt x="7649" y="2282"/>
                  </a:cubicBezTo>
                  <a:cubicBezTo>
                    <a:pt x="7626" y="2378"/>
                    <a:pt x="7606" y="2468"/>
                    <a:pt x="7583" y="2558"/>
                  </a:cubicBezTo>
                  <a:cubicBezTo>
                    <a:pt x="7333" y="2518"/>
                    <a:pt x="7100" y="2482"/>
                    <a:pt x="6841" y="2438"/>
                  </a:cubicBezTo>
                  <a:cubicBezTo>
                    <a:pt x="6853" y="2351"/>
                    <a:pt x="6864" y="2279"/>
                    <a:pt x="6877" y="2182"/>
                  </a:cubicBezTo>
                  <a:close/>
                  <a:moveTo>
                    <a:pt x="9255" y="2208"/>
                  </a:moveTo>
                  <a:cubicBezTo>
                    <a:pt x="9521" y="2302"/>
                    <a:pt x="9778" y="2391"/>
                    <a:pt x="10047" y="2485"/>
                  </a:cubicBezTo>
                  <a:cubicBezTo>
                    <a:pt x="10014" y="2555"/>
                    <a:pt x="9984" y="2618"/>
                    <a:pt x="9947" y="2691"/>
                  </a:cubicBezTo>
                  <a:cubicBezTo>
                    <a:pt x="9681" y="2608"/>
                    <a:pt x="9424" y="2528"/>
                    <a:pt x="9145" y="2442"/>
                  </a:cubicBezTo>
                  <a:cubicBezTo>
                    <a:pt x="9185" y="2359"/>
                    <a:pt x="9221" y="2279"/>
                    <a:pt x="9255" y="2208"/>
                  </a:cubicBezTo>
                  <a:close/>
                  <a:moveTo>
                    <a:pt x="9062" y="2601"/>
                  </a:moveTo>
                  <a:cubicBezTo>
                    <a:pt x="9335" y="2698"/>
                    <a:pt x="9581" y="2788"/>
                    <a:pt x="9844" y="2881"/>
                  </a:cubicBezTo>
                  <a:cubicBezTo>
                    <a:pt x="9807" y="2951"/>
                    <a:pt x="9778" y="3015"/>
                    <a:pt x="9744" y="3075"/>
                  </a:cubicBezTo>
                  <a:cubicBezTo>
                    <a:pt x="9475" y="3015"/>
                    <a:pt x="9215" y="2958"/>
                    <a:pt x="8931" y="2898"/>
                  </a:cubicBezTo>
                  <a:cubicBezTo>
                    <a:pt x="8975" y="2801"/>
                    <a:pt x="9015" y="2711"/>
                    <a:pt x="9062" y="2601"/>
                  </a:cubicBezTo>
                  <a:close/>
                  <a:moveTo>
                    <a:pt x="7413" y="4130"/>
                  </a:moveTo>
                  <a:cubicBezTo>
                    <a:pt x="7660" y="4153"/>
                    <a:pt x="7876" y="4177"/>
                    <a:pt x="8116" y="4203"/>
                  </a:cubicBezTo>
                  <a:cubicBezTo>
                    <a:pt x="8076" y="4306"/>
                    <a:pt x="8049" y="4383"/>
                    <a:pt x="8019" y="4460"/>
                  </a:cubicBezTo>
                  <a:cubicBezTo>
                    <a:pt x="7920" y="4723"/>
                    <a:pt x="7816" y="4982"/>
                    <a:pt x="7717" y="5242"/>
                  </a:cubicBezTo>
                  <a:cubicBezTo>
                    <a:pt x="7660" y="5392"/>
                    <a:pt x="7660" y="5395"/>
                    <a:pt x="7493" y="5399"/>
                  </a:cubicBezTo>
                  <a:cubicBezTo>
                    <a:pt x="7400" y="5399"/>
                    <a:pt x="7310" y="5395"/>
                    <a:pt x="7220" y="5392"/>
                  </a:cubicBezTo>
                  <a:cubicBezTo>
                    <a:pt x="7193" y="5392"/>
                    <a:pt x="7170" y="5379"/>
                    <a:pt x="7120" y="5365"/>
                  </a:cubicBezTo>
                  <a:cubicBezTo>
                    <a:pt x="7217" y="4959"/>
                    <a:pt x="7313" y="4556"/>
                    <a:pt x="7413" y="4130"/>
                  </a:cubicBezTo>
                  <a:close/>
                  <a:moveTo>
                    <a:pt x="5379" y="5133"/>
                  </a:moveTo>
                  <a:cubicBezTo>
                    <a:pt x="5425" y="5133"/>
                    <a:pt x="5472" y="5136"/>
                    <a:pt x="5519" y="5142"/>
                  </a:cubicBezTo>
                  <a:cubicBezTo>
                    <a:pt x="5791" y="5176"/>
                    <a:pt x="6048" y="5272"/>
                    <a:pt x="6301" y="5388"/>
                  </a:cubicBezTo>
                  <a:lnTo>
                    <a:pt x="6301" y="5675"/>
                  </a:lnTo>
                  <a:cubicBezTo>
                    <a:pt x="6221" y="5638"/>
                    <a:pt x="6161" y="5612"/>
                    <a:pt x="6105" y="5582"/>
                  </a:cubicBezTo>
                  <a:cubicBezTo>
                    <a:pt x="5918" y="5482"/>
                    <a:pt x="5715" y="5415"/>
                    <a:pt x="5505" y="5412"/>
                  </a:cubicBezTo>
                  <a:cubicBezTo>
                    <a:pt x="5482" y="5411"/>
                    <a:pt x="5458" y="5411"/>
                    <a:pt x="5435" y="5411"/>
                  </a:cubicBezTo>
                  <a:cubicBezTo>
                    <a:pt x="5201" y="5411"/>
                    <a:pt x="4977" y="5461"/>
                    <a:pt x="4792" y="5625"/>
                  </a:cubicBezTo>
                  <a:cubicBezTo>
                    <a:pt x="4777" y="5639"/>
                    <a:pt x="4760" y="5645"/>
                    <a:pt x="4742" y="5645"/>
                  </a:cubicBezTo>
                  <a:cubicBezTo>
                    <a:pt x="4713" y="5645"/>
                    <a:pt x="4685" y="5627"/>
                    <a:pt x="4672" y="5598"/>
                  </a:cubicBezTo>
                  <a:cubicBezTo>
                    <a:pt x="4626" y="5495"/>
                    <a:pt x="4652" y="5432"/>
                    <a:pt x="4766" y="5345"/>
                  </a:cubicBezTo>
                  <a:cubicBezTo>
                    <a:pt x="4949" y="5207"/>
                    <a:pt x="5154" y="5133"/>
                    <a:pt x="5379" y="5133"/>
                  </a:cubicBezTo>
                  <a:close/>
                  <a:moveTo>
                    <a:pt x="7090" y="5555"/>
                  </a:moveTo>
                  <a:cubicBezTo>
                    <a:pt x="7253" y="5565"/>
                    <a:pt x="7403" y="5575"/>
                    <a:pt x="7589" y="5588"/>
                  </a:cubicBezTo>
                  <a:cubicBezTo>
                    <a:pt x="7557" y="5688"/>
                    <a:pt x="7526" y="5772"/>
                    <a:pt x="7497" y="5858"/>
                  </a:cubicBezTo>
                  <a:lnTo>
                    <a:pt x="7037" y="5858"/>
                  </a:lnTo>
                  <a:cubicBezTo>
                    <a:pt x="7057" y="5752"/>
                    <a:pt x="7070" y="5658"/>
                    <a:pt x="7090" y="5555"/>
                  </a:cubicBezTo>
                  <a:close/>
                  <a:moveTo>
                    <a:pt x="6817" y="2645"/>
                  </a:moveTo>
                  <a:cubicBezTo>
                    <a:pt x="7064" y="2671"/>
                    <a:pt x="7287" y="2695"/>
                    <a:pt x="7540" y="2721"/>
                  </a:cubicBezTo>
                  <a:cubicBezTo>
                    <a:pt x="7250" y="3957"/>
                    <a:pt x="6901" y="5172"/>
                    <a:pt x="6741" y="6447"/>
                  </a:cubicBezTo>
                  <a:cubicBezTo>
                    <a:pt x="6634" y="6427"/>
                    <a:pt x="6554" y="6411"/>
                    <a:pt x="6458" y="6391"/>
                  </a:cubicBezTo>
                  <a:cubicBezTo>
                    <a:pt x="6534" y="5136"/>
                    <a:pt x="6647" y="3894"/>
                    <a:pt x="6817" y="2645"/>
                  </a:cubicBezTo>
                  <a:close/>
                  <a:moveTo>
                    <a:pt x="7000" y="6008"/>
                  </a:moveTo>
                  <a:cubicBezTo>
                    <a:pt x="7150" y="6021"/>
                    <a:pt x="7283" y="6032"/>
                    <a:pt x="7426" y="6044"/>
                  </a:cubicBezTo>
                  <a:cubicBezTo>
                    <a:pt x="7383" y="6244"/>
                    <a:pt x="7340" y="6431"/>
                    <a:pt x="7293" y="6644"/>
                  </a:cubicBezTo>
                  <a:cubicBezTo>
                    <a:pt x="7160" y="6591"/>
                    <a:pt x="7047" y="6544"/>
                    <a:pt x="6924" y="6494"/>
                  </a:cubicBezTo>
                  <a:cubicBezTo>
                    <a:pt x="6950" y="6327"/>
                    <a:pt x="6977" y="6171"/>
                    <a:pt x="7000" y="6008"/>
                  </a:cubicBezTo>
                  <a:close/>
                  <a:moveTo>
                    <a:pt x="8848" y="3084"/>
                  </a:moveTo>
                  <a:cubicBezTo>
                    <a:pt x="9105" y="3151"/>
                    <a:pt x="9355" y="3218"/>
                    <a:pt x="9615" y="3287"/>
                  </a:cubicBezTo>
                  <a:cubicBezTo>
                    <a:pt x="8991" y="4503"/>
                    <a:pt x="8379" y="5708"/>
                    <a:pt x="7757" y="6927"/>
                  </a:cubicBezTo>
                  <a:cubicBezTo>
                    <a:pt x="7637" y="6847"/>
                    <a:pt x="7533" y="6780"/>
                    <a:pt x="7420" y="6707"/>
                  </a:cubicBezTo>
                  <a:cubicBezTo>
                    <a:pt x="7849" y="5485"/>
                    <a:pt x="8309" y="4277"/>
                    <a:pt x="8848" y="3084"/>
                  </a:cubicBezTo>
                  <a:close/>
                  <a:moveTo>
                    <a:pt x="9168" y="6880"/>
                  </a:moveTo>
                  <a:cubicBezTo>
                    <a:pt x="9211" y="6880"/>
                    <a:pt x="9250" y="6904"/>
                    <a:pt x="9281" y="6980"/>
                  </a:cubicBezTo>
                  <a:cubicBezTo>
                    <a:pt x="9038" y="7226"/>
                    <a:pt x="8705" y="7363"/>
                    <a:pt x="8442" y="7626"/>
                  </a:cubicBezTo>
                  <a:cubicBezTo>
                    <a:pt x="8385" y="7546"/>
                    <a:pt x="8352" y="7493"/>
                    <a:pt x="8309" y="7433"/>
                  </a:cubicBezTo>
                  <a:cubicBezTo>
                    <a:pt x="8545" y="7226"/>
                    <a:pt x="8782" y="7034"/>
                    <a:pt x="9062" y="6911"/>
                  </a:cubicBezTo>
                  <a:cubicBezTo>
                    <a:pt x="9098" y="6895"/>
                    <a:pt x="9134" y="6880"/>
                    <a:pt x="9168" y="6880"/>
                  </a:cubicBezTo>
                  <a:close/>
                  <a:moveTo>
                    <a:pt x="6048" y="6581"/>
                  </a:moveTo>
                  <a:cubicBezTo>
                    <a:pt x="6131" y="6581"/>
                    <a:pt x="6216" y="6586"/>
                    <a:pt x="6301" y="6594"/>
                  </a:cubicBezTo>
                  <a:cubicBezTo>
                    <a:pt x="6990" y="6664"/>
                    <a:pt x="7553" y="6977"/>
                    <a:pt x="8032" y="7460"/>
                  </a:cubicBezTo>
                  <a:cubicBezTo>
                    <a:pt x="8216" y="7643"/>
                    <a:pt x="8336" y="7863"/>
                    <a:pt x="8392" y="8133"/>
                  </a:cubicBezTo>
                  <a:cubicBezTo>
                    <a:pt x="8306" y="8209"/>
                    <a:pt x="8219" y="8282"/>
                    <a:pt x="8116" y="8372"/>
                  </a:cubicBezTo>
                  <a:cubicBezTo>
                    <a:pt x="7753" y="7500"/>
                    <a:pt x="7150" y="7000"/>
                    <a:pt x="6208" y="7000"/>
                  </a:cubicBezTo>
                  <a:cubicBezTo>
                    <a:pt x="5269" y="7000"/>
                    <a:pt x="4616" y="7443"/>
                    <a:pt x="4263" y="8336"/>
                  </a:cubicBezTo>
                  <a:cubicBezTo>
                    <a:pt x="4176" y="8193"/>
                    <a:pt x="4096" y="8062"/>
                    <a:pt x="4016" y="7930"/>
                  </a:cubicBezTo>
                  <a:cubicBezTo>
                    <a:pt x="4450" y="7029"/>
                    <a:pt x="5198" y="6581"/>
                    <a:pt x="6048" y="6581"/>
                  </a:cubicBezTo>
                  <a:close/>
                  <a:moveTo>
                    <a:pt x="6258" y="4100"/>
                  </a:moveTo>
                  <a:cubicBezTo>
                    <a:pt x="6291" y="4100"/>
                    <a:pt x="6324" y="4103"/>
                    <a:pt x="6358" y="4103"/>
                  </a:cubicBezTo>
                  <a:cubicBezTo>
                    <a:pt x="6368" y="4106"/>
                    <a:pt x="6381" y="4114"/>
                    <a:pt x="6421" y="4126"/>
                  </a:cubicBezTo>
                  <a:cubicBezTo>
                    <a:pt x="6391" y="4483"/>
                    <a:pt x="6361" y="4839"/>
                    <a:pt x="6331" y="5188"/>
                  </a:cubicBezTo>
                  <a:cubicBezTo>
                    <a:pt x="6091" y="5116"/>
                    <a:pt x="5878" y="5039"/>
                    <a:pt x="5659" y="4989"/>
                  </a:cubicBezTo>
                  <a:cubicBezTo>
                    <a:pt x="5562" y="4966"/>
                    <a:pt x="5467" y="4955"/>
                    <a:pt x="5374" y="4955"/>
                  </a:cubicBezTo>
                  <a:cubicBezTo>
                    <a:pt x="5151" y="4955"/>
                    <a:pt x="4939" y="5019"/>
                    <a:pt x="4740" y="5145"/>
                  </a:cubicBezTo>
                  <a:cubicBezTo>
                    <a:pt x="4652" y="5202"/>
                    <a:pt x="4573" y="5276"/>
                    <a:pt x="4513" y="5359"/>
                  </a:cubicBezTo>
                  <a:cubicBezTo>
                    <a:pt x="4416" y="5492"/>
                    <a:pt x="4460" y="5718"/>
                    <a:pt x="4586" y="5818"/>
                  </a:cubicBezTo>
                  <a:cubicBezTo>
                    <a:pt x="4619" y="5844"/>
                    <a:pt x="4652" y="5857"/>
                    <a:pt x="4685" y="5857"/>
                  </a:cubicBezTo>
                  <a:cubicBezTo>
                    <a:pt x="4720" y="5857"/>
                    <a:pt x="4754" y="5843"/>
                    <a:pt x="4786" y="5818"/>
                  </a:cubicBezTo>
                  <a:cubicBezTo>
                    <a:pt x="4998" y="5659"/>
                    <a:pt x="5211" y="5596"/>
                    <a:pt x="5423" y="5596"/>
                  </a:cubicBezTo>
                  <a:cubicBezTo>
                    <a:pt x="5690" y="5596"/>
                    <a:pt x="5956" y="5695"/>
                    <a:pt x="6221" y="5825"/>
                  </a:cubicBezTo>
                  <a:cubicBezTo>
                    <a:pt x="6258" y="5845"/>
                    <a:pt x="6298" y="5901"/>
                    <a:pt x="6301" y="5941"/>
                  </a:cubicBezTo>
                  <a:cubicBezTo>
                    <a:pt x="6311" y="6078"/>
                    <a:pt x="6304" y="6215"/>
                    <a:pt x="6304" y="6374"/>
                  </a:cubicBezTo>
                  <a:cubicBezTo>
                    <a:pt x="6244" y="6372"/>
                    <a:pt x="6184" y="6371"/>
                    <a:pt x="6124" y="6371"/>
                  </a:cubicBezTo>
                  <a:cubicBezTo>
                    <a:pt x="5696" y="6371"/>
                    <a:pt x="5277" y="6440"/>
                    <a:pt x="4889" y="6671"/>
                  </a:cubicBezTo>
                  <a:cubicBezTo>
                    <a:pt x="4852" y="6621"/>
                    <a:pt x="4819" y="6584"/>
                    <a:pt x="4792" y="6541"/>
                  </a:cubicBezTo>
                  <a:cubicBezTo>
                    <a:pt x="4623" y="6271"/>
                    <a:pt x="4453" y="6001"/>
                    <a:pt x="4280" y="5732"/>
                  </a:cubicBezTo>
                  <a:cubicBezTo>
                    <a:pt x="4240" y="5672"/>
                    <a:pt x="4200" y="5612"/>
                    <a:pt x="4153" y="5555"/>
                  </a:cubicBezTo>
                  <a:cubicBezTo>
                    <a:pt x="3996" y="5361"/>
                    <a:pt x="3808" y="5259"/>
                    <a:pt x="3594" y="5259"/>
                  </a:cubicBezTo>
                  <a:cubicBezTo>
                    <a:pt x="3500" y="5259"/>
                    <a:pt x="3401" y="5279"/>
                    <a:pt x="3297" y="5319"/>
                  </a:cubicBezTo>
                  <a:cubicBezTo>
                    <a:pt x="3121" y="5385"/>
                    <a:pt x="2951" y="5468"/>
                    <a:pt x="2788" y="5562"/>
                  </a:cubicBezTo>
                  <a:cubicBezTo>
                    <a:pt x="2515" y="5715"/>
                    <a:pt x="2245" y="5878"/>
                    <a:pt x="1986" y="6052"/>
                  </a:cubicBezTo>
                  <a:cubicBezTo>
                    <a:pt x="1858" y="6138"/>
                    <a:pt x="1749" y="6258"/>
                    <a:pt x="1646" y="6371"/>
                  </a:cubicBezTo>
                  <a:cubicBezTo>
                    <a:pt x="1406" y="6631"/>
                    <a:pt x="1409" y="6924"/>
                    <a:pt x="1552" y="7226"/>
                  </a:cubicBezTo>
                  <a:cubicBezTo>
                    <a:pt x="1609" y="7343"/>
                    <a:pt x="1683" y="7453"/>
                    <a:pt x="1746" y="7566"/>
                  </a:cubicBezTo>
                  <a:cubicBezTo>
                    <a:pt x="1779" y="7623"/>
                    <a:pt x="1806" y="7680"/>
                    <a:pt x="1835" y="7733"/>
                  </a:cubicBezTo>
                  <a:cubicBezTo>
                    <a:pt x="1319" y="8022"/>
                    <a:pt x="1183" y="8176"/>
                    <a:pt x="1007" y="8669"/>
                  </a:cubicBezTo>
                  <a:cubicBezTo>
                    <a:pt x="967" y="8635"/>
                    <a:pt x="923" y="8609"/>
                    <a:pt x="893" y="8572"/>
                  </a:cubicBezTo>
                  <a:cubicBezTo>
                    <a:pt x="764" y="8409"/>
                    <a:pt x="620" y="8256"/>
                    <a:pt x="513" y="8076"/>
                  </a:cubicBezTo>
                  <a:cubicBezTo>
                    <a:pt x="194" y="7540"/>
                    <a:pt x="194" y="6987"/>
                    <a:pt x="490" y="6438"/>
                  </a:cubicBezTo>
                  <a:cubicBezTo>
                    <a:pt x="667" y="6112"/>
                    <a:pt x="916" y="5845"/>
                    <a:pt x="1203" y="5612"/>
                  </a:cubicBezTo>
                  <a:cubicBezTo>
                    <a:pt x="1743" y="5176"/>
                    <a:pt x="2358" y="4879"/>
                    <a:pt x="3011" y="4653"/>
                  </a:cubicBezTo>
                  <a:cubicBezTo>
                    <a:pt x="4063" y="4289"/>
                    <a:pt x="5149" y="4126"/>
                    <a:pt x="6258" y="4100"/>
                  </a:cubicBezTo>
                  <a:close/>
                  <a:moveTo>
                    <a:pt x="6170" y="7203"/>
                  </a:moveTo>
                  <a:cubicBezTo>
                    <a:pt x="6688" y="7203"/>
                    <a:pt x="7218" y="7402"/>
                    <a:pt x="7557" y="7833"/>
                  </a:cubicBezTo>
                  <a:cubicBezTo>
                    <a:pt x="7709" y="8030"/>
                    <a:pt x="7840" y="8236"/>
                    <a:pt x="7912" y="8496"/>
                  </a:cubicBezTo>
                  <a:cubicBezTo>
                    <a:pt x="7820" y="8545"/>
                    <a:pt x="7729" y="8592"/>
                    <a:pt x="7629" y="8645"/>
                  </a:cubicBezTo>
                  <a:cubicBezTo>
                    <a:pt x="7570" y="8535"/>
                    <a:pt x="7510" y="8436"/>
                    <a:pt x="7457" y="8336"/>
                  </a:cubicBezTo>
                  <a:cubicBezTo>
                    <a:pt x="7220" y="7899"/>
                    <a:pt x="6837" y="7693"/>
                    <a:pt x="6364" y="7640"/>
                  </a:cubicBezTo>
                  <a:cubicBezTo>
                    <a:pt x="6280" y="7630"/>
                    <a:pt x="6195" y="7625"/>
                    <a:pt x="6111" y="7625"/>
                  </a:cubicBezTo>
                  <a:cubicBezTo>
                    <a:pt x="5935" y="7625"/>
                    <a:pt x="5760" y="7649"/>
                    <a:pt x="5588" y="7710"/>
                  </a:cubicBezTo>
                  <a:cubicBezTo>
                    <a:pt x="5302" y="7810"/>
                    <a:pt x="5072" y="7982"/>
                    <a:pt x="4919" y="8253"/>
                  </a:cubicBezTo>
                  <a:cubicBezTo>
                    <a:pt x="4903" y="8285"/>
                    <a:pt x="4883" y="8329"/>
                    <a:pt x="4852" y="8342"/>
                  </a:cubicBezTo>
                  <a:cubicBezTo>
                    <a:pt x="4676" y="8425"/>
                    <a:pt x="4603" y="8582"/>
                    <a:pt x="4540" y="8749"/>
                  </a:cubicBezTo>
                  <a:cubicBezTo>
                    <a:pt x="4536" y="8762"/>
                    <a:pt x="4523" y="8769"/>
                    <a:pt x="4500" y="8789"/>
                  </a:cubicBezTo>
                  <a:cubicBezTo>
                    <a:pt x="4393" y="8659"/>
                    <a:pt x="4380" y="8532"/>
                    <a:pt x="4429" y="8379"/>
                  </a:cubicBezTo>
                  <a:cubicBezTo>
                    <a:pt x="4596" y="7906"/>
                    <a:pt x="4919" y="7583"/>
                    <a:pt x="5362" y="7377"/>
                  </a:cubicBezTo>
                  <a:cubicBezTo>
                    <a:pt x="5606" y="7262"/>
                    <a:pt x="5886" y="7203"/>
                    <a:pt x="6170" y="7203"/>
                  </a:cubicBezTo>
                  <a:close/>
                  <a:moveTo>
                    <a:pt x="6102" y="7827"/>
                  </a:moveTo>
                  <a:cubicBezTo>
                    <a:pt x="6136" y="7827"/>
                    <a:pt x="6170" y="7828"/>
                    <a:pt x="6204" y="7830"/>
                  </a:cubicBezTo>
                  <a:cubicBezTo>
                    <a:pt x="6797" y="7863"/>
                    <a:pt x="7187" y="8165"/>
                    <a:pt x="7410" y="8722"/>
                  </a:cubicBezTo>
                  <a:cubicBezTo>
                    <a:pt x="7377" y="8738"/>
                    <a:pt x="7353" y="8752"/>
                    <a:pt x="7330" y="8762"/>
                  </a:cubicBezTo>
                  <a:cubicBezTo>
                    <a:pt x="7293" y="8775"/>
                    <a:pt x="7257" y="8782"/>
                    <a:pt x="7213" y="8795"/>
                  </a:cubicBezTo>
                  <a:cubicBezTo>
                    <a:pt x="7000" y="8462"/>
                    <a:pt x="6747" y="8189"/>
                    <a:pt x="6331" y="8142"/>
                  </a:cubicBezTo>
                  <a:cubicBezTo>
                    <a:pt x="6266" y="8135"/>
                    <a:pt x="6203" y="8131"/>
                    <a:pt x="6140" y="8131"/>
                  </a:cubicBezTo>
                  <a:cubicBezTo>
                    <a:pt x="5827" y="8131"/>
                    <a:pt x="5542" y="8227"/>
                    <a:pt x="5292" y="8465"/>
                  </a:cubicBezTo>
                  <a:cubicBezTo>
                    <a:pt x="5215" y="8422"/>
                    <a:pt x="5139" y="8376"/>
                    <a:pt x="5049" y="8325"/>
                  </a:cubicBezTo>
                  <a:cubicBezTo>
                    <a:pt x="5326" y="7968"/>
                    <a:pt x="5684" y="7827"/>
                    <a:pt x="6102" y="7827"/>
                  </a:cubicBezTo>
                  <a:close/>
                  <a:moveTo>
                    <a:pt x="9238" y="4453"/>
                  </a:moveTo>
                  <a:cubicBezTo>
                    <a:pt x="9291" y="4456"/>
                    <a:pt x="9331" y="4453"/>
                    <a:pt x="9368" y="4463"/>
                  </a:cubicBezTo>
                  <a:cubicBezTo>
                    <a:pt x="10037" y="4649"/>
                    <a:pt x="10680" y="4899"/>
                    <a:pt x="11263" y="5282"/>
                  </a:cubicBezTo>
                  <a:cubicBezTo>
                    <a:pt x="11625" y="5522"/>
                    <a:pt x="11952" y="5798"/>
                    <a:pt x="12195" y="6161"/>
                  </a:cubicBezTo>
                  <a:cubicBezTo>
                    <a:pt x="12601" y="6771"/>
                    <a:pt x="12621" y="7393"/>
                    <a:pt x="12248" y="8022"/>
                  </a:cubicBezTo>
                  <a:cubicBezTo>
                    <a:pt x="12045" y="8362"/>
                    <a:pt x="11765" y="8632"/>
                    <a:pt x="11433" y="8882"/>
                  </a:cubicBezTo>
                  <a:cubicBezTo>
                    <a:pt x="11422" y="8842"/>
                    <a:pt x="11413" y="8818"/>
                    <a:pt x="11413" y="8798"/>
                  </a:cubicBezTo>
                  <a:cubicBezTo>
                    <a:pt x="11422" y="8356"/>
                    <a:pt x="11289" y="7966"/>
                    <a:pt x="11013" y="7620"/>
                  </a:cubicBezTo>
                  <a:cubicBezTo>
                    <a:pt x="10779" y="7329"/>
                    <a:pt x="10425" y="7170"/>
                    <a:pt x="10061" y="7170"/>
                  </a:cubicBezTo>
                  <a:cubicBezTo>
                    <a:pt x="9937" y="7170"/>
                    <a:pt x="9812" y="7188"/>
                    <a:pt x="9691" y="7226"/>
                  </a:cubicBezTo>
                  <a:cubicBezTo>
                    <a:pt x="9328" y="7343"/>
                    <a:pt x="9035" y="7566"/>
                    <a:pt x="8748" y="7806"/>
                  </a:cubicBezTo>
                  <a:cubicBezTo>
                    <a:pt x="8699" y="7846"/>
                    <a:pt x="8648" y="7890"/>
                    <a:pt x="8579" y="7950"/>
                  </a:cubicBezTo>
                  <a:cubicBezTo>
                    <a:pt x="8552" y="7873"/>
                    <a:pt x="8536" y="7826"/>
                    <a:pt x="8512" y="7763"/>
                  </a:cubicBezTo>
                  <a:cubicBezTo>
                    <a:pt x="8692" y="7640"/>
                    <a:pt x="8868" y="7517"/>
                    <a:pt x="9042" y="7390"/>
                  </a:cubicBezTo>
                  <a:cubicBezTo>
                    <a:pt x="9151" y="7310"/>
                    <a:pt x="9265" y="7230"/>
                    <a:pt x="9365" y="7137"/>
                  </a:cubicBezTo>
                  <a:cubicBezTo>
                    <a:pt x="9471" y="7034"/>
                    <a:pt x="9475" y="6954"/>
                    <a:pt x="9415" y="6860"/>
                  </a:cubicBezTo>
                  <a:cubicBezTo>
                    <a:pt x="9351" y="6764"/>
                    <a:pt x="9275" y="6712"/>
                    <a:pt x="9186" y="6712"/>
                  </a:cubicBezTo>
                  <a:cubicBezTo>
                    <a:pt x="9158" y="6712"/>
                    <a:pt x="9129" y="6717"/>
                    <a:pt x="9098" y="6727"/>
                  </a:cubicBezTo>
                  <a:cubicBezTo>
                    <a:pt x="8828" y="6817"/>
                    <a:pt x="8596" y="6974"/>
                    <a:pt x="8392" y="7166"/>
                  </a:cubicBezTo>
                  <a:cubicBezTo>
                    <a:pt x="8339" y="7217"/>
                    <a:pt x="8299" y="7277"/>
                    <a:pt x="8246" y="7343"/>
                  </a:cubicBezTo>
                  <a:cubicBezTo>
                    <a:pt x="8119" y="7234"/>
                    <a:pt x="8019" y="7143"/>
                    <a:pt x="7903" y="7043"/>
                  </a:cubicBezTo>
                  <a:cubicBezTo>
                    <a:pt x="8349" y="6178"/>
                    <a:pt x="8795" y="5316"/>
                    <a:pt x="9238" y="4453"/>
                  </a:cubicBezTo>
                  <a:close/>
                  <a:moveTo>
                    <a:pt x="6099" y="8331"/>
                  </a:moveTo>
                  <a:cubicBezTo>
                    <a:pt x="6447" y="8331"/>
                    <a:pt x="6802" y="8489"/>
                    <a:pt x="6977" y="8865"/>
                  </a:cubicBezTo>
                  <a:cubicBezTo>
                    <a:pt x="6907" y="8892"/>
                    <a:pt x="6833" y="8915"/>
                    <a:pt x="6758" y="8945"/>
                  </a:cubicBezTo>
                  <a:cubicBezTo>
                    <a:pt x="6594" y="8762"/>
                    <a:pt x="6411" y="8629"/>
                    <a:pt x="6161" y="8599"/>
                  </a:cubicBezTo>
                  <a:cubicBezTo>
                    <a:pt x="6124" y="8595"/>
                    <a:pt x="6087" y="8593"/>
                    <a:pt x="6051" y="8593"/>
                  </a:cubicBezTo>
                  <a:cubicBezTo>
                    <a:pt x="5849" y="8593"/>
                    <a:pt x="5665" y="8655"/>
                    <a:pt x="5479" y="8785"/>
                  </a:cubicBezTo>
                  <a:cubicBezTo>
                    <a:pt x="5439" y="8709"/>
                    <a:pt x="5405" y="8655"/>
                    <a:pt x="5375" y="8599"/>
                  </a:cubicBezTo>
                  <a:cubicBezTo>
                    <a:pt x="5551" y="8430"/>
                    <a:pt x="5823" y="8331"/>
                    <a:pt x="6099" y="8331"/>
                  </a:cubicBezTo>
                  <a:close/>
                  <a:moveTo>
                    <a:pt x="3596" y="5474"/>
                  </a:moveTo>
                  <a:cubicBezTo>
                    <a:pt x="3772" y="5474"/>
                    <a:pt x="3907" y="5584"/>
                    <a:pt x="4063" y="5815"/>
                  </a:cubicBezTo>
                  <a:cubicBezTo>
                    <a:pt x="4273" y="6128"/>
                    <a:pt x="4476" y="6447"/>
                    <a:pt x="4692" y="6780"/>
                  </a:cubicBezTo>
                  <a:cubicBezTo>
                    <a:pt x="4356" y="7060"/>
                    <a:pt x="4063" y="7366"/>
                    <a:pt x="3904" y="7790"/>
                  </a:cubicBezTo>
                  <a:cubicBezTo>
                    <a:pt x="3850" y="7753"/>
                    <a:pt x="3810" y="7723"/>
                    <a:pt x="3764" y="7700"/>
                  </a:cubicBezTo>
                  <a:cubicBezTo>
                    <a:pt x="3676" y="7647"/>
                    <a:pt x="3586" y="7622"/>
                    <a:pt x="3500" y="7622"/>
                  </a:cubicBezTo>
                  <a:cubicBezTo>
                    <a:pt x="3303" y="7622"/>
                    <a:pt x="3130" y="7752"/>
                    <a:pt x="3068" y="7976"/>
                  </a:cubicBezTo>
                  <a:cubicBezTo>
                    <a:pt x="3021" y="8149"/>
                    <a:pt x="3028" y="8325"/>
                    <a:pt x="3091" y="8492"/>
                  </a:cubicBezTo>
                  <a:cubicBezTo>
                    <a:pt x="3151" y="8652"/>
                    <a:pt x="3217" y="8809"/>
                    <a:pt x="3281" y="8965"/>
                  </a:cubicBezTo>
                  <a:cubicBezTo>
                    <a:pt x="3164" y="8981"/>
                    <a:pt x="3057" y="8995"/>
                    <a:pt x="2911" y="9015"/>
                  </a:cubicBezTo>
                  <a:cubicBezTo>
                    <a:pt x="2802" y="8862"/>
                    <a:pt x="2662" y="8692"/>
                    <a:pt x="2545" y="8505"/>
                  </a:cubicBezTo>
                  <a:cubicBezTo>
                    <a:pt x="2288" y="8082"/>
                    <a:pt x="2042" y="7653"/>
                    <a:pt x="1792" y="7226"/>
                  </a:cubicBezTo>
                  <a:cubicBezTo>
                    <a:pt x="1766" y="7180"/>
                    <a:pt x="1743" y="7134"/>
                    <a:pt x="1723" y="7087"/>
                  </a:cubicBezTo>
                  <a:cubicBezTo>
                    <a:pt x="1646" y="6897"/>
                    <a:pt x="1646" y="6714"/>
                    <a:pt x="1789" y="6557"/>
                  </a:cubicBezTo>
                  <a:cubicBezTo>
                    <a:pt x="1889" y="6447"/>
                    <a:pt x="1982" y="6318"/>
                    <a:pt x="2105" y="6241"/>
                  </a:cubicBezTo>
                  <a:cubicBezTo>
                    <a:pt x="2468" y="6012"/>
                    <a:pt x="2838" y="5792"/>
                    <a:pt x="3217" y="5592"/>
                  </a:cubicBezTo>
                  <a:cubicBezTo>
                    <a:pt x="3367" y="5514"/>
                    <a:pt x="3489" y="5474"/>
                    <a:pt x="3596" y="5474"/>
                  </a:cubicBezTo>
                  <a:close/>
                  <a:moveTo>
                    <a:pt x="1952" y="7919"/>
                  </a:moveTo>
                  <a:cubicBezTo>
                    <a:pt x="1995" y="7986"/>
                    <a:pt x="2038" y="8056"/>
                    <a:pt x="2089" y="8136"/>
                  </a:cubicBezTo>
                  <a:cubicBezTo>
                    <a:pt x="1735" y="8329"/>
                    <a:pt x="1523" y="8615"/>
                    <a:pt x="1436" y="9029"/>
                  </a:cubicBezTo>
                  <a:cubicBezTo>
                    <a:pt x="1326" y="8949"/>
                    <a:pt x="1246" y="8885"/>
                    <a:pt x="1170" y="8825"/>
                  </a:cubicBezTo>
                  <a:cubicBezTo>
                    <a:pt x="1266" y="8422"/>
                    <a:pt x="1549" y="8093"/>
                    <a:pt x="1952" y="7919"/>
                  </a:cubicBezTo>
                  <a:close/>
                  <a:moveTo>
                    <a:pt x="2185" y="8322"/>
                  </a:moveTo>
                  <a:cubicBezTo>
                    <a:pt x="2235" y="8402"/>
                    <a:pt x="2282" y="8472"/>
                    <a:pt x="2322" y="8539"/>
                  </a:cubicBezTo>
                  <a:cubicBezTo>
                    <a:pt x="2002" y="8855"/>
                    <a:pt x="1978" y="8885"/>
                    <a:pt x="1826" y="9264"/>
                  </a:cubicBezTo>
                  <a:cubicBezTo>
                    <a:pt x="1755" y="9224"/>
                    <a:pt x="1686" y="9184"/>
                    <a:pt x="1606" y="9138"/>
                  </a:cubicBezTo>
                  <a:cubicBezTo>
                    <a:pt x="1689" y="8785"/>
                    <a:pt x="1869" y="8515"/>
                    <a:pt x="2185" y="8322"/>
                  </a:cubicBezTo>
                  <a:close/>
                  <a:moveTo>
                    <a:pt x="2408" y="8778"/>
                  </a:moveTo>
                  <a:cubicBezTo>
                    <a:pt x="2541" y="8927"/>
                    <a:pt x="2833" y="9239"/>
                    <a:pt x="2871" y="9239"/>
                  </a:cubicBezTo>
                  <a:cubicBezTo>
                    <a:pt x="2873" y="9239"/>
                    <a:pt x="2874" y="9239"/>
                    <a:pt x="2874" y="9238"/>
                  </a:cubicBezTo>
                  <a:lnTo>
                    <a:pt x="2874" y="9238"/>
                  </a:lnTo>
                  <a:cubicBezTo>
                    <a:pt x="2848" y="9401"/>
                    <a:pt x="2997" y="9598"/>
                    <a:pt x="3157" y="9821"/>
                  </a:cubicBezTo>
                  <a:cubicBezTo>
                    <a:pt x="2734" y="9701"/>
                    <a:pt x="2372" y="9551"/>
                    <a:pt x="2022" y="9371"/>
                  </a:cubicBezTo>
                  <a:cubicBezTo>
                    <a:pt x="2105" y="9089"/>
                    <a:pt x="2238" y="8898"/>
                    <a:pt x="2408" y="8778"/>
                  </a:cubicBezTo>
                  <a:close/>
                  <a:moveTo>
                    <a:pt x="3498" y="7819"/>
                  </a:moveTo>
                  <a:cubicBezTo>
                    <a:pt x="3567" y="7819"/>
                    <a:pt x="3641" y="7850"/>
                    <a:pt x="3710" y="7916"/>
                  </a:cubicBezTo>
                  <a:cubicBezTo>
                    <a:pt x="3813" y="8013"/>
                    <a:pt x="3904" y="8133"/>
                    <a:pt x="3973" y="8256"/>
                  </a:cubicBezTo>
                  <a:cubicBezTo>
                    <a:pt x="4116" y="8502"/>
                    <a:pt x="4240" y="8762"/>
                    <a:pt x="4373" y="9015"/>
                  </a:cubicBezTo>
                  <a:cubicBezTo>
                    <a:pt x="4393" y="9058"/>
                    <a:pt x="4413" y="9098"/>
                    <a:pt x="4436" y="9138"/>
                  </a:cubicBezTo>
                  <a:cubicBezTo>
                    <a:pt x="4461" y="9188"/>
                    <a:pt x="4491" y="9245"/>
                    <a:pt x="4545" y="9245"/>
                  </a:cubicBezTo>
                  <a:cubicBezTo>
                    <a:pt x="4555" y="9245"/>
                    <a:pt x="4567" y="9243"/>
                    <a:pt x="4580" y="9238"/>
                  </a:cubicBezTo>
                  <a:cubicBezTo>
                    <a:pt x="4620" y="9218"/>
                    <a:pt x="4652" y="9155"/>
                    <a:pt x="4669" y="9104"/>
                  </a:cubicBezTo>
                  <a:cubicBezTo>
                    <a:pt x="4720" y="8965"/>
                    <a:pt x="4740" y="8815"/>
                    <a:pt x="4803" y="8679"/>
                  </a:cubicBezTo>
                  <a:cubicBezTo>
                    <a:pt x="4846" y="8586"/>
                    <a:pt x="4904" y="8540"/>
                    <a:pt x="4967" y="8540"/>
                  </a:cubicBezTo>
                  <a:cubicBezTo>
                    <a:pt x="5022" y="8540"/>
                    <a:pt x="5082" y="8574"/>
                    <a:pt x="5139" y="8642"/>
                  </a:cubicBezTo>
                  <a:cubicBezTo>
                    <a:pt x="5195" y="8712"/>
                    <a:pt x="5239" y="8795"/>
                    <a:pt x="5272" y="8878"/>
                  </a:cubicBezTo>
                  <a:cubicBezTo>
                    <a:pt x="5375" y="9152"/>
                    <a:pt x="5419" y="9431"/>
                    <a:pt x="5399" y="9724"/>
                  </a:cubicBezTo>
                  <a:cubicBezTo>
                    <a:pt x="5389" y="9884"/>
                    <a:pt x="5369" y="10044"/>
                    <a:pt x="5352" y="10231"/>
                  </a:cubicBezTo>
                  <a:cubicBezTo>
                    <a:pt x="5146" y="10211"/>
                    <a:pt x="4959" y="10194"/>
                    <a:pt x="4763" y="10174"/>
                  </a:cubicBezTo>
                  <a:cubicBezTo>
                    <a:pt x="4776" y="9877"/>
                    <a:pt x="4966" y="9624"/>
                    <a:pt x="4903" y="9338"/>
                  </a:cubicBezTo>
                  <a:cubicBezTo>
                    <a:pt x="4879" y="9328"/>
                    <a:pt x="4859" y="9324"/>
                    <a:pt x="4842" y="9324"/>
                  </a:cubicBezTo>
                  <a:cubicBezTo>
                    <a:pt x="4785" y="9324"/>
                    <a:pt x="4761" y="9372"/>
                    <a:pt x="4746" y="9421"/>
                  </a:cubicBezTo>
                  <a:cubicBezTo>
                    <a:pt x="4703" y="9538"/>
                    <a:pt x="4669" y="9658"/>
                    <a:pt x="4632" y="9774"/>
                  </a:cubicBezTo>
                  <a:cubicBezTo>
                    <a:pt x="4620" y="9814"/>
                    <a:pt x="4603" y="9854"/>
                    <a:pt x="4576" y="9920"/>
                  </a:cubicBezTo>
                  <a:cubicBezTo>
                    <a:pt x="4493" y="9781"/>
                    <a:pt x="4423" y="9664"/>
                    <a:pt x="4356" y="9544"/>
                  </a:cubicBezTo>
                  <a:cubicBezTo>
                    <a:pt x="4147" y="9172"/>
                    <a:pt x="3936" y="8795"/>
                    <a:pt x="3724" y="8419"/>
                  </a:cubicBezTo>
                  <a:cubicBezTo>
                    <a:pt x="3688" y="8360"/>
                    <a:pt x="3612" y="8233"/>
                    <a:pt x="3554" y="8233"/>
                  </a:cubicBezTo>
                  <a:cubicBezTo>
                    <a:pt x="3547" y="8233"/>
                    <a:pt x="3540" y="8235"/>
                    <a:pt x="3534" y="8239"/>
                  </a:cubicBezTo>
                  <a:cubicBezTo>
                    <a:pt x="3474" y="8276"/>
                    <a:pt x="3547" y="8429"/>
                    <a:pt x="3581" y="8499"/>
                  </a:cubicBezTo>
                  <a:cubicBezTo>
                    <a:pt x="3710" y="8775"/>
                    <a:pt x="3850" y="9049"/>
                    <a:pt x="3990" y="9321"/>
                  </a:cubicBezTo>
                  <a:cubicBezTo>
                    <a:pt x="4024" y="9391"/>
                    <a:pt x="4060" y="9458"/>
                    <a:pt x="4100" y="9528"/>
                  </a:cubicBezTo>
                  <a:cubicBezTo>
                    <a:pt x="4000" y="9526"/>
                    <a:pt x="3871" y="9496"/>
                    <a:pt x="3782" y="9496"/>
                  </a:cubicBezTo>
                  <a:cubicBezTo>
                    <a:pt x="3722" y="9496"/>
                    <a:pt x="3680" y="9509"/>
                    <a:pt x="3673" y="9551"/>
                  </a:cubicBezTo>
                  <a:cubicBezTo>
                    <a:pt x="3657" y="9658"/>
                    <a:pt x="3753" y="9678"/>
                    <a:pt x="3797" y="9691"/>
                  </a:cubicBezTo>
                  <a:cubicBezTo>
                    <a:pt x="3873" y="9721"/>
                    <a:pt x="3960" y="9751"/>
                    <a:pt x="4043" y="9754"/>
                  </a:cubicBezTo>
                  <a:cubicBezTo>
                    <a:pt x="4266" y="9761"/>
                    <a:pt x="4350" y="9911"/>
                    <a:pt x="4420" y="10103"/>
                  </a:cubicBezTo>
                  <a:cubicBezTo>
                    <a:pt x="3936" y="10074"/>
                    <a:pt x="3504" y="9968"/>
                    <a:pt x="3214" y="9554"/>
                  </a:cubicBezTo>
                  <a:cubicBezTo>
                    <a:pt x="3161" y="9481"/>
                    <a:pt x="3117" y="9398"/>
                    <a:pt x="3084" y="9315"/>
                  </a:cubicBezTo>
                  <a:cubicBezTo>
                    <a:pt x="3071" y="9278"/>
                    <a:pt x="3077" y="9215"/>
                    <a:pt x="3101" y="9192"/>
                  </a:cubicBezTo>
                  <a:cubicBezTo>
                    <a:pt x="3114" y="9181"/>
                    <a:pt x="3137" y="9177"/>
                    <a:pt x="3161" y="9177"/>
                  </a:cubicBezTo>
                  <a:cubicBezTo>
                    <a:pt x="3182" y="9177"/>
                    <a:pt x="3204" y="9180"/>
                    <a:pt x="3221" y="9184"/>
                  </a:cubicBezTo>
                  <a:cubicBezTo>
                    <a:pt x="3307" y="9215"/>
                    <a:pt x="3391" y="9255"/>
                    <a:pt x="3474" y="9292"/>
                  </a:cubicBezTo>
                  <a:cubicBezTo>
                    <a:pt x="3507" y="9304"/>
                    <a:pt x="3542" y="9320"/>
                    <a:pt x="3575" y="9320"/>
                  </a:cubicBezTo>
                  <a:cubicBezTo>
                    <a:pt x="3602" y="9320"/>
                    <a:pt x="3628" y="9310"/>
                    <a:pt x="3650" y="9278"/>
                  </a:cubicBezTo>
                  <a:cubicBezTo>
                    <a:pt x="3701" y="9215"/>
                    <a:pt x="3657" y="9155"/>
                    <a:pt x="3621" y="9101"/>
                  </a:cubicBezTo>
                  <a:cubicBezTo>
                    <a:pt x="3597" y="9061"/>
                    <a:pt x="3567" y="9025"/>
                    <a:pt x="3547" y="8985"/>
                  </a:cubicBezTo>
                  <a:cubicBezTo>
                    <a:pt x="3457" y="8798"/>
                    <a:pt x="3357" y="8615"/>
                    <a:pt x="3284" y="8419"/>
                  </a:cubicBezTo>
                  <a:cubicBezTo>
                    <a:pt x="3247" y="8316"/>
                    <a:pt x="3237" y="8185"/>
                    <a:pt x="3254" y="8076"/>
                  </a:cubicBezTo>
                  <a:cubicBezTo>
                    <a:pt x="3281" y="7911"/>
                    <a:pt x="3381" y="7819"/>
                    <a:pt x="3498" y="7819"/>
                  </a:cubicBezTo>
                  <a:close/>
                  <a:moveTo>
                    <a:pt x="6038" y="8794"/>
                  </a:moveTo>
                  <a:cubicBezTo>
                    <a:pt x="6231" y="8794"/>
                    <a:pt x="6410" y="8877"/>
                    <a:pt x="6547" y="9041"/>
                  </a:cubicBezTo>
                  <a:cubicBezTo>
                    <a:pt x="6128" y="9335"/>
                    <a:pt x="5822" y="9711"/>
                    <a:pt x="5748" y="10257"/>
                  </a:cubicBezTo>
                  <a:cubicBezTo>
                    <a:pt x="5671" y="10251"/>
                    <a:pt x="5615" y="10247"/>
                    <a:pt x="5542" y="10243"/>
                  </a:cubicBezTo>
                  <a:cubicBezTo>
                    <a:pt x="5611" y="9808"/>
                    <a:pt x="5659" y="9384"/>
                    <a:pt x="5532" y="8972"/>
                  </a:cubicBezTo>
                  <a:cubicBezTo>
                    <a:pt x="5701" y="8853"/>
                    <a:pt x="5875" y="8794"/>
                    <a:pt x="6038" y="8794"/>
                  </a:cubicBezTo>
                  <a:close/>
                  <a:moveTo>
                    <a:pt x="10092" y="7397"/>
                  </a:moveTo>
                  <a:cubicBezTo>
                    <a:pt x="10342" y="7397"/>
                    <a:pt x="10566" y="7501"/>
                    <a:pt x="10760" y="7690"/>
                  </a:cubicBezTo>
                  <a:cubicBezTo>
                    <a:pt x="11023" y="7950"/>
                    <a:pt x="11133" y="8282"/>
                    <a:pt x="11179" y="8639"/>
                  </a:cubicBezTo>
                  <a:cubicBezTo>
                    <a:pt x="11216" y="8925"/>
                    <a:pt x="11096" y="9124"/>
                    <a:pt x="10840" y="9261"/>
                  </a:cubicBezTo>
                  <a:cubicBezTo>
                    <a:pt x="10387" y="9498"/>
                    <a:pt x="9918" y="9688"/>
                    <a:pt x="9428" y="9834"/>
                  </a:cubicBezTo>
                  <a:cubicBezTo>
                    <a:pt x="8403" y="10138"/>
                    <a:pt x="7357" y="10269"/>
                    <a:pt x="6292" y="10269"/>
                  </a:cubicBezTo>
                  <a:cubicBezTo>
                    <a:pt x="6215" y="10269"/>
                    <a:pt x="6138" y="10269"/>
                    <a:pt x="6061" y="10267"/>
                  </a:cubicBezTo>
                  <a:cubicBezTo>
                    <a:pt x="6031" y="10267"/>
                    <a:pt x="5998" y="10263"/>
                    <a:pt x="5965" y="10260"/>
                  </a:cubicBezTo>
                  <a:cubicBezTo>
                    <a:pt x="5951" y="10260"/>
                    <a:pt x="5942" y="10251"/>
                    <a:pt x="5908" y="10237"/>
                  </a:cubicBezTo>
                  <a:cubicBezTo>
                    <a:pt x="5931" y="10160"/>
                    <a:pt x="5945" y="10077"/>
                    <a:pt x="5978" y="10004"/>
                  </a:cubicBezTo>
                  <a:cubicBezTo>
                    <a:pt x="6188" y="9548"/>
                    <a:pt x="6518" y="9224"/>
                    <a:pt x="7007" y="9081"/>
                  </a:cubicBezTo>
                  <a:cubicBezTo>
                    <a:pt x="7320" y="8992"/>
                    <a:pt x="7629" y="8892"/>
                    <a:pt x="7923" y="8742"/>
                  </a:cubicBezTo>
                  <a:cubicBezTo>
                    <a:pt x="8192" y="8599"/>
                    <a:pt x="8422" y="8409"/>
                    <a:pt x="8645" y="8213"/>
                  </a:cubicBezTo>
                  <a:cubicBezTo>
                    <a:pt x="8871" y="8013"/>
                    <a:pt x="9102" y="7816"/>
                    <a:pt x="9345" y="7646"/>
                  </a:cubicBezTo>
                  <a:cubicBezTo>
                    <a:pt x="9491" y="7546"/>
                    <a:pt x="9671" y="7473"/>
                    <a:pt x="9844" y="7430"/>
                  </a:cubicBezTo>
                  <a:cubicBezTo>
                    <a:pt x="9929" y="7408"/>
                    <a:pt x="10012" y="7397"/>
                    <a:pt x="10092" y="7397"/>
                  </a:cubicBezTo>
                  <a:close/>
                  <a:moveTo>
                    <a:pt x="12552" y="7875"/>
                  </a:moveTo>
                  <a:cubicBezTo>
                    <a:pt x="12556" y="7875"/>
                    <a:pt x="12559" y="7876"/>
                    <a:pt x="12561" y="7876"/>
                  </a:cubicBezTo>
                  <a:cubicBezTo>
                    <a:pt x="12561" y="8099"/>
                    <a:pt x="12572" y="8325"/>
                    <a:pt x="12555" y="8549"/>
                  </a:cubicBezTo>
                  <a:cubicBezTo>
                    <a:pt x="12552" y="8622"/>
                    <a:pt x="12492" y="8705"/>
                    <a:pt x="12435" y="8762"/>
                  </a:cubicBezTo>
                  <a:cubicBezTo>
                    <a:pt x="12005" y="9188"/>
                    <a:pt x="11553" y="9578"/>
                    <a:pt x="11023" y="9871"/>
                  </a:cubicBezTo>
                  <a:cubicBezTo>
                    <a:pt x="10097" y="10383"/>
                    <a:pt x="9105" y="10700"/>
                    <a:pt x="8063" y="10836"/>
                  </a:cubicBezTo>
                  <a:cubicBezTo>
                    <a:pt x="7460" y="10916"/>
                    <a:pt x="6853" y="10967"/>
                    <a:pt x="6248" y="10999"/>
                  </a:cubicBezTo>
                  <a:cubicBezTo>
                    <a:pt x="6131" y="11006"/>
                    <a:pt x="6015" y="11009"/>
                    <a:pt x="5899" y="11009"/>
                  </a:cubicBezTo>
                  <a:cubicBezTo>
                    <a:pt x="5259" y="11009"/>
                    <a:pt x="4625" y="10914"/>
                    <a:pt x="3993" y="10793"/>
                  </a:cubicBezTo>
                  <a:cubicBezTo>
                    <a:pt x="3194" y="10640"/>
                    <a:pt x="2451" y="10347"/>
                    <a:pt x="1759" y="9934"/>
                  </a:cubicBezTo>
                  <a:cubicBezTo>
                    <a:pt x="1376" y="9711"/>
                    <a:pt x="999" y="9471"/>
                    <a:pt x="690" y="9148"/>
                  </a:cubicBezTo>
                  <a:cubicBezTo>
                    <a:pt x="600" y="9055"/>
                    <a:pt x="507" y="8961"/>
                    <a:pt x="420" y="8862"/>
                  </a:cubicBezTo>
                  <a:cubicBezTo>
                    <a:pt x="397" y="8835"/>
                    <a:pt x="374" y="8798"/>
                    <a:pt x="367" y="8762"/>
                  </a:cubicBezTo>
                  <a:cubicBezTo>
                    <a:pt x="334" y="8562"/>
                    <a:pt x="307" y="8362"/>
                    <a:pt x="277" y="8162"/>
                  </a:cubicBezTo>
                  <a:cubicBezTo>
                    <a:pt x="294" y="8153"/>
                    <a:pt x="307" y="8139"/>
                    <a:pt x="324" y="8125"/>
                  </a:cubicBezTo>
                  <a:cubicBezTo>
                    <a:pt x="334" y="8153"/>
                    <a:pt x="344" y="8182"/>
                    <a:pt x="357" y="8209"/>
                  </a:cubicBezTo>
                  <a:cubicBezTo>
                    <a:pt x="600" y="8632"/>
                    <a:pt x="943" y="8958"/>
                    <a:pt x="1339" y="9232"/>
                  </a:cubicBezTo>
                  <a:cubicBezTo>
                    <a:pt x="1992" y="9684"/>
                    <a:pt x="2718" y="9971"/>
                    <a:pt x="3481" y="10167"/>
                  </a:cubicBezTo>
                  <a:cubicBezTo>
                    <a:pt x="4394" y="10405"/>
                    <a:pt x="5317" y="10515"/>
                    <a:pt x="6248" y="10515"/>
                  </a:cubicBezTo>
                  <a:cubicBezTo>
                    <a:pt x="6606" y="10515"/>
                    <a:pt x="6966" y="10498"/>
                    <a:pt x="7327" y="10467"/>
                  </a:cubicBezTo>
                  <a:cubicBezTo>
                    <a:pt x="8302" y="10380"/>
                    <a:pt x="9251" y="10187"/>
                    <a:pt x="10164" y="9824"/>
                  </a:cubicBezTo>
                  <a:cubicBezTo>
                    <a:pt x="10643" y="9634"/>
                    <a:pt x="11103" y="9398"/>
                    <a:pt x="11519" y="9085"/>
                  </a:cubicBezTo>
                  <a:cubicBezTo>
                    <a:pt x="11936" y="8775"/>
                    <a:pt x="12292" y="8405"/>
                    <a:pt x="12515" y="7926"/>
                  </a:cubicBezTo>
                  <a:cubicBezTo>
                    <a:pt x="12521" y="7906"/>
                    <a:pt x="12535" y="7893"/>
                    <a:pt x="12548" y="7876"/>
                  </a:cubicBezTo>
                  <a:cubicBezTo>
                    <a:pt x="12549" y="7875"/>
                    <a:pt x="12551" y="7875"/>
                    <a:pt x="12552" y="7875"/>
                  </a:cubicBezTo>
                  <a:close/>
                  <a:moveTo>
                    <a:pt x="12475" y="9012"/>
                  </a:moveTo>
                  <a:cubicBezTo>
                    <a:pt x="12488" y="9015"/>
                    <a:pt x="12505" y="9021"/>
                    <a:pt x="12518" y="9029"/>
                  </a:cubicBezTo>
                  <a:cubicBezTo>
                    <a:pt x="12498" y="9195"/>
                    <a:pt x="12488" y="9361"/>
                    <a:pt x="12455" y="9528"/>
                  </a:cubicBezTo>
                  <a:cubicBezTo>
                    <a:pt x="12358" y="10060"/>
                    <a:pt x="12258" y="10590"/>
                    <a:pt x="12148" y="11122"/>
                  </a:cubicBezTo>
                  <a:cubicBezTo>
                    <a:pt x="12022" y="11749"/>
                    <a:pt x="11842" y="12361"/>
                    <a:pt x="11613" y="12961"/>
                  </a:cubicBezTo>
                  <a:cubicBezTo>
                    <a:pt x="11439" y="13417"/>
                    <a:pt x="11120" y="13724"/>
                    <a:pt x="10686" y="13913"/>
                  </a:cubicBezTo>
                  <a:cubicBezTo>
                    <a:pt x="10107" y="14167"/>
                    <a:pt x="9498" y="14306"/>
                    <a:pt x="8871" y="14373"/>
                  </a:cubicBezTo>
                  <a:cubicBezTo>
                    <a:pt x="8079" y="14457"/>
                    <a:pt x="7284" y="14499"/>
                    <a:pt x="6487" y="14499"/>
                  </a:cubicBezTo>
                  <a:cubicBezTo>
                    <a:pt x="6207" y="14499"/>
                    <a:pt x="5926" y="14493"/>
                    <a:pt x="5645" y="14483"/>
                  </a:cubicBezTo>
                  <a:cubicBezTo>
                    <a:pt x="4869" y="14453"/>
                    <a:pt x="4096" y="14386"/>
                    <a:pt x="3334" y="14216"/>
                  </a:cubicBezTo>
                  <a:cubicBezTo>
                    <a:pt x="3201" y="14187"/>
                    <a:pt x="3071" y="14147"/>
                    <a:pt x="2937" y="14113"/>
                  </a:cubicBezTo>
                  <a:cubicBezTo>
                    <a:pt x="2365" y="13964"/>
                    <a:pt x="1955" y="13607"/>
                    <a:pt x="1672" y="13104"/>
                  </a:cubicBezTo>
                  <a:cubicBezTo>
                    <a:pt x="1339" y="12511"/>
                    <a:pt x="1059" y="11895"/>
                    <a:pt x="903" y="11226"/>
                  </a:cubicBezTo>
                  <a:cubicBezTo>
                    <a:pt x="770" y="10643"/>
                    <a:pt x="630" y="10057"/>
                    <a:pt x="497" y="9475"/>
                  </a:cubicBezTo>
                  <a:cubicBezTo>
                    <a:pt x="480" y="9415"/>
                    <a:pt x="480" y="9351"/>
                    <a:pt x="467" y="9261"/>
                  </a:cubicBezTo>
                  <a:lnTo>
                    <a:pt x="467" y="9261"/>
                  </a:lnTo>
                  <a:cubicBezTo>
                    <a:pt x="517" y="9295"/>
                    <a:pt x="540" y="9304"/>
                    <a:pt x="560" y="9321"/>
                  </a:cubicBezTo>
                  <a:cubicBezTo>
                    <a:pt x="1369" y="10084"/>
                    <a:pt x="2335" y="10577"/>
                    <a:pt x="3394" y="10880"/>
                  </a:cubicBezTo>
                  <a:cubicBezTo>
                    <a:pt x="3993" y="11056"/>
                    <a:pt x="4616" y="11139"/>
                    <a:pt x="5242" y="11199"/>
                  </a:cubicBezTo>
                  <a:cubicBezTo>
                    <a:pt x="5430" y="11217"/>
                    <a:pt x="5618" y="11224"/>
                    <a:pt x="5805" y="11224"/>
                  </a:cubicBezTo>
                  <a:cubicBezTo>
                    <a:pt x="6204" y="11224"/>
                    <a:pt x="6601" y="11193"/>
                    <a:pt x="7000" y="11173"/>
                  </a:cubicBezTo>
                  <a:cubicBezTo>
                    <a:pt x="7609" y="11139"/>
                    <a:pt x="8209" y="11053"/>
                    <a:pt x="8802" y="10923"/>
                  </a:cubicBezTo>
                  <a:cubicBezTo>
                    <a:pt x="9607" y="10750"/>
                    <a:pt x="10383" y="10477"/>
                    <a:pt x="11109" y="10077"/>
                  </a:cubicBezTo>
                  <a:cubicBezTo>
                    <a:pt x="11529" y="9848"/>
                    <a:pt x="11896" y="9544"/>
                    <a:pt x="12248" y="9224"/>
                  </a:cubicBezTo>
                  <a:cubicBezTo>
                    <a:pt x="12325" y="9155"/>
                    <a:pt x="12398" y="9081"/>
                    <a:pt x="12475" y="9012"/>
                  </a:cubicBezTo>
                  <a:close/>
                  <a:moveTo>
                    <a:pt x="7517" y="0"/>
                  </a:moveTo>
                  <a:cubicBezTo>
                    <a:pt x="7492" y="0"/>
                    <a:pt x="7468" y="0"/>
                    <a:pt x="7443" y="1"/>
                  </a:cubicBezTo>
                  <a:cubicBezTo>
                    <a:pt x="7177" y="7"/>
                    <a:pt x="7004" y="150"/>
                    <a:pt x="6944" y="413"/>
                  </a:cubicBezTo>
                  <a:cubicBezTo>
                    <a:pt x="6887" y="660"/>
                    <a:pt x="6821" y="906"/>
                    <a:pt x="6787" y="1160"/>
                  </a:cubicBezTo>
                  <a:cubicBezTo>
                    <a:pt x="6687" y="1876"/>
                    <a:pt x="6601" y="2595"/>
                    <a:pt x="6511" y="3314"/>
                  </a:cubicBezTo>
                  <a:cubicBezTo>
                    <a:pt x="6487" y="3501"/>
                    <a:pt x="6464" y="3684"/>
                    <a:pt x="6441" y="3870"/>
                  </a:cubicBezTo>
                  <a:cubicBezTo>
                    <a:pt x="6344" y="3874"/>
                    <a:pt x="6271" y="3880"/>
                    <a:pt x="6201" y="3880"/>
                  </a:cubicBezTo>
                  <a:cubicBezTo>
                    <a:pt x="5522" y="3900"/>
                    <a:pt x="4846" y="3966"/>
                    <a:pt x="4176" y="4103"/>
                  </a:cubicBezTo>
                  <a:cubicBezTo>
                    <a:pt x="3361" y="4269"/>
                    <a:pt x="2575" y="4523"/>
                    <a:pt x="1843" y="4926"/>
                  </a:cubicBezTo>
                  <a:cubicBezTo>
                    <a:pt x="1449" y="5142"/>
                    <a:pt x="1090" y="5395"/>
                    <a:pt x="776" y="5722"/>
                  </a:cubicBezTo>
                  <a:cubicBezTo>
                    <a:pt x="473" y="6035"/>
                    <a:pt x="234" y="6394"/>
                    <a:pt x="140" y="6827"/>
                  </a:cubicBezTo>
                  <a:cubicBezTo>
                    <a:pt x="37" y="7300"/>
                    <a:pt x="0" y="7779"/>
                    <a:pt x="64" y="8265"/>
                  </a:cubicBezTo>
                  <a:cubicBezTo>
                    <a:pt x="184" y="9218"/>
                    <a:pt x="397" y="10154"/>
                    <a:pt x="620" y="11086"/>
                  </a:cubicBezTo>
                  <a:cubicBezTo>
                    <a:pt x="784" y="11772"/>
                    <a:pt x="1043" y="12415"/>
                    <a:pt x="1363" y="13041"/>
                  </a:cubicBezTo>
                  <a:cubicBezTo>
                    <a:pt x="1729" y="13767"/>
                    <a:pt x="2285" y="14236"/>
                    <a:pt x="3088" y="14419"/>
                  </a:cubicBezTo>
                  <a:cubicBezTo>
                    <a:pt x="3907" y="14606"/>
                    <a:pt x="4736" y="14689"/>
                    <a:pt x="5572" y="14729"/>
                  </a:cubicBezTo>
                  <a:cubicBezTo>
                    <a:pt x="5878" y="14744"/>
                    <a:pt x="6183" y="14751"/>
                    <a:pt x="6489" y="14751"/>
                  </a:cubicBezTo>
                  <a:cubicBezTo>
                    <a:pt x="7221" y="14751"/>
                    <a:pt x="7951" y="14711"/>
                    <a:pt x="8682" y="14646"/>
                  </a:cubicBezTo>
                  <a:cubicBezTo>
                    <a:pt x="9408" y="14579"/>
                    <a:pt x="10117" y="14446"/>
                    <a:pt x="10786" y="14147"/>
                  </a:cubicBezTo>
                  <a:cubicBezTo>
                    <a:pt x="11236" y="13947"/>
                    <a:pt x="11605" y="13647"/>
                    <a:pt x="11788" y="13180"/>
                  </a:cubicBezTo>
                  <a:cubicBezTo>
                    <a:pt x="11962" y="12738"/>
                    <a:pt x="12119" y="12285"/>
                    <a:pt x="12232" y="11822"/>
                  </a:cubicBezTo>
                  <a:cubicBezTo>
                    <a:pt x="12378" y="11242"/>
                    <a:pt x="12458" y="10643"/>
                    <a:pt x="12588" y="10057"/>
                  </a:cubicBezTo>
                  <a:cubicBezTo>
                    <a:pt x="12771" y="8785"/>
                    <a:pt x="12807" y="7863"/>
                    <a:pt x="12818" y="7413"/>
                  </a:cubicBezTo>
                  <a:cubicBezTo>
                    <a:pt x="12821" y="7243"/>
                    <a:pt x="12804" y="7071"/>
                    <a:pt x="12758" y="6904"/>
                  </a:cubicBezTo>
                  <a:lnTo>
                    <a:pt x="12758" y="6900"/>
                  </a:lnTo>
                  <a:cubicBezTo>
                    <a:pt x="12644" y="6491"/>
                    <a:pt x="12415" y="6138"/>
                    <a:pt x="12158" y="5812"/>
                  </a:cubicBezTo>
                  <a:cubicBezTo>
                    <a:pt x="11862" y="5439"/>
                    <a:pt x="11479" y="5162"/>
                    <a:pt x="11069" y="4929"/>
                  </a:cubicBezTo>
                  <a:cubicBezTo>
                    <a:pt x="10597" y="4659"/>
                    <a:pt x="10090" y="4463"/>
                    <a:pt x="9571" y="4303"/>
                  </a:cubicBezTo>
                  <a:cubicBezTo>
                    <a:pt x="9504" y="4283"/>
                    <a:pt x="9441" y="4260"/>
                    <a:pt x="9365" y="4237"/>
                  </a:cubicBezTo>
                  <a:cubicBezTo>
                    <a:pt x="9448" y="4083"/>
                    <a:pt x="9518" y="3954"/>
                    <a:pt x="9591" y="3820"/>
                  </a:cubicBezTo>
                  <a:cubicBezTo>
                    <a:pt x="9941" y="3181"/>
                    <a:pt x="10297" y="2542"/>
                    <a:pt x="10640" y="1896"/>
                  </a:cubicBezTo>
                  <a:cubicBezTo>
                    <a:pt x="10740" y="1702"/>
                    <a:pt x="10813" y="1489"/>
                    <a:pt x="10880" y="1280"/>
                  </a:cubicBezTo>
                  <a:cubicBezTo>
                    <a:pt x="10923" y="1146"/>
                    <a:pt x="10903" y="1006"/>
                    <a:pt x="10813" y="886"/>
                  </a:cubicBezTo>
                  <a:cubicBezTo>
                    <a:pt x="10674" y="707"/>
                    <a:pt x="10467" y="618"/>
                    <a:pt x="10261" y="618"/>
                  </a:cubicBezTo>
                  <a:cubicBezTo>
                    <a:pt x="10042" y="618"/>
                    <a:pt x="9824" y="719"/>
                    <a:pt x="9691" y="920"/>
                  </a:cubicBezTo>
                  <a:cubicBezTo>
                    <a:pt x="9591" y="1073"/>
                    <a:pt x="9501" y="1232"/>
                    <a:pt x="9415" y="1392"/>
                  </a:cubicBezTo>
                  <a:cubicBezTo>
                    <a:pt x="8985" y="2171"/>
                    <a:pt x="8622" y="2981"/>
                    <a:pt x="8282" y="3803"/>
                  </a:cubicBezTo>
                  <a:cubicBezTo>
                    <a:pt x="8259" y="3867"/>
                    <a:pt x="8229" y="3930"/>
                    <a:pt x="8199" y="4000"/>
                  </a:cubicBezTo>
                  <a:cubicBezTo>
                    <a:pt x="7952" y="3970"/>
                    <a:pt x="7720" y="3943"/>
                    <a:pt x="7473" y="3914"/>
                  </a:cubicBezTo>
                  <a:cubicBezTo>
                    <a:pt x="7493" y="3830"/>
                    <a:pt x="7503" y="3767"/>
                    <a:pt x="7520" y="3707"/>
                  </a:cubicBezTo>
                  <a:cubicBezTo>
                    <a:pt x="7749" y="2788"/>
                    <a:pt x="7983" y="1872"/>
                    <a:pt x="8209" y="953"/>
                  </a:cubicBezTo>
                  <a:cubicBezTo>
                    <a:pt x="8246" y="797"/>
                    <a:pt x="8269" y="630"/>
                    <a:pt x="8269" y="470"/>
                  </a:cubicBezTo>
                  <a:cubicBezTo>
                    <a:pt x="8276" y="227"/>
                    <a:pt x="8166" y="84"/>
                    <a:pt x="7929" y="34"/>
                  </a:cubicBezTo>
                  <a:cubicBezTo>
                    <a:pt x="7796" y="9"/>
                    <a:pt x="7656" y="0"/>
                    <a:pt x="7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55201" y="3968483"/>
              <a:ext cx="264109" cy="57129"/>
            </a:xfrm>
            <a:custGeom>
              <a:rect b="b" l="l" r="r" t="t"/>
              <a:pathLst>
                <a:path extrusionOk="0" h="695" w="3213">
                  <a:moveTo>
                    <a:pt x="1505" y="0"/>
                  </a:moveTo>
                  <a:cubicBezTo>
                    <a:pt x="1251" y="0"/>
                    <a:pt x="1028" y="87"/>
                    <a:pt x="829" y="240"/>
                  </a:cubicBezTo>
                  <a:cubicBezTo>
                    <a:pt x="646" y="383"/>
                    <a:pt x="449" y="496"/>
                    <a:pt x="206" y="496"/>
                  </a:cubicBezTo>
                  <a:cubicBezTo>
                    <a:pt x="137" y="496"/>
                    <a:pt x="0" y="536"/>
                    <a:pt x="0" y="590"/>
                  </a:cubicBezTo>
                  <a:cubicBezTo>
                    <a:pt x="0" y="643"/>
                    <a:pt x="133" y="673"/>
                    <a:pt x="197" y="680"/>
                  </a:cubicBezTo>
                  <a:cubicBezTo>
                    <a:pt x="234" y="685"/>
                    <a:pt x="271" y="687"/>
                    <a:pt x="308" y="687"/>
                  </a:cubicBezTo>
                  <a:cubicBezTo>
                    <a:pt x="454" y="687"/>
                    <a:pt x="595" y="649"/>
                    <a:pt x="723" y="570"/>
                  </a:cubicBezTo>
                  <a:cubicBezTo>
                    <a:pt x="836" y="500"/>
                    <a:pt x="939" y="420"/>
                    <a:pt x="1049" y="353"/>
                  </a:cubicBezTo>
                  <a:cubicBezTo>
                    <a:pt x="1201" y="260"/>
                    <a:pt x="1353" y="210"/>
                    <a:pt x="1507" y="210"/>
                  </a:cubicBezTo>
                  <a:cubicBezTo>
                    <a:pt x="1649" y="210"/>
                    <a:pt x="1792" y="253"/>
                    <a:pt x="1935" y="343"/>
                  </a:cubicBezTo>
                  <a:cubicBezTo>
                    <a:pt x="2045" y="413"/>
                    <a:pt x="2151" y="493"/>
                    <a:pt x="2271" y="543"/>
                  </a:cubicBezTo>
                  <a:cubicBezTo>
                    <a:pt x="2435" y="606"/>
                    <a:pt x="2604" y="663"/>
                    <a:pt x="2774" y="689"/>
                  </a:cubicBezTo>
                  <a:cubicBezTo>
                    <a:pt x="2797" y="693"/>
                    <a:pt x="2824" y="695"/>
                    <a:pt x="2853" y="695"/>
                  </a:cubicBezTo>
                  <a:cubicBezTo>
                    <a:pt x="3006" y="695"/>
                    <a:pt x="3212" y="645"/>
                    <a:pt x="3203" y="566"/>
                  </a:cubicBezTo>
                  <a:cubicBezTo>
                    <a:pt x="3196" y="494"/>
                    <a:pt x="3123" y="478"/>
                    <a:pt x="3032" y="478"/>
                  </a:cubicBezTo>
                  <a:cubicBezTo>
                    <a:pt x="3009" y="478"/>
                    <a:pt x="2985" y="479"/>
                    <a:pt x="2960" y="480"/>
                  </a:cubicBezTo>
                  <a:cubicBezTo>
                    <a:pt x="2941" y="481"/>
                    <a:pt x="2922" y="482"/>
                    <a:pt x="2903" y="482"/>
                  </a:cubicBezTo>
                  <a:cubicBezTo>
                    <a:pt x="2722" y="482"/>
                    <a:pt x="2554" y="428"/>
                    <a:pt x="2395" y="350"/>
                  </a:cubicBezTo>
                  <a:cubicBezTo>
                    <a:pt x="2264" y="287"/>
                    <a:pt x="2141" y="210"/>
                    <a:pt x="2018" y="136"/>
                  </a:cubicBezTo>
                  <a:cubicBezTo>
                    <a:pt x="1871" y="47"/>
                    <a:pt x="1711" y="7"/>
                    <a:pt x="1535" y="1"/>
                  </a:cubicBezTo>
                  <a:cubicBezTo>
                    <a:pt x="1525" y="0"/>
                    <a:pt x="1515" y="0"/>
                    <a:pt x="1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99751" y="3920562"/>
              <a:ext cx="203774" cy="39867"/>
            </a:xfrm>
            <a:custGeom>
              <a:rect b="b" l="l" r="r" t="t"/>
              <a:pathLst>
                <a:path extrusionOk="0" h="485" w="2479">
                  <a:moveTo>
                    <a:pt x="945" y="0"/>
                  </a:moveTo>
                  <a:cubicBezTo>
                    <a:pt x="688" y="0"/>
                    <a:pt x="442" y="84"/>
                    <a:pt x="207" y="244"/>
                  </a:cubicBezTo>
                  <a:cubicBezTo>
                    <a:pt x="144" y="290"/>
                    <a:pt x="1" y="360"/>
                    <a:pt x="61" y="424"/>
                  </a:cubicBezTo>
                  <a:cubicBezTo>
                    <a:pt x="87" y="453"/>
                    <a:pt x="110" y="462"/>
                    <a:pt x="130" y="462"/>
                  </a:cubicBezTo>
                  <a:cubicBezTo>
                    <a:pt x="153" y="462"/>
                    <a:pt x="171" y="451"/>
                    <a:pt x="187" y="444"/>
                  </a:cubicBezTo>
                  <a:cubicBezTo>
                    <a:pt x="254" y="417"/>
                    <a:pt x="317" y="384"/>
                    <a:pt x="380" y="353"/>
                  </a:cubicBezTo>
                  <a:cubicBezTo>
                    <a:pt x="570" y="265"/>
                    <a:pt x="759" y="211"/>
                    <a:pt x="949" y="211"/>
                  </a:cubicBezTo>
                  <a:cubicBezTo>
                    <a:pt x="1115" y="211"/>
                    <a:pt x="1281" y="252"/>
                    <a:pt x="1449" y="347"/>
                  </a:cubicBezTo>
                  <a:cubicBezTo>
                    <a:pt x="1533" y="393"/>
                    <a:pt x="1626" y="437"/>
                    <a:pt x="1719" y="450"/>
                  </a:cubicBezTo>
                  <a:cubicBezTo>
                    <a:pt x="1825" y="470"/>
                    <a:pt x="1934" y="485"/>
                    <a:pt x="2042" y="485"/>
                  </a:cubicBezTo>
                  <a:cubicBezTo>
                    <a:pt x="2076" y="485"/>
                    <a:pt x="2111" y="483"/>
                    <a:pt x="2145" y="480"/>
                  </a:cubicBezTo>
                  <a:cubicBezTo>
                    <a:pt x="2288" y="464"/>
                    <a:pt x="2415" y="397"/>
                    <a:pt x="2478" y="240"/>
                  </a:cubicBezTo>
                  <a:cubicBezTo>
                    <a:pt x="2442" y="194"/>
                    <a:pt x="2406" y="179"/>
                    <a:pt x="2371" y="179"/>
                  </a:cubicBezTo>
                  <a:cubicBezTo>
                    <a:pt x="2336" y="179"/>
                    <a:pt x="2302" y="195"/>
                    <a:pt x="2272" y="210"/>
                  </a:cubicBezTo>
                  <a:cubicBezTo>
                    <a:pt x="2184" y="253"/>
                    <a:pt x="2097" y="270"/>
                    <a:pt x="2011" y="270"/>
                  </a:cubicBezTo>
                  <a:cubicBezTo>
                    <a:pt x="1895" y="270"/>
                    <a:pt x="1780" y="239"/>
                    <a:pt x="1666" y="197"/>
                  </a:cubicBezTo>
                  <a:cubicBezTo>
                    <a:pt x="1566" y="160"/>
                    <a:pt x="1473" y="114"/>
                    <a:pt x="1376" y="77"/>
                  </a:cubicBezTo>
                  <a:cubicBezTo>
                    <a:pt x="1229" y="25"/>
                    <a:pt x="1085" y="0"/>
                    <a:pt x="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896611" y="4049774"/>
              <a:ext cx="16358" cy="16193"/>
            </a:xfrm>
            <a:custGeom>
              <a:rect b="b" l="l" r="r" t="t"/>
              <a:pathLst>
                <a:path extrusionOk="0" h="197" w="199">
                  <a:moveTo>
                    <a:pt x="120" y="0"/>
                  </a:moveTo>
                  <a:cubicBezTo>
                    <a:pt x="113" y="0"/>
                    <a:pt x="105" y="1"/>
                    <a:pt x="97" y="3"/>
                  </a:cubicBezTo>
                  <a:cubicBezTo>
                    <a:pt x="60" y="14"/>
                    <a:pt x="13" y="63"/>
                    <a:pt x="7" y="100"/>
                  </a:cubicBezTo>
                  <a:cubicBezTo>
                    <a:pt x="3" y="134"/>
                    <a:pt x="0" y="197"/>
                    <a:pt x="90" y="197"/>
                  </a:cubicBezTo>
                  <a:cubicBezTo>
                    <a:pt x="180" y="197"/>
                    <a:pt x="183" y="134"/>
                    <a:pt x="190" y="94"/>
                  </a:cubicBezTo>
                  <a:cubicBezTo>
                    <a:pt x="199" y="44"/>
                    <a:pt x="167" y="0"/>
                    <a:pt x="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35902" y="3845600"/>
              <a:ext cx="14796" cy="14960"/>
            </a:xfrm>
            <a:custGeom>
              <a:rect b="b" l="l" r="r" t="t"/>
              <a:pathLst>
                <a:path extrusionOk="0" h="182" w="180">
                  <a:moveTo>
                    <a:pt x="77" y="0"/>
                  </a:moveTo>
                  <a:cubicBezTo>
                    <a:pt x="14" y="0"/>
                    <a:pt x="4" y="67"/>
                    <a:pt x="0" y="103"/>
                  </a:cubicBezTo>
                  <a:cubicBezTo>
                    <a:pt x="0" y="130"/>
                    <a:pt x="51" y="177"/>
                    <a:pt x="84" y="180"/>
                  </a:cubicBezTo>
                  <a:cubicBezTo>
                    <a:pt x="89" y="181"/>
                    <a:pt x="94" y="181"/>
                    <a:pt x="99" y="181"/>
                  </a:cubicBezTo>
                  <a:cubicBezTo>
                    <a:pt x="150" y="181"/>
                    <a:pt x="179" y="138"/>
                    <a:pt x="171" y="87"/>
                  </a:cubicBezTo>
                  <a:cubicBezTo>
                    <a:pt x="164" y="53"/>
                    <a:pt x="140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50451" y="3832942"/>
              <a:ext cx="11837" cy="9946"/>
            </a:xfrm>
            <a:custGeom>
              <a:rect b="b" l="l" r="r" t="t"/>
              <a:pathLst>
                <a:path extrusionOk="0" h="121" w="144">
                  <a:moveTo>
                    <a:pt x="74" y="1"/>
                  </a:moveTo>
                  <a:cubicBezTo>
                    <a:pt x="14" y="1"/>
                    <a:pt x="0" y="34"/>
                    <a:pt x="0" y="64"/>
                  </a:cubicBezTo>
                  <a:cubicBezTo>
                    <a:pt x="0" y="91"/>
                    <a:pt x="46" y="121"/>
                    <a:pt x="77" y="121"/>
                  </a:cubicBezTo>
                  <a:cubicBezTo>
                    <a:pt x="106" y="121"/>
                    <a:pt x="143" y="87"/>
                    <a:pt x="143" y="64"/>
                  </a:cubicBezTo>
                  <a:cubicBezTo>
                    <a:pt x="143" y="41"/>
                    <a:pt x="130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539962" y="4103695"/>
              <a:ext cx="290166" cy="184210"/>
            </a:xfrm>
            <a:custGeom>
              <a:rect b="b" l="l" r="r" t="t"/>
              <a:pathLst>
                <a:path extrusionOk="0" h="2241" w="3530">
                  <a:moveTo>
                    <a:pt x="3410" y="0"/>
                  </a:moveTo>
                  <a:cubicBezTo>
                    <a:pt x="3259" y="0"/>
                    <a:pt x="2866" y="221"/>
                    <a:pt x="2690" y="377"/>
                  </a:cubicBezTo>
                  <a:cubicBezTo>
                    <a:pt x="2607" y="337"/>
                    <a:pt x="2547" y="303"/>
                    <a:pt x="2481" y="274"/>
                  </a:cubicBezTo>
                  <a:cubicBezTo>
                    <a:pt x="2454" y="262"/>
                    <a:pt x="2426" y="253"/>
                    <a:pt x="2400" y="253"/>
                  </a:cubicBezTo>
                  <a:cubicBezTo>
                    <a:pt x="2372" y="253"/>
                    <a:pt x="2345" y="264"/>
                    <a:pt x="2324" y="297"/>
                  </a:cubicBezTo>
                  <a:cubicBezTo>
                    <a:pt x="2284" y="363"/>
                    <a:pt x="2328" y="406"/>
                    <a:pt x="2381" y="443"/>
                  </a:cubicBezTo>
                  <a:cubicBezTo>
                    <a:pt x="2424" y="477"/>
                    <a:pt x="2471" y="509"/>
                    <a:pt x="2521" y="546"/>
                  </a:cubicBezTo>
                  <a:cubicBezTo>
                    <a:pt x="2411" y="663"/>
                    <a:pt x="2314" y="773"/>
                    <a:pt x="2218" y="876"/>
                  </a:cubicBezTo>
                  <a:cubicBezTo>
                    <a:pt x="2114" y="823"/>
                    <a:pt x="2034" y="780"/>
                    <a:pt x="1951" y="746"/>
                  </a:cubicBezTo>
                  <a:cubicBezTo>
                    <a:pt x="1944" y="743"/>
                    <a:pt x="1935" y="742"/>
                    <a:pt x="1925" y="742"/>
                  </a:cubicBezTo>
                  <a:cubicBezTo>
                    <a:pt x="1896" y="742"/>
                    <a:pt x="1862" y="751"/>
                    <a:pt x="1855" y="766"/>
                  </a:cubicBezTo>
                  <a:cubicBezTo>
                    <a:pt x="1842" y="789"/>
                    <a:pt x="1851" y="843"/>
                    <a:pt x="1871" y="869"/>
                  </a:cubicBezTo>
                  <a:cubicBezTo>
                    <a:pt x="1914" y="919"/>
                    <a:pt x="1968" y="963"/>
                    <a:pt x="2025" y="1016"/>
                  </a:cubicBezTo>
                  <a:cubicBezTo>
                    <a:pt x="1808" y="1173"/>
                    <a:pt x="1588" y="1262"/>
                    <a:pt x="1349" y="1309"/>
                  </a:cubicBezTo>
                  <a:cubicBezTo>
                    <a:pt x="1169" y="1342"/>
                    <a:pt x="989" y="1379"/>
                    <a:pt x="816" y="1428"/>
                  </a:cubicBezTo>
                  <a:cubicBezTo>
                    <a:pt x="509" y="1516"/>
                    <a:pt x="270" y="1702"/>
                    <a:pt x="100" y="1972"/>
                  </a:cubicBezTo>
                  <a:cubicBezTo>
                    <a:pt x="56" y="2041"/>
                    <a:pt x="0" y="2215"/>
                    <a:pt x="50" y="2238"/>
                  </a:cubicBezTo>
                  <a:cubicBezTo>
                    <a:pt x="54" y="2240"/>
                    <a:pt x="59" y="2241"/>
                    <a:pt x="63" y="2241"/>
                  </a:cubicBezTo>
                  <a:cubicBezTo>
                    <a:pt x="107" y="2241"/>
                    <a:pt x="156" y="2157"/>
                    <a:pt x="187" y="2118"/>
                  </a:cubicBezTo>
                  <a:cubicBezTo>
                    <a:pt x="443" y="1785"/>
                    <a:pt x="783" y="1599"/>
                    <a:pt x="1199" y="1552"/>
                  </a:cubicBezTo>
                  <a:cubicBezTo>
                    <a:pt x="1568" y="1512"/>
                    <a:pt x="1905" y="1382"/>
                    <a:pt x="2208" y="1166"/>
                  </a:cubicBezTo>
                  <a:cubicBezTo>
                    <a:pt x="2218" y="1159"/>
                    <a:pt x="2234" y="1162"/>
                    <a:pt x="2258" y="1159"/>
                  </a:cubicBezTo>
                  <a:cubicBezTo>
                    <a:pt x="2381" y="1242"/>
                    <a:pt x="2507" y="1333"/>
                    <a:pt x="2641" y="1416"/>
                  </a:cubicBezTo>
                  <a:cubicBezTo>
                    <a:pt x="2674" y="1436"/>
                    <a:pt x="2714" y="1464"/>
                    <a:pt x="2752" y="1464"/>
                  </a:cubicBezTo>
                  <a:cubicBezTo>
                    <a:pt x="2774" y="1464"/>
                    <a:pt x="2795" y="1454"/>
                    <a:pt x="2814" y="1428"/>
                  </a:cubicBezTo>
                  <a:cubicBezTo>
                    <a:pt x="2873" y="1356"/>
                    <a:pt x="2810" y="1296"/>
                    <a:pt x="2754" y="1249"/>
                  </a:cubicBezTo>
                  <a:cubicBezTo>
                    <a:pt x="2701" y="1202"/>
                    <a:pt x="2644" y="1159"/>
                    <a:pt x="2584" y="1116"/>
                  </a:cubicBezTo>
                  <a:cubicBezTo>
                    <a:pt x="2534" y="1079"/>
                    <a:pt x="2484" y="1042"/>
                    <a:pt x="2428" y="999"/>
                  </a:cubicBezTo>
                  <a:cubicBezTo>
                    <a:pt x="2531" y="896"/>
                    <a:pt x="2621" y="800"/>
                    <a:pt x="2714" y="706"/>
                  </a:cubicBezTo>
                  <a:cubicBezTo>
                    <a:pt x="2910" y="803"/>
                    <a:pt x="3053" y="996"/>
                    <a:pt x="3297" y="996"/>
                  </a:cubicBezTo>
                  <a:cubicBezTo>
                    <a:pt x="3300" y="846"/>
                    <a:pt x="3204" y="793"/>
                    <a:pt x="3127" y="726"/>
                  </a:cubicBezTo>
                  <a:cubicBezTo>
                    <a:pt x="3044" y="653"/>
                    <a:pt x="2961" y="586"/>
                    <a:pt x="2877" y="520"/>
                  </a:cubicBezTo>
                  <a:cubicBezTo>
                    <a:pt x="3017" y="297"/>
                    <a:pt x="3530" y="107"/>
                    <a:pt x="3460" y="17"/>
                  </a:cubicBezTo>
                  <a:cubicBezTo>
                    <a:pt x="3450" y="5"/>
                    <a:pt x="3433" y="0"/>
                    <a:pt x="3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46079" y="3936426"/>
              <a:ext cx="159139" cy="188156"/>
            </a:xfrm>
            <a:custGeom>
              <a:rect b="b" l="l" r="r" t="t"/>
              <a:pathLst>
                <a:path extrusionOk="0" h="2289" w="1936">
                  <a:moveTo>
                    <a:pt x="1072" y="1126"/>
                  </a:moveTo>
                  <a:lnTo>
                    <a:pt x="1072" y="1126"/>
                  </a:lnTo>
                  <a:cubicBezTo>
                    <a:pt x="1066" y="1210"/>
                    <a:pt x="1056" y="1290"/>
                    <a:pt x="1046" y="1376"/>
                  </a:cubicBezTo>
                  <a:cubicBezTo>
                    <a:pt x="972" y="1393"/>
                    <a:pt x="912" y="1406"/>
                    <a:pt x="849" y="1416"/>
                  </a:cubicBezTo>
                  <a:cubicBezTo>
                    <a:pt x="800" y="1422"/>
                    <a:pt x="700" y="1430"/>
                    <a:pt x="700" y="1430"/>
                  </a:cubicBezTo>
                  <a:lnTo>
                    <a:pt x="752" y="1170"/>
                  </a:lnTo>
                  <a:cubicBezTo>
                    <a:pt x="752" y="1170"/>
                    <a:pt x="909" y="1143"/>
                    <a:pt x="1072" y="1126"/>
                  </a:cubicBezTo>
                  <a:close/>
                  <a:moveTo>
                    <a:pt x="1342" y="1"/>
                  </a:moveTo>
                  <a:cubicBezTo>
                    <a:pt x="1192" y="131"/>
                    <a:pt x="1209" y="297"/>
                    <a:pt x="1176" y="447"/>
                  </a:cubicBezTo>
                  <a:cubicBezTo>
                    <a:pt x="1142" y="597"/>
                    <a:pt x="1123" y="750"/>
                    <a:pt x="1096" y="910"/>
                  </a:cubicBezTo>
                  <a:cubicBezTo>
                    <a:pt x="983" y="930"/>
                    <a:pt x="876" y="950"/>
                    <a:pt x="766" y="966"/>
                  </a:cubicBezTo>
                  <a:cubicBezTo>
                    <a:pt x="749" y="777"/>
                    <a:pt x="860" y="427"/>
                    <a:pt x="756" y="417"/>
                  </a:cubicBezTo>
                  <a:cubicBezTo>
                    <a:pt x="756" y="417"/>
                    <a:pt x="755" y="417"/>
                    <a:pt x="754" y="417"/>
                  </a:cubicBezTo>
                  <a:cubicBezTo>
                    <a:pt x="649" y="417"/>
                    <a:pt x="612" y="828"/>
                    <a:pt x="543" y="1006"/>
                  </a:cubicBezTo>
                  <a:cubicBezTo>
                    <a:pt x="440" y="1090"/>
                    <a:pt x="160" y="1070"/>
                    <a:pt x="170" y="1146"/>
                  </a:cubicBezTo>
                  <a:cubicBezTo>
                    <a:pt x="180" y="1219"/>
                    <a:pt x="400" y="1219"/>
                    <a:pt x="506" y="1219"/>
                  </a:cubicBezTo>
                  <a:cubicBezTo>
                    <a:pt x="493" y="1316"/>
                    <a:pt x="480" y="1396"/>
                    <a:pt x="470" y="1462"/>
                  </a:cubicBezTo>
                  <a:cubicBezTo>
                    <a:pt x="313" y="1542"/>
                    <a:pt x="133" y="1513"/>
                    <a:pt x="0" y="1645"/>
                  </a:cubicBezTo>
                  <a:cubicBezTo>
                    <a:pt x="62" y="1682"/>
                    <a:pt x="121" y="1691"/>
                    <a:pt x="181" y="1691"/>
                  </a:cubicBezTo>
                  <a:cubicBezTo>
                    <a:pt x="240" y="1691"/>
                    <a:pt x="300" y="1682"/>
                    <a:pt x="363" y="1682"/>
                  </a:cubicBezTo>
                  <a:cubicBezTo>
                    <a:pt x="381" y="1682"/>
                    <a:pt x="401" y="1683"/>
                    <a:pt x="420" y="1685"/>
                  </a:cubicBezTo>
                  <a:cubicBezTo>
                    <a:pt x="413" y="1792"/>
                    <a:pt x="400" y="1889"/>
                    <a:pt x="403" y="1985"/>
                  </a:cubicBezTo>
                  <a:cubicBezTo>
                    <a:pt x="403" y="2085"/>
                    <a:pt x="383" y="2289"/>
                    <a:pt x="430" y="2289"/>
                  </a:cubicBezTo>
                  <a:cubicBezTo>
                    <a:pt x="480" y="2289"/>
                    <a:pt x="580" y="1859"/>
                    <a:pt x="633" y="1649"/>
                  </a:cubicBezTo>
                  <a:cubicBezTo>
                    <a:pt x="756" y="1633"/>
                    <a:pt x="883" y="1619"/>
                    <a:pt x="1003" y="1602"/>
                  </a:cubicBezTo>
                  <a:cubicBezTo>
                    <a:pt x="1029" y="1689"/>
                    <a:pt x="1036" y="1899"/>
                    <a:pt x="1071" y="1899"/>
                  </a:cubicBezTo>
                  <a:cubicBezTo>
                    <a:pt x="1072" y="1899"/>
                    <a:pt x="1072" y="1899"/>
                    <a:pt x="1072" y="1899"/>
                  </a:cubicBezTo>
                  <a:cubicBezTo>
                    <a:pt x="1112" y="1895"/>
                    <a:pt x="1182" y="1656"/>
                    <a:pt x="1219" y="1573"/>
                  </a:cubicBezTo>
                  <a:cubicBezTo>
                    <a:pt x="1389" y="1545"/>
                    <a:pt x="1556" y="1525"/>
                    <a:pt x="1722" y="1496"/>
                  </a:cubicBezTo>
                  <a:cubicBezTo>
                    <a:pt x="1808" y="1482"/>
                    <a:pt x="1911" y="1482"/>
                    <a:pt x="1935" y="1346"/>
                  </a:cubicBezTo>
                  <a:cubicBezTo>
                    <a:pt x="1866" y="1309"/>
                    <a:pt x="1797" y="1297"/>
                    <a:pt x="1727" y="1297"/>
                  </a:cubicBezTo>
                  <a:cubicBezTo>
                    <a:pt x="1598" y="1297"/>
                    <a:pt x="1467" y="1338"/>
                    <a:pt x="1335" y="1338"/>
                  </a:cubicBezTo>
                  <a:cubicBezTo>
                    <a:pt x="1303" y="1338"/>
                    <a:pt x="1271" y="1335"/>
                    <a:pt x="1239" y="1330"/>
                  </a:cubicBezTo>
                  <a:cubicBezTo>
                    <a:pt x="1256" y="1239"/>
                    <a:pt x="1269" y="1159"/>
                    <a:pt x="1282" y="1090"/>
                  </a:cubicBezTo>
                  <a:cubicBezTo>
                    <a:pt x="1502" y="1023"/>
                    <a:pt x="1725" y="1046"/>
                    <a:pt x="1911" y="910"/>
                  </a:cubicBezTo>
                  <a:cubicBezTo>
                    <a:pt x="1850" y="849"/>
                    <a:pt x="1790" y="836"/>
                    <a:pt x="1730" y="836"/>
                  </a:cubicBezTo>
                  <a:cubicBezTo>
                    <a:pt x="1692" y="836"/>
                    <a:pt x="1655" y="842"/>
                    <a:pt x="1619" y="843"/>
                  </a:cubicBezTo>
                  <a:cubicBezTo>
                    <a:pt x="1519" y="850"/>
                    <a:pt x="1419" y="863"/>
                    <a:pt x="1312" y="870"/>
                  </a:cubicBezTo>
                  <a:cubicBezTo>
                    <a:pt x="1299" y="570"/>
                    <a:pt x="1436" y="300"/>
                    <a:pt x="1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8621" y="4039664"/>
              <a:ext cx="45292" cy="49073"/>
            </a:xfrm>
            <a:custGeom>
              <a:rect b="b" l="l" r="r" t="t"/>
              <a:pathLst>
                <a:path extrusionOk="0" h="597" w="551">
                  <a:moveTo>
                    <a:pt x="263" y="166"/>
                  </a:moveTo>
                  <a:cubicBezTo>
                    <a:pt x="334" y="166"/>
                    <a:pt x="414" y="233"/>
                    <a:pt x="394" y="340"/>
                  </a:cubicBezTo>
                  <a:cubicBezTo>
                    <a:pt x="383" y="377"/>
                    <a:pt x="340" y="409"/>
                    <a:pt x="294" y="426"/>
                  </a:cubicBezTo>
                  <a:cubicBezTo>
                    <a:pt x="288" y="428"/>
                    <a:pt x="281" y="429"/>
                    <a:pt x="275" y="429"/>
                  </a:cubicBezTo>
                  <a:cubicBezTo>
                    <a:pt x="216" y="429"/>
                    <a:pt x="154" y="352"/>
                    <a:pt x="157" y="277"/>
                  </a:cubicBezTo>
                  <a:cubicBezTo>
                    <a:pt x="160" y="209"/>
                    <a:pt x="194" y="170"/>
                    <a:pt x="263" y="166"/>
                  </a:cubicBezTo>
                  <a:close/>
                  <a:moveTo>
                    <a:pt x="271" y="0"/>
                  </a:moveTo>
                  <a:cubicBezTo>
                    <a:pt x="131" y="0"/>
                    <a:pt x="0" y="143"/>
                    <a:pt x="0" y="303"/>
                  </a:cubicBezTo>
                  <a:cubicBezTo>
                    <a:pt x="0" y="463"/>
                    <a:pt x="128" y="596"/>
                    <a:pt x="280" y="596"/>
                  </a:cubicBezTo>
                  <a:cubicBezTo>
                    <a:pt x="430" y="593"/>
                    <a:pt x="547" y="469"/>
                    <a:pt x="547" y="313"/>
                  </a:cubicBezTo>
                  <a:cubicBezTo>
                    <a:pt x="550" y="134"/>
                    <a:pt x="437" y="3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98421" y="3937824"/>
              <a:ext cx="46032" cy="50471"/>
            </a:xfrm>
            <a:custGeom>
              <a:rect b="b" l="l" r="r" t="t"/>
              <a:pathLst>
                <a:path extrusionOk="0" h="614" w="560">
                  <a:moveTo>
                    <a:pt x="286" y="186"/>
                  </a:moveTo>
                  <a:cubicBezTo>
                    <a:pt x="346" y="186"/>
                    <a:pt x="388" y="243"/>
                    <a:pt x="393" y="306"/>
                  </a:cubicBezTo>
                  <a:cubicBezTo>
                    <a:pt x="397" y="370"/>
                    <a:pt x="377" y="420"/>
                    <a:pt x="304" y="430"/>
                  </a:cubicBezTo>
                  <a:cubicBezTo>
                    <a:pt x="299" y="430"/>
                    <a:pt x="295" y="430"/>
                    <a:pt x="290" y="430"/>
                  </a:cubicBezTo>
                  <a:cubicBezTo>
                    <a:pt x="218" y="430"/>
                    <a:pt x="151" y="379"/>
                    <a:pt x="164" y="314"/>
                  </a:cubicBezTo>
                  <a:cubicBezTo>
                    <a:pt x="170" y="257"/>
                    <a:pt x="180" y="214"/>
                    <a:pt x="247" y="194"/>
                  </a:cubicBezTo>
                  <a:cubicBezTo>
                    <a:pt x="261" y="189"/>
                    <a:pt x="274" y="186"/>
                    <a:pt x="286" y="186"/>
                  </a:cubicBezTo>
                  <a:close/>
                  <a:moveTo>
                    <a:pt x="284" y="0"/>
                  </a:moveTo>
                  <a:cubicBezTo>
                    <a:pt x="164" y="0"/>
                    <a:pt x="0" y="195"/>
                    <a:pt x="0" y="343"/>
                  </a:cubicBezTo>
                  <a:cubicBezTo>
                    <a:pt x="0" y="489"/>
                    <a:pt x="134" y="613"/>
                    <a:pt x="300" y="613"/>
                  </a:cubicBezTo>
                  <a:cubicBezTo>
                    <a:pt x="444" y="613"/>
                    <a:pt x="553" y="489"/>
                    <a:pt x="556" y="326"/>
                  </a:cubicBezTo>
                  <a:cubicBezTo>
                    <a:pt x="560" y="160"/>
                    <a:pt x="433" y="7"/>
                    <a:pt x="287" y="0"/>
                  </a:cubicBezTo>
                  <a:cubicBezTo>
                    <a:pt x="286" y="0"/>
                    <a:pt x="285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"/>
          <p:cNvGrpSpPr/>
          <p:nvPr/>
        </p:nvGrpSpPr>
        <p:grpSpPr>
          <a:xfrm>
            <a:off x="2216584" y="2057462"/>
            <a:ext cx="1442271" cy="680434"/>
            <a:chOff x="-1786920" y="3884771"/>
            <a:chExt cx="1146115" cy="573674"/>
          </a:xfrm>
        </p:grpSpPr>
        <p:sp>
          <p:nvSpPr>
            <p:cNvPr id="397" name="Google Shape;397;p2"/>
            <p:cNvSpPr/>
            <p:nvPr/>
          </p:nvSpPr>
          <p:spPr>
            <a:xfrm>
              <a:off x="-1780673" y="3889374"/>
              <a:ext cx="1124578" cy="565207"/>
            </a:xfrm>
            <a:custGeom>
              <a:rect b="b" l="l" r="r" t="t"/>
              <a:pathLst>
                <a:path extrusionOk="0" h="6876" w="13681">
                  <a:moveTo>
                    <a:pt x="7293" y="0"/>
                  </a:moveTo>
                  <a:cubicBezTo>
                    <a:pt x="7223" y="0"/>
                    <a:pt x="7152" y="0"/>
                    <a:pt x="7080" y="1"/>
                  </a:cubicBezTo>
                  <a:cubicBezTo>
                    <a:pt x="4077" y="31"/>
                    <a:pt x="3241" y="330"/>
                    <a:pt x="1243" y="1186"/>
                  </a:cubicBezTo>
                  <a:cubicBezTo>
                    <a:pt x="104" y="1676"/>
                    <a:pt x="1" y="2499"/>
                    <a:pt x="164" y="3178"/>
                  </a:cubicBezTo>
                  <a:cubicBezTo>
                    <a:pt x="284" y="3694"/>
                    <a:pt x="560" y="4130"/>
                    <a:pt x="654" y="4280"/>
                  </a:cubicBezTo>
                  <a:cubicBezTo>
                    <a:pt x="1091" y="4990"/>
                    <a:pt x="2873" y="6876"/>
                    <a:pt x="6217" y="6876"/>
                  </a:cubicBezTo>
                  <a:cubicBezTo>
                    <a:pt x="6388" y="6876"/>
                    <a:pt x="6562" y="6871"/>
                    <a:pt x="6741" y="6861"/>
                  </a:cubicBezTo>
                  <a:cubicBezTo>
                    <a:pt x="10720" y="6638"/>
                    <a:pt x="12205" y="5019"/>
                    <a:pt x="12798" y="4354"/>
                  </a:cubicBezTo>
                  <a:cubicBezTo>
                    <a:pt x="13117" y="4000"/>
                    <a:pt x="13391" y="3541"/>
                    <a:pt x="13534" y="3075"/>
                  </a:cubicBezTo>
                  <a:cubicBezTo>
                    <a:pt x="13657" y="2668"/>
                    <a:pt x="13681" y="2256"/>
                    <a:pt x="13537" y="1912"/>
                  </a:cubicBezTo>
                  <a:cubicBezTo>
                    <a:pt x="13236" y="1186"/>
                    <a:pt x="11279" y="0"/>
                    <a:pt x="7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-1771056" y="3913375"/>
              <a:ext cx="1106165" cy="382888"/>
            </a:xfrm>
            <a:custGeom>
              <a:rect b="b" l="l" r="r" t="t"/>
              <a:pathLst>
                <a:path extrusionOk="0" h="4658" w="13457">
                  <a:moveTo>
                    <a:pt x="7284" y="0"/>
                  </a:moveTo>
                  <a:cubicBezTo>
                    <a:pt x="7122" y="0"/>
                    <a:pt x="6972" y="4"/>
                    <a:pt x="6837" y="12"/>
                  </a:cubicBezTo>
                  <a:cubicBezTo>
                    <a:pt x="5608" y="82"/>
                    <a:pt x="3706" y="52"/>
                    <a:pt x="1779" y="1211"/>
                  </a:cubicBezTo>
                  <a:cubicBezTo>
                    <a:pt x="717" y="1850"/>
                    <a:pt x="227" y="2336"/>
                    <a:pt x="1" y="2646"/>
                  </a:cubicBezTo>
                  <a:cubicBezTo>
                    <a:pt x="10" y="2726"/>
                    <a:pt x="27" y="2809"/>
                    <a:pt x="47" y="2886"/>
                  </a:cubicBezTo>
                  <a:cubicBezTo>
                    <a:pt x="330" y="3175"/>
                    <a:pt x="860" y="3548"/>
                    <a:pt x="1859" y="3918"/>
                  </a:cubicBezTo>
                  <a:cubicBezTo>
                    <a:pt x="1945" y="3951"/>
                    <a:pt x="2039" y="3985"/>
                    <a:pt x="2135" y="4018"/>
                  </a:cubicBezTo>
                  <a:cubicBezTo>
                    <a:pt x="2265" y="4062"/>
                    <a:pt x="2401" y="4105"/>
                    <a:pt x="2544" y="4148"/>
                  </a:cubicBezTo>
                  <a:cubicBezTo>
                    <a:pt x="3736" y="4510"/>
                    <a:pt x="5098" y="4657"/>
                    <a:pt x="6415" y="4657"/>
                  </a:cubicBezTo>
                  <a:cubicBezTo>
                    <a:pt x="8090" y="4657"/>
                    <a:pt x="9691" y="4419"/>
                    <a:pt x="10776" y="4082"/>
                  </a:cubicBezTo>
                  <a:cubicBezTo>
                    <a:pt x="11855" y="3748"/>
                    <a:pt x="12731" y="3246"/>
                    <a:pt x="13297" y="2866"/>
                  </a:cubicBezTo>
                  <a:cubicBezTo>
                    <a:pt x="13377" y="2812"/>
                    <a:pt x="13433" y="2733"/>
                    <a:pt x="13457" y="2639"/>
                  </a:cubicBezTo>
                  <a:cubicBezTo>
                    <a:pt x="13257" y="2113"/>
                    <a:pt x="12897" y="1584"/>
                    <a:pt x="12261" y="1208"/>
                  </a:cubicBezTo>
                  <a:cubicBezTo>
                    <a:pt x="10678" y="277"/>
                    <a:pt x="8593" y="0"/>
                    <a:pt x="7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-1786920" y="3884771"/>
              <a:ext cx="1146115" cy="573674"/>
            </a:xfrm>
            <a:custGeom>
              <a:rect b="b" l="l" r="r" t="t"/>
              <a:pathLst>
                <a:path extrusionOk="0" h="6979" w="13943">
                  <a:moveTo>
                    <a:pt x="7195" y="126"/>
                  </a:moveTo>
                  <a:cubicBezTo>
                    <a:pt x="7752" y="126"/>
                    <a:pt x="8307" y="152"/>
                    <a:pt x="8851" y="200"/>
                  </a:cubicBezTo>
                  <a:cubicBezTo>
                    <a:pt x="9864" y="290"/>
                    <a:pt x="10900" y="463"/>
                    <a:pt x="11855" y="816"/>
                  </a:cubicBezTo>
                  <a:cubicBezTo>
                    <a:pt x="12548" y="1073"/>
                    <a:pt x="13943" y="1699"/>
                    <a:pt x="13573" y="2671"/>
                  </a:cubicBezTo>
                  <a:cubicBezTo>
                    <a:pt x="13460" y="2475"/>
                    <a:pt x="13383" y="2285"/>
                    <a:pt x="13230" y="2112"/>
                  </a:cubicBezTo>
                  <a:cubicBezTo>
                    <a:pt x="13070" y="1938"/>
                    <a:pt x="12884" y="1785"/>
                    <a:pt x="12694" y="1648"/>
                  </a:cubicBezTo>
                  <a:cubicBezTo>
                    <a:pt x="12288" y="1359"/>
                    <a:pt x="11835" y="1149"/>
                    <a:pt x="11375" y="969"/>
                  </a:cubicBezTo>
                  <a:cubicBezTo>
                    <a:pt x="10456" y="613"/>
                    <a:pt x="9411" y="466"/>
                    <a:pt x="8438" y="363"/>
                  </a:cubicBezTo>
                  <a:cubicBezTo>
                    <a:pt x="7984" y="316"/>
                    <a:pt x="7534" y="291"/>
                    <a:pt x="7086" y="291"/>
                  </a:cubicBezTo>
                  <a:cubicBezTo>
                    <a:pt x="6525" y="291"/>
                    <a:pt x="5966" y="330"/>
                    <a:pt x="5401" y="414"/>
                  </a:cubicBezTo>
                  <a:cubicBezTo>
                    <a:pt x="4419" y="560"/>
                    <a:pt x="3394" y="853"/>
                    <a:pt x="2484" y="1249"/>
                  </a:cubicBezTo>
                  <a:cubicBezTo>
                    <a:pt x="1642" y="1616"/>
                    <a:pt x="843" y="2088"/>
                    <a:pt x="280" y="2827"/>
                  </a:cubicBezTo>
                  <a:cubicBezTo>
                    <a:pt x="54" y="1732"/>
                    <a:pt x="1735" y="1099"/>
                    <a:pt x="2514" y="836"/>
                  </a:cubicBezTo>
                  <a:cubicBezTo>
                    <a:pt x="3995" y="336"/>
                    <a:pt x="5608" y="126"/>
                    <a:pt x="7195" y="126"/>
                  </a:cubicBezTo>
                  <a:close/>
                  <a:moveTo>
                    <a:pt x="11214" y="1087"/>
                  </a:moveTo>
                  <a:cubicBezTo>
                    <a:pt x="11375" y="1087"/>
                    <a:pt x="11593" y="1224"/>
                    <a:pt x="11735" y="1286"/>
                  </a:cubicBezTo>
                  <a:cubicBezTo>
                    <a:pt x="11928" y="1373"/>
                    <a:pt x="12118" y="1465"/>
                    <a:pt x="12301" y="1572"/>
                  </a:cubicBezTo>
                  <a:cubicBezTo>
                    <a:pt x="12638" y="1775"/>
                    <a:pt x="13021" y="2045"/>
                    <a:pt x="13247" y="2372"/>
                  </a:cubicBezTo>
                  <a:cubicBezTo>
                    <a:pt x="13337" y="2501"/>
                    <a:pt x="13453" y="2727"/>
                    <a:pt x="13443" y="2887"/>
                  </a:cubicBezTo>
                  <a:cubicBezTo>
                    <a:pt x="13437" y="3047"/>
                    <a:pt x="13277" y="3167"/>
                    <a:pt x="13167" y="3271"/>
                  </a:cubicBezTo>
                  <a:cubicBezTo>
                    <a:pt x="12894" y="3530"/>
                    <a:pt x="12534" y="3763"/>
                    <a:pt x="12182" y="3890"/>
                  </a:cubicBezTo>
                  <a:cubicBezTo>
                    <a:pt x="12474" y="3403"/>
                    <a:pt x="12658" y="2844"/>
                    <a:pt x="12421" y="2288"/>
                  </a:cubicBezTo>
                  <a:cubicBezTo>
                    <a:pt x="12194" y="1748"/>
                    <a:pt x="11662" y="1379"/>
                    <a:pt x="11179" y="1089"/>
                  </a:cubicBezTo>
                  <a:cubicBezTo>
                    <a:pt x="11191" y="1087"/>
                    <a:pt x="11202" y="1087"/>
                    <a:pt x="11214" y="1087"/>
                  </a:cubicBezTo>
                  <a:close/>
                  <a:moveTo>
                    <a:pt x="7222" y="435"/>
                  </a:moveTo>
                  <a:cubicBezTo>
                    <a:pt x="8764" y="435"/>
                    <a:pt x="10529" y="673"/>
                    <a:pt x="11732" y="1679"/>
                  </a:cubicBezTo>
                  <a:cubicBezTo>
                    <a:pt x="12311" y="2161"/>
                    <a:pt x="12524" y="2831"/>
                    <a:pt x="12188" y="3537"/>
                  </a:cubicBezTo>
                  <a:cubicBezTo>
                    <a:pt x="12114" y="3693"/>
                    <a:pt x="12002" y="3933"/>
                    <a:pt x="11862" y="4036"/>
                  </a:cubicBezTo>
                  <a:cubicBezTo>
                    <a:pt x="11725" y="4136"/>
                    <a:pt x="11489" y="4179"/>
                    <a:pt x="11329" y="4233"/>
                  </a:cubicBezTo>
                  <a:cubicBezTo>
                    <a:pt x="10956" y="4359"/>
                    <a:pt x="10576" y="4453"/>
                    <a:pt x="10193" y="4539"/>
                  </a:cubicBezTo>
                  <a:cubicBezTo>
                    <a:pt x="10230" y="4290"/>
                    <a:pt x="10669" y="4103"/>
                    <a:pt x="10863" y="3993"/>
                  </a:cubicBezTo>
                  <a:cubicBezTo>
                    <a:pt x="11129" y="3843"/>
                    <a:pt x="11386" y="3666"/>
                    <a:pt x="11605" y="3447"/>
                  </a:cubicBezTo>
                  <a:cubicBezTo>
                    <a:pt x="12074" y="2984"/>
                    <a:pt x="11865" y="2408"/>
                    <a:pt x="11429" y="2015"/>
                  </a:cubicBezTo>
                  <a:cubicBezTo>
                    <a:pt x="10613" y="1286"/>
                    <a:pt x="9334" y="1009"/>
                    <a:pt x="8282" y="856"/>
                  </a:cubicBezTo>
                  <a:cubicBezTo>
                    <a:pt x="7903" y="800"/>
                    <a:pt x="7530" y="774"/>
                    <a:pt x="7158" y="774"/>
                  </a:cubicBezTo>
                  <a:cubicBezTo>
                    <a:pt x="6342" y="774"/>
                    <a:pt x="5539" y="899"/>
                    <a:pt x="4726" y="1096"/>
                  </a:cubicBezTo>
                  <a:cubicBezTo>
                    <a:pt x="4142" y="1236"/>
                    <a:pt x="3563" y="1413"/>
                    <a:pt x="3017" y="1652"/>
                  </a:cubicBezTo>
                  <a:cubicBezTo>
                    <a:pt x="2521" y="1868"/>
                    <a:pt x="1925" y="2158"/>
                    <a:pt x="1542" y="2551"/>
                  </a:cubicBezTo>
                  <a:cubicBezTo>
                    <a:pt x="1253" y="2851"/>
                    <a:pt x="1002" y="3447"/>
                    <a:pt x="1519" y="3674"/>
                  </a:cubicBezTo>
                  <a:cubicBezTo>
                    <a:pt x="1587" y="3703"/>
                    <a:pt x="1662" y="3716"/>
                    <a:pt x="1738" y="3716"/>
                  </a:cubicBezTo>
                  <a:cubicBezTo>
                    <a:pt x="1909" y="3716"/>
                    <a:pt x="2087" y="3653"/>
                    <a:pt x="2228" y="3577"/>
                  </a:cubicBezTo>
                  <a:cubicBezTo>
                    <a:pt x="2321" y="3526"/>
                    <a:pt x="2871" y="3180"/>
                    <a:pt x="2834" y="3100"/>
                  </a:cubicBezTo>
                  <a:lnTo>
                    <a:pt x="2834" y="3100"/>
                  </a:lnTo>
                  <a:cubicBezTo>
                    <a:pt x="2544" y="3207"/>
                    <a:pt x="2311" y="3423"/>
                    <a:pt x="2015" y="3517"/>
                  </a:cubicBezTo>
                  <a:cubicBezTo>
                    <a:pt x="1942" y="3540"/>
                    <a:pt x="1857" y="3556"/>
                    <a:pt x="1772" y="3556"/>
                  </a:cubicBezTo>
                  <a:cubicBezTo>
                    <a:pt x="1582" y="3556"/>
                    <a:pt x="1397" y="3480"/>
                    <a:pt x="1369" y="3254"/>
                  </a:cubicBezTo>
                  <a:cubicBezTo>
                    <a:pt x="1309" y="2718"/>
                    <a:pt x="2144" y="2292"/>
                    <a:pt x="2518" y="2088"/>
                  </a:cubicBezTo>
                  <a:cubicBezTo>
                    <a:pt x="3567" y="1508"/>
                    <a:pt x="4735" y="1253"/>
                    <a:pt x="5901" y="1023"/>
                  </a:cubicBezTo>
                  <a:cubicBezTo>
                    <a:pt x="6280" y="948"/>
                    <a:pt x="6671" y="915"/>
                    <a:pt x="7065" y="915"/>
                  </a:cubicBezTo>
                  <a:cubicBezTo>
                    <a:pt x="7819" y="915"/>
                    <a:pt x="8583" y="1037"/>
                    <a:pt x="9294" y="1222"/>
                  </a:cubicBezTo>
                  <a:cubicBezTo>
                    <a:pt x="9837" y="1365"/>
                    <a:pt x="10363" y="1559"/>
                    <a:pt x="10856" y="1822"/>
                  </a:cubicBezTo>
                  <a:cubicBezTo>
                    <a:pt x="11246" y="2028"/>
                    <a:pt x="11775" y="2408"/>
                    <a:pt x="11712" y="2917"/>
                  </a:cubicBezTo>
                  <a:cubicBezTo>
                    <a:pt x="11648" y="3411"/>
                    <a:pt x="11015" y="3710"/>
                    <a:pt x="10640" y="3930"/>
                  </a:cubicBezTo>
                  <a:cubicBezTo>
                    <a:pt x="10413" y="4060"/>
                    <a:pt x="10173" y="4183"/>
                    <a:pt x="10040" y="4419"/>
                  </a:cubicBezTo>
                  <a:cubicBezTo>
                    <a:pt x="9977" y="4529"/>
                    <a:pt x="9990" y="4556"/>
                    <a:pt x="9873" y="4605"/>
                  </a:cubicBezTo>
                  <a:cubicBezTo>
                    <a:pt x="9741" y="4659"/>
                    <a:pt x="9557" y="4662"/>
                    <a:pt x="9414" y="4689"/>
                  </a:cubicBezTo>
                  <a:cubicBezTo>
                    <a:pt x="9414" y="4390"/>
                    <a:pt x="9741" y="4193"/>
                    <a:pt x="9957" y="4043"/>
                  </a:cubicBezTo>
                  <a:cubicBezTo>
                    <a:pt x="10210" y="3873"/>
                    <a:pt x="10473" y="3730"/>
                    <a:pt x="10686" y="3506"/>
                  </a:cubicBezTo>
                  <a:cubicBezTo>
                    <a:pt x="10869" y="3314"/>
                    <a:pt x="11066" y="3064"/>
                    <a:pt x="11089" y="2787"/>
                  </a:cubicBezTo>
                  <a:cubicBezTo>
                    <a:pt x="11102" y="2649"/>
                    <a:pt x="11017" y="2212"/>
                    <a:pt x="10809" y="2212"/>
                  </a:cubicBezTo>
                  <a:cubicBezTo>
                    <a:pt x="10792" y="2212"/>
                    <a:pt x="10774" y="2215"/>
                    <a:pt x="10756" y="2221"/>
                  </a:cubicBezTo>
                  <a:cubicBezTo>
                    <a:pt x="10880" y="2531"/>
                    <a:pt x="11019" y="2727"/>
                    <a:pt x="10846" y="3061"/>
                  </a:cubicBezTo>
                  <a:cubicBezTo>
                    <a:pt x="10716" y="3314"/>
                    <a:pt x="10503" y="3526"/>
                    <a:pt x="10270" y="3686"/>
                  </a:cubicBezTo>
                  <a:cubicBezTo>
                    <a:pt x="10007" y="3873"/>
                    <a:pt x="9697" y="4023"/>
                    <a:pt x="9474" y="4259"/>
                  </a:cubicBezTo>
                  <a:cubicBezTo>
                    <a:pt x="9394" y="4346"/>
                    <a:pt x="9334" y="4442"/>
                    <a:pt x="9308" y="4556"/>
                  </a:cubicBezTo>
                  <a:cubicBezTo>
                    <a:pt x="9274" y="4696"/>
                    <a:pt x="9334" y="4669"/>
                    <a:pt x="9191" y="4719"/>
                  </a:cubicBezTo>
                  <a:cubicBezTo>
                    <a:pt x="9137" y="4739"/>
                    <a:pt x="9048" y="4742"/>
                    <a:pt x="8994" y="4752"/>
                  </a:cubicBezTo>
                  <a:cubicBezTo>
                    <a:pt x="8831" y="4776"/>
                    <a:pt x="8668" y="4796"/>
                    <a:pt x="8502" y="4812"/>
                  </a:cubicBezTo>
                  <a:cubicBezTo>
                    <a:pt x="8437" y="4818"/>
                    <a:pt x="8362" y="4835"/>
                    <a:pt x="8298" y="4835"/>
                  </a:cubicBezTo>
                  <a:cubicBezTo>
                    <a:pt x="8212" y="4835"/>
                    <a:pt x="8147" y="4803"/>
                    <a:pt x="8158" y="4669"/>
                  </a:cubicBezTo>
                  <a:cubicBezTo>
                    <a:pt x="8182" y="4413"/>
                    <a:pt x="8658" y="4322"/>
                    <a:pt x="8851" y="4250"/>
                  </a:cubicBezTo>
                  <a:cubicBezTo>
                    <a:pt x="9427" y="4026"/>
                    <a:pt x="10067" y="3806"/>
                    <a:pt x="10353" y="3204"/>
                  </a:cubicBezTo>
                  <a:cubicBezTo>
                    <a:pt x="10889" y="2088"/>
                    <a:pt x="9045" y="1442"/>
                    <a:pt x="8255" y="1329"/>
                  </a:cubicBezTo>
                  <a:cubicBezTo>
                    <a:pt x="7953" y="1287"/>
                    <a:pt x="7647" y="1267"/>
                    <a:pt x="7339" y="1267"/>
                  </a:cubicBezTo>
                  <a:cubicBezTo>
                    <a:pt x="6993" y="1267"/>
                    <a:pt x="6646" y="1292"/>
                    <a:pt x="6304" y="1336"/>
                  </a:cubicBezTo>
                  <a:cubicBezTo>
                    <a:pt x="5805" y="1399"/>
                    <a:pt x="5101" y="1493"/>
                    <a:pt x="4806" y="1965"/>
                  </a:cubicBezTo>
                  <a:cubicBezTo>
                    <a:pt x="4536" y="2392"/>
                    <a:pt x="4786" y="2901"/>
                    <a:pt x="5215" y="3091"/>
                  </a:cubicBezTo>
                  <a:cubicBezTo>
                    <a:pt x="5472" y="3204"/>
                    <a:pt x="5777" y="3245"/>
                    <a:pt x="6086" y="3245"/>
                  </a:cubicBezTo>
                  <a:cubicBezTo>
                    <a:pt x="6404" y="3245"/>
                    <a:pt x="6726" y="3201"/>
                    <a:pt x="7004" y="3147"/>
                  </a:cubicBezTo>
                  <a:cubicBezTo>
                    <a:pt x="7083" y="3131"/>
                    <a:pt x="7310" y="3094"/>
                    <a:pt x="7147" y="3014"/>
                  </a:cubicBezTo>
                  <a:cubicBezTo>
                    <a:pt x="7126" y="3004"/>
                    <a:pt x="7093" y="3000"/>
                    <a:pt x="7054" y="3000"/>
                  </a:cubicBezTo>
                  <a:cubicBezTo>
                    <a:pt x="6925" y="3000"/>
                    <a:pt x="6724" y="3042"/>
                    <a:pt x="6650" y="3047"/>
                  </a:cubicBezTo>
                  <a:cubicBezTo>
                    <a:pt x="6461" y="3058"/>
                    <a:pt x="6268" y="3071"/>
                    <a:pt x="6075" y="3071"/>
                  </a:cubicBezTo>
                  <a:cubicBezTo>
                    <a:pt x="5963" y="3071"/>
                    <a:pt x="5851" y="3066"/>
                    <a:pt x="5741" y="3054"/>
                  </a:cubicBezTo>
                  <a:cubicBezTo>
                    <a:pt x="5305" y="3004"/>
                    <a:pt x="4762" y="2764"/>
                    <a:pt x="4855" y="2225"/>
                  </a:cubicBezTo>
                  <a:cubicBezTo>
                    <a:pt x="4955" y="1656"/>
                    <a:pt x="5921" y="1545"/>
                    <a:pt x="6364" y="1493"/>
                  </a:cubicBezTo>
                  <a:cubicBezTo>
                    <a:pt x="6686" y="1455"/>
                    <a:pt x="7014" y="1433"/>
                    <a:pt x="7342" y="1433"/>
                  </a:cubicBezTo>
                  <a:cubicBezTo>
                    <a:pt x="7637" y="1433"/>
                    <a:pt x="7932" y="1451"/>
                    <a:pt x="8222" y="1493"/>
                  </a:cubicBezTo>
                  <a:cubicBezTo>
                    <a:pt x="9021" y="1605"/>
                    <a:pt x="10969" y="2341"/>
                    <a:pt x="10013" y="3411"/>
                  </a:cubicBezTo>
                  <a:cubicBezTo>
                    <a:pt x="9641" y="3826"/>
                    <a:pt x="9094" y="3966"/>
                    <a:pt x="8595" y="4176"/>
                  </a:cubicBezTo>
                  <a:cubicBezTo>
                    <a:pt x="8362" y="4276"/>
                    <a:pt x="8055" y="4342"/>
                    <a:pt x="7999" y="4633"/>
                  </a:cubicBezTo>
                  <a:cubicBezTo>
                    <a:pt x="7989" y="4676"/>
                    <a:pt x="8006" y="4732"/>
                    <a:pt x="7992" y="4772"/>
                  </a:cubicBezTo>
                  <a:cubicBezTo>
                    <a:pt x="7976" y="4839"/>
                    <a:pt x="7979" y="4852"/>
                    <a:pt x="7974" y="4852"/>
                  </a:cubicBezTo>
                  <a:cubicBezTo>
                    <a:pt x="7971" y="4852"/>
                    <a:pt x="7964" y="4847"/>
                    <a:pt x="7947" y="4847"/>
                  </a:cubicBezTo>
                  <a:cubicBezTo>
                    <a:pt x="7935" y="4847"/>
                    <a:pt x="7918" y="4849"/>
                    <a:pt x="7892" y="4859"/>
                  </a:cubicBezTo>
                  <a:cubicBezTo>
                    <a:pt x="7826" y="4884"/>
                    <a:pt x="7728" y="4889"/>
                    <a:pt x="7632" y="4889"/>
                  </a:cubicBezTo>
                  <a:cubicBezTo>
                    <a:pt x="7582" y="4889"/>
                    <a:pt x="7533" y="4888"/>
                    <a:pt x="7488" y="4888"/>
                  </a:cubicBezTo>
                  <a:cubicBezTo>
                    <a:pt x="7463" y="4888"/>
                    <a:pt x="7440" y="4888"/>
                    <a:pt x="7419" y="4889"/>
                  </a:cubicBezTo>
                  <a:cubicBezTo>
                    <a:pt x="7135" y="4902"/>
                    <a:pt x="6851" y="4909"/>
                    <a:pt x="6566" y="4909"/>
                  </a:cubicBezTo>
                  <a:cubicBezTo>
                    <a:pt x="6203" y="4909"/>
                    <a:pt x="5840" y="4898"/>
                    <a:pt x="5478" y="4875"/>
                  </a:cubicBezTo>
                  <a:cubicBezTo>
                    <a:pt x="5285" y="4862"/>
                    <a:pt x="5092" y="4845"/>
                    <a:pt x="4898" y="4829"/>
                  </a:cubicBezTo>
                  <a:cubicBezTo>
                    <a:pt x="4835" y="4822"/>
                    <a:pt x="4453" y="4819"/>
                    <a:pt x="4422" y="4776"/>
                  </a:cubicBezTo>
                  <a:cubicBezTo>
                    <a:pt x="4313" y="4609"/>
                    <a:pt x="4639" y="4259"/>
                    <a:pt x="4729" y="4156"/>
                  </a:cubicBezTo>
                  <a:cubicBezTo>
                    <a:pt x="4711" y="4152"/>
                    <a:pt x="4693" y="4150"/>
                    <a:pt x="4677" y="4150"/>
                  </a:cubicBezTo>
                  <a:cubicBezTo>
                    <a:pt x="4549" y="4150"/>
                    <a:pt x="4460" y="4256"/>
                    <a:pt x="4389" y="4362"/>
                  </a:cubicBezTo>
                  <a:cubicBezTo>
                    <a:pt x="4326" y="4456"/>
                    <a:pt x="4326" y="4576"/>
                    <a:pt x="4273" y="4665"/>
                  </a:cubicBezTo>
                  <a:cubicBezTo>
                    <a:pt x="4251" y="4701"/>
                    <a:pt x="4189" y="4715"/>
                    <a:pt x="4109" y="4715"/>
                  </a:cubicBezTo>
                  <a:cubicBezTo>
                    <a:pt x="3931" y="4715"/>
                    <a:pt x="3664" y="4650"/>
                    <a:pt x="3547" y="4629"/>
                  </a:cubicBezTo>
                  <a:cubicBezTo>
                    <a:pt x="3450" y="4613"/>
                    <a:pt x="3160" y="4616"/>
                    <a:pt x="3117" y="4496"/>
                  </a:cubicBezTo>
                  <a:cubicBezTo>
                    <a:pt x="3083" y="4399"/>
                    <a:pt x="3263" y="4193"/>
                    <a:pt x="3320" y="4136"/>
                  </a:cubicBezTo>
                  <a:cubicBezTo>
                    <a:pt x="3437" y="4016"/>
                    <a:pt x="3587" y="3930"/>
                    <a:pt x="3736" y="3857"/>
                  </a:cubicBezTo>
                  <a:cubicBezTo>
                    <a:pt x="4063" y="3700"/>
                    <a:pt x="4409" y="3637"/>
                    <a:pt x="4769" y="3610"/>
                  </a:cubicBezTo>
                  <a:cubicBezTo>
                    <a:pt x="4891" y="3602"/>
                    <a:pt x="5012" y="3599"/>
                    <a:pt x="5133" y="3599"/>
                  </a:cubicBezTo>
                  <a:cubicBezTo>
                    <a:pt x="5746" y="3599"/>
                    <a:pt x="6345" y="3689"/>
                    <a:pt x="6960" y="3703"/>
                  </a:cubicBezTo>
                  <a:cubicBezTo>
                    <a:pt x="6972" y="3703"/>
                    <a:pt x="6985" y="3703"/>
                    <a:pt x="6998" y="3703"/>
                  </a:cubicBezTo>
                  <a:cubicBezTo>
                    <a:pt x="7411" y="3703"/>
                    <a:pt x="8515" y="3592"/>
                    <a:pt x="8202" y="2947"/>
                  </a:cubicBezTo>
                  <a:cubicBezTo>
                    <a:pt x="8038" y="2607"/>
                    <a:pt x="7625" y="2538"/>
                    <a:pt x="7215" y="2538"/>
                  </a:cubicBezTo>
                  <a:cubicBezTo>
                    <a:pt x="6942" y="2538"/>
                    <a:pt x="6671" y="2569"/>
                    <a:pt x="6477" y="2571"/>
                  </a:cubicBezTo>
                  <a:cubicBezTo>
                    <a:pt x="6422" y="2571"/>
                    <a:pt x="6295" y="2579"/>
                    <a:pt x="6151" y="2579"/>
                  </a:cubicBezTo>
                  <a:cubicBezTo>
                    <a:pt x="5887" y="2579"/>
                    <a:pt x="5567" y="2553"/>
                    <a:pt x="5548" y="2401"/>
                  </a:cubicBezTo>
                  <a:cubicBezTo>
                    <a:pt x="5511" y="2121"/>
                    <a:pt x="6204" y="2082"/>
                    <a:pt x="6357" y="2075"/>
                  </a:cubicBezTo>
                  <a:cubicBezTo>
                    <a:pt x="6534" y="2067"/>
                    <a:pt x="6715" y="2061"/>
                    <a:pt x="6899" y="2061"/>
                  </a:cubicBezTo>
                  <a:cubicBezTo>
                    <a:pt x="7419" y="2061"/>
                    <a:pt x="7954" y="2108"/>
                    <a:pt x="8428" y="2288"/>
                  </a:cubicBezTo>
                  <a:cubicBezTo>
                    <a:pt x="8671" y="2381"/>
                    <a:pt x="9018" y="2575"/>
                    <a:pt x="9105" y="2841"/>
                  </a:cubicBezTo>
                  <a:cubicBezTo>
                    <a:pt x="9191" y="3111"/>
                    <a:pt x="8991" y="3403"/>
                    <a:pt x="8791" y="3570"/>
                  </a:cubicBezTo>
                  <a:cubicBezTo>
                    <a:pt x="8368" y="3917"/>
                    <a:pt x="7769" y="3964"/>
                    <a:pt x="7222" y="3964"/>
                  </a:cubicBezTo>
                  <a:cubicBezTo>
                    <a:pt x="7102" y="3964"/>
                    <a:pt x="6983" y="3961"/>
                    <a:pt x="6870" y="3960"/>
                  </a:cubicBezTo>
                  <a:cubicBezTo>
                    <a:pt x="6527" y="3953"/>
                    <a:pt x="6184" y="3920"/>
                    <a:pt x="5841" y="3920"/>
                  </a:cubicBezTo>
                  <a:cubicBezTo>
                    <a:pt x="5716" y="3920"/>
                    <a:pt x="5565" y="3906"/>
                    <a:pt x="5414" y="3906"/>
                  </a:cubicBezTo>
                  <a:cubicBezTo>
                    <a:pt x="5215" y="3906"/>
                    <a:pt x="5017" y="3930"/>
                    <a:pt x="4878" y="4040"/>
                  </a:cubicBezTo>
                  <a:cubicBezTo>
                    <a:pt x="5565" y="4043"/>
                    <a:pt x="6244" y="4093"/>
                    <a:pt x="6930" y="4113"/>
                  </a:cubicBezTo>
                  <a:cubicBezTo>
                    <a:pt x="7047" y="4117"/>
                    <a:pt x="7170" y="4121"/>
                    <a:pt x="7294" y="4121"/>
                  </a:cubicBezTo>
                  <a:cubicBezTo>
                    <a:pt x="7867" y="4121"/>
                    <a:pt x="8492" y="4051"/>
                    <a:pt x="8925" y="3674"/>
                  </a:cubicBezTo>
                  <a:cubicBezTo>
                    <a:pt x="9131" y="3494"/>
                    <a:pt x="9308" y="3224"/>
                    <a:pt x="9291" y="2941"/>
                  </a:cubicBezTo>
                  <a:cubicBezTo>
                    <a:pt x="9271" y="2667"/>
                    <a:pt x="9061" y="2461"/>
                    <a:pt x="8848" y="2315"/>
                  </a:cubicBezTo>
                  <a:cubicBezTo>
                    <a:pt x="8342" y="1972"/>
                    <a:pt x="7652" y="1925"/>
                    <a:pt x="7059" y="1905"/>
                  </a:cubicBezTo>
                  <a:cubicBezTo>
                    <a:pt x="6920" y="1899"/>
                    <a:pt x="6713" y="1883"/>
                    <a:pt x="6489" y="1883"/>
                  </a:cubicBezTo>
                  <a:cubicBezTo>
                    <a:pt x="6039" y="1883"/>
                    <a:pt x="5526" y="1949"/>
                    <a:pt x="5388" y="2298"/>
                  </a:cubicBezTo>
                  <a:cubicBezTo>
                    <a:pt x="5234" y="2683"/>
                    <a:pt x="5829" y="2746"/>
                    <a:pt x="6304" y="2746"/>
                  </a:cubicBezTo>
                  <a:cubicBezTo>
                    <a:pt x="6527" y="2746"/>
                    <a:pt x="6724" y="2732"/>
                    <a:pt x="6804" y="2731"/>
                  </a:cubicBezTo>
                  <a:cubicBezTo>
                    <a:pt x="6952" y="2729"/>
                    <a:pt x="7111" y="2716"/>
                    <a:pt x="7268" y="2716"/>
                  </a:cubicBezTo>
                  <a:cubicBezTo>
                    <a:pt x="7434" y="2716"/>
                    <a:pt x="7600" y="2731"/>
                    <a:pt x="7749" y="2791"/>
                  </a:cubicBezTo>
                  <a:cubicBezTo>
                    <a:pt x="7939" y="2864"/>
                    <a:pt x="8186" y="3064"/>
                    <a:pt x="8023" y="3280"/>
                  </a:cubicBezTo>
                  <a:cubicBezTo>
                    <a:pt x="7858" y="3494"/>
                    <a:pt x="7429" y="3520"/>
                    <a:pt x="7166" y="3520"/>
                  </a:cubicBezTo>
                  <a:cubicBezTo>
                    <a:pt x="7146" y="3520"/>
                    <a:pt x="7127" y="3520"/>
                    <a:pt x="7110" y="3520"/>
                  </a:cubicBezTo>
                  <a:cubicBezTo>
                    <a:pt x="6787" y="3514"/>
                    <a:pt x="6470" y="3483"/>
                    <a:pt x="6151" y="3457"/>
                  </a:cubicBezTo>
                  <a:cubicBezTo>
                    <a:pt x="5854" y="3432"/>
                    <a:pt x="5550" y="3412"/>
                    <a:pt x="5247" y="3412"/>
                  </a:cubicBezTo>
                  <a:cubicBezTo>
                    <a:pt x="4897" y="3412"/>
                    <a:pt x="4547" y="3439"/>
                    <a:pt x="4210" y="3514"/>
                  </a:cubicBezTo>
                  <a:cubicBezTo>
                    <a:pt x="3683" y="3630"/>
                    <a:pt x="3064" y="3920"/>
                    <a:pt x="2957" y="4505"/>
                  </a:cubicBezTo>
                  <a:cubicBezTo>
                    <a:pt x="2681" y="4439"/>
                    <a:pt x="2408" y="4362"/>
                    <a:pt x="2141" y="4263"/>
                  </a:cubicBezTo>
                  <a:cubicBezTo>
                    <a:pt x="2291" y="3860"/>
                    <a:pt x="2824" y="3570"/>
                    <a:pt x="3200" y="3420"/>
                  </a:cubicBezTo>
                  <a:cubicBezTo>
                    <a:pt x="3423" y="3334"/>
                    <a:pt x="3647" y="3294"/>
                    <a:pt x="3879" y="3247"/>
                  </a:cubicBezTo>
                  <a:cubicBezTo>
                    <a:pt x="4067" y="3211"/>
                    <a:pt x="4313" y="3147"/>
                    <a:pt x="4359" y="2937"/>
                  </a:cubicBezTo>
                  <a:cubicBezTo>
                    <a:pt x="4441" y="2581"/>
                    <a:pt x="4082" y="2491"/>
                    <a:pt x="3756" y="2491"/>
                  </a:cubicBezTo>
                  <a:cubicBezTo>
                    <a:pt x="3603" y="2491"/>
                    <a:pt x="3458" y="2510"/>
                    <a:pt x="3367" y="2531"/>
                  </a:cubicBezTo>
                  <a:cubicBezTo>
                    <a:pt x="3011" y="2618"/>
                    <a:pt x="2351" y="2807"/>
                    <a:pt x="2184" y="3171"/>
                  </a:cubicBezTo>
                  <a:cubicBezTo>
                    <a:pt x="2604" y="3004"/>
                    <a:pt x="2984" y="2747"/>
                    <a:pt x="3437" y="2664"/>
                  </a:cubicBezTo>
                  <a:cubicBezTo>
                    <a:pt x="3542" y="2644"/>
                    <a:pt x="3658" y="2623"/>
                    <a:pt x="3772" y="2623"/>
                  </a:cubicBezTo>
                  <a:cubicBezTo>
                    <a:pt x="3886" y="2623"/>
                    <a:pt x="3998" y="2644"/>
                    <a:pt x="4093" y="2707"/>
                  </a:cubicBezTo>
                  <a:cubicBezTo>
                    <a:pt x="4282" y="2838"/>
                    <a:pt x="4190" y="2991"/>
                    <a:pt x="4010" y="3054"/>
                  </a:cubicBezTo>
                  <a:cubicBezTo>
                    <a:pt x="3600" y="3200"/>
                    <a:pt x="3187" y="3204"/>
                    <a:pt x="2801" y="3434"/>
                  </a:cubicBezTo>
                  <a:cubicBezTo>
                    <a:pt x="2634" y="3530"/>
                    <a:pt x="2471" y="3646"/>
                    <a:pt x="2324" y="3777"/>
                  </a:cubicBezTo>
                  <a:cubicBezTo>
                    <a:pt x="2248" y="3840"/>
                    <a:pt x="2172" y="3913"/>
                    <a:pt x="2115" y="3996"/>
                  </a:cubicBezTo>
                  <a:cubicBezTo>
                    <a:pt x="2095" y="4030"/>
                    <a:pt x="2041" y="4193"/>
                    <a:pt x="2018" y="4206"/>
                  </a:cubicBezTo>
                  <a:cubicBezTo>
                    <a:pt x="2010" y="4211"/>
                    <a:pt x="1998" y="4213"/>
                    <a:pt x="1984" y="4213"/>
                  </a:cubicBezTo>
                  <a:cubicBezTo>
                    <a:pt x="1865" y="4213"/>
                    <a:pt x="1567" y="4039"/>
                    <a:pt x="1492" y="4003"/>
                  </a:cubicBezTo>
                  <a:cubicBezTo>
                    <a:pt x="1336" y="3926"/>
                    <a:pt x="1179" y="3843"/>
                    <a:pt x="1033" y="3743"/>
                  </a:cubicBezTo>
                  <a:cubicBezTo>
                    <a:pt x="819" y="3603"/>
                    <a:pt x="300" y="3254"/>
                    <a:pt x="386" y="2957"/>
                  </a:cubicBezTo>
                  <a:cubicBezTo>
                    <a:pt x="477" y="2658"/>
                    <a:pt x="890" y="2381"/>
                    <a:pt x="1125" y="2212"/>
                  </a:cubicBezTo>
                  <a:cubicBezTo>
                    <a:pt x="1439" y="1988"/>
                    <a:pt x="1765" y="1782"/>
                    <a:pt x="2108" y="1608"/>
                  </a:cubicBezTo>
                  <a:cubicBezTo>
                    <a:pt x="2837" y="1236"/>
                    <a:pt x="3637" y="1003"/>
                    <a:pt x="4422" y="793"/>
                  </a:cubicBezTo>
                  <a:cubicBezTo>
                    <a:pt x="5258" y="569"/>
                    <a:pt x="6134" y="450"/>
                    <a:pt x="6996" y="437"/>
                  </a:cubicBezTo>
                  <a:cubicBezTo>
                    <a:pt x="7071" y="436"/>
                    <a:pt x="7146" y="435"/>
                    <a:pt x="7222" y="435"/>
                  </a:cubicBezTo>
                  <a:close/>
                  <a:moveTo>
                    <a:pt x="13377" y="3340"/>
                  </a:moveTo>
                  <a:cubicBezTo>
                    <a:pt x="13382" y="3340"/>
                    <a:pt x="13386" y="3341"/>
                    <a:pt x="13390" y="3343"/>
                  </a:cubicBezTo>
                  <a:cubicBezTo>
                    <a:pt x="12950" y="4362"/>
                    <a:pt x="12134" y="5135"/>
                    <a:pt x="11183" y="5684"/>
                  </a:cubicBezTo>
                  <a:cubicBezTo>
                    <a:pt x="9858" y="6447"/>
                    <a:pt x="8294" y="6808"/>
                    <a:pt x="6748" y="6808"/>
                  </a:cubicBezTo>
                  <a:cubicBezTo>
                    <a:pt x="6148" y="6808"/>
                    <a:pt x="5551" y="6753"/>
                    <a:pt x="4972" y="6647"/>
                  </a:cubicBezTo>
                  <a:cubicBezTo>
                    <a:pt x="3983" y="6467"/>
                    <a:pt x="2997" y="6117"/>
                    <a:pt x="2155" y="5561"/>
                  </a:cubicBezTo>
                  <a:cubicBezTo>
                    <a:pt x="1755" y="5298"/>
                    <a:pt x="1389" y="4985"/>
                    <a:pt x="1076" y="4622"/>
                  </a:cubicBezTo>
                  <a:cubicBezTo>
                    <a:pt x="913" y="4430"/>
                    <a:pt x="763" y="4223"/>
                    <a:pt x="640" y="4003"/>
                  </a:cubicBezTo>
                  <a:cubicBezTo>
                    <a:pt x="576" y="3883"/>
                    <a:pt x="377" y="3600"/>
                    <a:pt x="417" y="3467"/>
                  </a:cubicBezTo>
                  <a:lnTo>
                    <a:pt x="417" y="3467"/>
                  </a:lnTo>
                  <a:cubicBezTo>
                    <a:pt x="606" y="3574"/>
                    <a:pt x="759" y="3770"/>
                    <a:pt x="942" y="3890"/>
                  </a:cubicBezTo>
                  <a:cubicBezTo>
                    <a:pt x="1133" y="4016"/>
                    <a:pt x="1336" y="4119"/>
                    <a:pt x="1542" y="4213"/>
                  </a:cubicBezTo>
                  <a:cubicBezTo>
                    <a:pt x="2005" y="4422"/>
                    <a:pt x="2491" y="4576"/>
                    <a:pt x="2984" y="4692"/>
                  </a:cubicBezTo>
                  <a:cubicBezTo>
                    <a:pt x="4132" y="4966"/>
                    <a:pt x="5329" y="5088"/>
                    <a:pt x="6522" y="5088"/>
                  </a:cubicBezTo>
                  <a:cubicBezTo>
                    <a:pt x="7217" y="5088"/>
                    <a:pt x="7912" y="5046"/>
                    <a:pt x="8595" y="4969"/>
                  </a:cubicBezTo>
                  <a:cubicBezTo>
                    <a:pt x="9494" y="4869"/>
                    <a:pt x="10393" y="4709"/>
                    <a:pt x="11255" y="4433"/>
                  </a:cubicBezTo>
                  <a:cubicBezTo>
                    <a:pt x="11672" y="4299"/>
                    <a:pt x="12082" y="4146"/>
                    <a:pt x="12468" y="3946"/>
                  </a:cubicBezTo>
                  <a:cubicBezTo>
                    <a:pt x="12658" y="3850"/>
                    <a:pt x="12841" y="3740"/>
                    <a:pt x="13013" y="3614"/>
                  </a:cubicBezTo>
                  <a:cubicBezTo>
                    <a:pt x="13073" y="3570"/>
                    <a:pt x="13304" y="3340"/>
                    <a:pt x="13377" y="3340"/>
                  </a:cubicBezTo>
                  <a:close/>
                  <a:moveTo>
                    <a:pt x="7320" y="1"/>
                  </a:moveTo>
                  <a:cubicBezTo>
                    <a:pt x="6887" y="1"/>
                    <a:pt x="6453" y="14"/>
                    <a:pt x="6021" y="37"/>
                  </a:cubicBezTo>
                  <a:cubicBezTo>
                    <a:pt x="4735" y="94"/>
                    <a:pt x="3400" y="337"/>
                    <a:pt x="2192" y="789"/>
                  </a:cubicBezTo>
                  <a:cubicBezTo>
                    <a:pt x="1615" y="1006"/>
                    <a:pt x="1026" y="1279"/>
                    <a:pt x="576" y="1708"/>
                  </a:cubicBezTo>
                  <a:cubicBezTo>
                    <a:pt x="126" y="2138"/>
                    <a:pt x="0" y="2641"/>
                    <a:pt x="154" y="3234"/>
                  </a:cubicBezTo>
                  <a:cubicBezTo>
                    <a:pt x="706" y="5358"/>
                    <a:pt x="3011" y="6463"/>
                    <a:pt x="4995" y="6820"/>
                  </a:cubicBezTo>
                  <a:cubicBezTo>
                    <a:pt x="5573" y="6925"/>
                    <a:pt x="6170" y="6979"/>
                    <a:pt x="6769" y="6979"/>
                  </a:cubicBezTo>
                  <a:cubicBezTo>
                    <a:pt x="8471" y="6979"/>
                    <a:pt x="10199" y="6547"/>
                    <a:pt x="11612" y="5628"/>
                  </a:cubicBezTo>
                  <a:cubicBezTo>
                    <a:pt x="12448" y="5078"/>
                    <a:pt x="13200" y="4316"/>
                    <a:pt x="13563" y="3371"/>
                  </a:cubicBezTo>
                  <a:cubicBezTo>
                    <a:pt x="13730" y="2937"/>
                    <a:pt x="13920" y="2408"/>
                    <a:pt x="13710" y="1958"/>
                  </a:cubicBezTo>
                  <a:cubicBezTo>
                    <a:pt x="13493" y="1499"/>
                    <a:pt x="13024" y="1189"/>
                    <a:pt x="12587" y="966"/>
                  </a:cubicBezTo>
                  <a:cubicBezTo>
                    <a:pt x="11605" y="466"/>
                    <a:pt x="10483" y="247"/>
                    <a:pt x="9397" y="117"/>
                  </a:cubicBezTo>
                  <a:cubicBezTo>
                    <a:pt x="8708" y="35"/>
                    <a:pt x="8014" y="1"/>
                    <a:pt x="73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-1073705" y="3979707"/>
              <a:ext cx="108504" cy="121656"/>
            </a:xfrm>
            <a:custGeom>
              <a:rect b="b" l="l" r="r" t="t"/>
              <a:pathLst>
                <a:path extrusionOk="0" h="1480" w="1320">
                  <a:moveTo>
                    <a:pt x="372" y="1"/>
                  </a:moveTo>
                  <a:cubicBezTo>
                    <a:pt x="366" y="1"/>
                    <a:pt x="360" y="1"/>
                    <a:pt x="354" y="1"/>
                  </a:cubicBezTo>
                  <a:cubicBezTo>
                    <a:pt x="211" y="7"/>
                    <a:pt x="91" y="134"/>
                    <a:pt x="45" y="267"/>
                  </a:cubicBezTo>
                  <a:cubicBezTo>
                    <a:pt x="1" y="397"/>
                    <a:pt x="38" y="564"/>
                    <a:pt x="85" y="690"/>
                  </a:cubicBezTo>
                  <a:cubicBezTo>
                    <a:pt x="161" y="917"/>
                    <a:pt x="357" y="1120"/>
                    <a:pt x="554" y="1257"/>
                  </a:cubicBezTo>
                  <a:cubicBezTo>
                    <a:pt x="644" y="1317"/>
                    <a:pt x="734" y="1376"/>
                    <a:pt x="837" y="1416"/>
                  </a:cubicBezTo>
                  <a:cubicBezTo>
                    <a:pt x="927" y="1449"/>
                    <a:pt x="1020" y="1452"/>
                    <a:pt x="1110" y="1480"/>
                  </a:cubicBezTo>
                  <a:cubicBezTo>
                    <a:pt x="1216" y="1469"/>
                    <a:pt x="1247" y="1466"/>
                    <a:pt x="1284" y="1376"/>
                  </a:cubicBezTo>
                  <a:cubicBezTo>
                    <a:pt x="1313" y="1309"/>
                    <a:pt x="1320" y="1266"/>
                    <a:pt x="1307" y="1193"/>
                  </a:cubicBezTo>
                  <a:cubicBezTo>
                    <a:pt x="1260" y="977"/>
                    <a:pt x="1204" y="787"/>
                    <a:pt x="1107" y="584"/>
                  </a:cubicBezTo>
                  <a:cubicBezTo>
                    <a:pt x="989" y="338"/>
                    <a:pt x="676" y="1"/>
                    <a:pt x="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-1109214" y="4109494"/>
              <a:ext cx="87872" cy="107682"/>
            </a:xfrm>
            <a:custGeom>
              <a:rect b="b" l="l" r="r" t="t"/>
              <a:pathLst>
                <a:path extrusionOk="0" h="1310" w="1069">
                  <a:moveTo>
                    <a:pt x="857" y="0"/>
                  </a:moveTo>
                  <a:cubicBezTo>
                    <a:pt x="733" y="0"/>
                    <a:pt x="608" y="120"/>
                    <a:pt x="520" y="190"/>
                  </a:cubicBezTo>
                  <a:cubicBezTo>
                    <a:pt x="390" y="287"/>
                    <a:pt x="283" y="413"/>
                    <a:pt x="193" y="553"/>
                  </a:cubicBezTo>
                  <a:cubicBezTo>
                    <a:pt x="73" y="737"/>
                    <a:pt x="0" y="1043"/>
                    <a:pt x="164" y="1232"/>
                  </a:cubicBezTo>
                  <a:cubicBezTo>
                    <a:pt x="214" y="1292"/>
                    <a:pt x="306" y="1309"/>
                    <a:pt x="392" y="1309"/>
                  </a:cubicBezTo>
                  <a:cubicBezTo>
                    <a:pt x="436" y="1309"/>
                    <a:pt x="478" y="1305"/>
                    <a:pt x="513" y="1299"/>
                  </a:cubicBezTo>
                  <a:cubicBezTo>
                    <a:pt x="686" y="1276"/>
                    <a:pt x="826" y="1126"/>
                    <a:pt x="916" y="983"/>
                  </a:cubicBezTo>
                  <a:cubicBezTo>
                    <a:pt x="1029" y="803"/>
                    <a:pt x="1069" y="589"/>
                    <a:pt x="1052" y="380"/>
                  </a:cubicBezTo>
                  <a:cubicBezTo>
                    <a:pt x="1043" y="223"/>
                    <a:pt x="1036" y="87"/>
                    <a:pt x="892" y="4"/>
                  </a:cubicBezTo>
                  <a:cubicBezTo>
                    <a:pt x="881" y="1"/>
                    <a:pt x="86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-1213767" y="4010366"/>
              <a:ext cx="124862" cy="97325"/>
            </a:xfrm>
            <a:custGeom>
              <a:rect b="b" l="l" r="r" t="t"/>
              <a:pathLst>
                <a:path extrusionOk="0" h="1184" w="1519">
                  <a:moveTo>
                    <a:pt x="466" y="0"/>
                  </a:moveTo>
                  <a:cubicBezTo>
                    <a:pt x="418" y="0"/>
                    <a:pt x="372" y="5"/>
                    <a:pt x="330" y="14"/>
                  </a:cubicBezTo>
                  <a:cubicBezTo>
                    <a:pt x="206" y="44"/>
                    <a:pt x="114" y="164"/>
                    <a:pt x="80" y="284"/>
                  </a:cubicBezTo>
                  <a:cubicBezTo>
                    <a:pt x="0" y="570"/>
                    <a:pt x="166" y="844"/>
                    <a:pt x="390" y="1003"/>
                  </a:cubicBezTo>
                  <a:cubicBezTo>
                    <a:pt x="550" y="1122"/>
                    <a:pt x="721" y="1183"/>
                    <a:pt x="914" y="1183"/>
                  </a:cubicBezTo>
                  <a:cubicBezTo>
                    <a:pt x="942" y="1183"/>
                    <a:pt x="970" y="1182"/>
                    <a:pt x="999" y="1179"/>
                  </a:cubicBezTo>
                  <a:cubicBezTo>
                    <a:pt x="1139" y="1170"/>
                    <a:pt x="1352" y="1183"/>
                    <a:pt x="1462" y="1087"/>
                  </a:cubicBezTo>
                  <a:cubicBezTo>
                    <a:pt x="1519" y="1039"/>
                    <a:pt x="1432" y="853"/>
                    <a:pt x="1402" y="800"/>
                  </a:cubicBezTo>
                  <a:cubicBezTo>
                    <a:pt x="1359" y="717"/>
                    <a:pt x="1312" y="640"/>
                    <a:pt x="1265" y="564"/>
                  </a:cubicBezTo>
                  <a:cubicBezTo>
                    <a:pt x="1162" y="387"/>
                    <a:pt x="996" y="207"/>
                    <a:pt x="823" y="94"/>
                  </a:cubicBezTo>
                  <a:cubicBezTo>
                    <a:pt x="729" y="32"/>
                    <a:pt x="592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-1237275" y="3977899"/>
              <a:ext cx="405739" cy="242572"/>
            </a:xfrm>
            <a:custGeom>
              <a:rect b="b" l="l" r="r" t="t"/>
              <a:pathLst>
                <a:path extrusionOk="0" h="2951" w="4936">
                  <a:moveTo>
                    <a:pt x="2375" y="170"/>
                  </a:moveTo>
                  <a:cubicBezTo>
                    <a:pt x="2620" y="170"/>
                    <a:pt x="2960" y="527"/>
                    <a:pt x="3047" y="682"/>
                  </a:cubicBezTo>
                  <a:cubicBezTo>
                    <a:pt x="3090" y="762"/>
                    <a:pt x="3303" y="1245"/>
                    <a:pt x="3180" y="1322"/>
                  </a:cubicBezTo>
                  <a:cubicBezTo>
                    <a:pt x="3176" y="1325"/>
                    <a:pt x="3170" y="1326"/>
                    <a:pt x="3165" y="1326"/>
                  </a:cubicBezTo>
                  <a:cubicBezTo>
                    <a:pt x="3074" y="1326"/>
                    <a:pt x="2824" y="1005"/>
                    <a:pt x="2777" y="959"/>
                  </a:cubicBezTo>
                  <a:cubicBezTo>
                    <a:pt x="2744" y="925"/>
                    <a:pt x="2596" y="760"/>
                    <a:pt x="2532" y="760"/>
                  </a:cubicBezTo>
                  <a:cubicBezTo>
                    <a:pt x="2505" y="760"/>
                    <a:pt x="2493" y="787"/>
                    <a:pt x="2507" y="862"/>
                  </a:cubicBezTo>
                  <a:cubicBezTo>
                    <a:pt x="2530" y="979"/>
                    <a:pt x="2957" y="1279"/>
                    <a:pt x="2897" y="1374"/>
                  </a:cubicBezTo>
                  <a:cubicBezTo>
                    <a:pt x="2547" y="1228"/>
                    <a:pt x="1981" y="789"/>
                    <a:pt x="2167" y="329"/>
                  </a:cubicBezTo>
                  <a:cubicBezTo>
                    <a:pt x="2214" y="215"/>
                    <a:pt x="2289" y="170"/>
                    <a:pt x="2375" y="170"/>
                  </a:cubicBezTo>
                  <a:close/>
                  <a:moveTo>
                    <a:pt x="766" y="501"/>
                  </a:moveTo>
                  <a:cubicBezTo>
                    <a:pt x="1151" y="501"/>
                    <a:pt x="1702" y="1046"/>
                    <a:pt x="1671" y="1362"/>
                  </a:cubicBezTo>
                  <a:cubicBezTo>
                    <a:pt x="1465" y="1301"/>
                    <a:pt x="1216" y="992"/>
                    <a:pt x="1104" y="992"/>
                  </a:cubicBezTo>
                  <a:cubicBezTo>
                    <a:pt x="1092" y="992"/>
                    <a:pt x="1081" y="996"/>
                    <a:pt x="1072" y="1005"/>
                  </a:cubicBezTo>
                  <a:cubicBezTo>
                    <a:pt x="982" y="1092"/>
                    <a:pt x="1382" y="1382"/>
                    <a:pt x="1542" y="1491"/>
                  </a:cubicBezTo>
                  <a:cubicBezTo>
                    <a:pt x="1462" y="1517"/>
                    <a:pt x="1377" y="1529"/>
                    <a:pt x="1291" y="1529"/>
                  </a:cubicBezTo>
                  <a:cubicBezTo>
                    <a:pt x="1118" y="1529"/>
                    <a:pt x="941" y="1481"/>
                    <a:pt x="799" y="1398"/>
                  </a:cubicBezTo>
                  <a:cubicBezTo>
                    <a:pt x="566" y="1265"/>
                    <a:pt x="317" y="912"/>
                    <a:pt x="500" y="642"/>
                  </a:cubicBezTo>
                  <a:cubicBezTo>
                    <a:pt x="565" y="543"/>
                    <a:pt x="659" y="501"/>
                    <a:pt x="766" y="501"/>
                  </a:cubicBezTo>
                  <a:close/>
                  <a:moveTo>
                    <a:pt x="2304" y="1701"/>
                  </a:moveTo>
                  <a:cubicBezTo>
                    <a:pt x="2247" y="1944"/>
                    <a:pt x="2048" y="2421"/>
                    <a:pt x="2135" y="2427"/>
                  </a:cubicBezTo>
                  <a:cubicBezTo>
                    <a:pt x="2135" y="2427"/>
                    <a:pt x="2135" y="2427"/>
                    <a:pt x="2136" y="2427"/>
                  </a:cubicBezTo>
                  <a:cubicBezTo>
                    <a:pt x="2222" y="2427"/>
                    <a:pt x="2391" y="1953"/>
                    <a:pt x="2441" y="1784"/>
                  </a:cubicBezTo>
                  <a:cubicBezTo>
                    <a:pt x="2590" y="1844"/>
                    <a:pt x="2521" y="2278"/>
                    <a:pt x="2474" y="2393"/>
                  </a:cubicBezTo>
                  <a:cubicBezTo>
                    <a:pt x="2401" y="2570"/>
                    <a:pt x="2215" y="2773"/>
                    <a:pt x="2015" y="2790"/>
                  </a:cubicBezTo>
                  <a:cubicBezTo>
                    <a:pt x="2001" y="2791"/>
                    <a:pt x="1987" y="2792"/>
                    <a:pt x="1975" y="2792"/>
                  </a:cubicBezTo>
                  <a:cubicBezTo>
                    <a:pt x="1687" y="2792"/>
                    <a:pt x="1715" y="2474"/>
                    <a:pt x="1791" y="2264"/>
                  </a:cubicBezTo>
                  <a:cubicBezTo>
                    <a:pt x="1885" y="2001"/>
                    <a:pt x="2084" y="1851"/>
                    <a:pt x="2304" y="1701"/>
                  </a:cubicBezTo>
                  <a:close/>
                  <a:moveTo>
                    <a:pt x="2386" y="1"/>
                  </a:moveTo>
                  <a:cubicBezTo>
                    <a:pt x="2357" y="1"/>
                    <a:pt x="2329" y="3"/>
                    <a:pt x="2301" y="9"/>
                  </a:cubicBezTo>
                  <a:cubicBezTo>
                    <a:pt x="1984" y="80"/>
                    <a:pt x="1944" y="429"/>
                    <a:pt x="2008" y="692"/>
                  </a:cubicBezTo>
                  <a:cubicBezTo>
                    <a:pt x="2095" y="1042"/>
                    <a:pt x="2398" y="1251"/>
                    <a:pt x="2650" y="1482"/>
                  </a:cubicBezTo>
                  <a:cubicBezTo>
                    <a:pt x="2541" y="1492"/>
                    <a:pt x="2392" y="1512"/>
                    <a:pt x="2248" y="1512"/>
                  </a:cubicBezTo>
                  <a:cubicBezTo>
                    <a:pt x="2124" y="1512"/>
                    <a:pt x="2003" y="1497"/>
                    <a:pt x="1915" y="1448"/>
                  </a:cubicBezTo>
                  <a:cubicBezTo>
                    <a:pt x="1821" y="1394"/>
                    <a:pt x="1851" y="1405"/>
                    <a:pt x="1815" y="1295"/>
                  </a:cubicBezTo>
                  <a:cubicBezTo>
                    <a:pt x="1798" y="1245"/>
                    <a:pt x="1788" y="1188"/>
                    <a:pt x="1771" y="1135"/>
                  </a:cubicBezTo>
                  <a:cubicBezTo>
                    <a:pt x="1728" y="1022"/>
                    <a:pt x="1668" y="915"/>
                    <a:pt x="1591" y="822"/>
                  </a:cubicBezTo>
                  <a:cubicBezTo>
                    <a:pt x="1420" y="609"/>
                    <a:pt x="1071" y="351"/>
                    <a:pt x="757" y="351"/>
                  </a:cubicBezTo>
                  <a:cubicBezTo>
                    <a:pt x="662" y="351"/>
                    <a:pt x="571" y="374"/>
                    <a:pt x="489" y="429"/>
                  </a:cubicBezTo>
                  <a:cubicBezTo>
                    <a:pt x="0" y="752"/>
                    <a:pt x="443" y="1405"/>
                    <a:pt x="819" y="1585"/>
                  </a:cubicBezTo>
                  <a:cubicBezTo>
                    <a:pt x="953" y="1649"/>
                    <a:pt x="1083" y="1668"/>
                    <a:pt x="1213" y="1668"/>
                  </a:cubicBezTo>
                  <a:cubicBezTo>
                    <a:pt x="1408" y="1668"/>
                    <a:pt x="1601" y="1624"/>
                    <a:pt x="1798" y="1624"/>
                  </a:cubicBezTo>
                  <a:cubicBezTo>
                    <a:pt x="1889" y="1624"/>
                    <a:pt x="1981" y="1634"/>
                    <a:pt x="2075" y="1661"/>
                  </a:cubicBezTo>
                  <a:cubicBezTo>
                    <a:pt x="1838" y="1891"/>
                    <a:pt x="1645" y="2094"/>
                    <a:pt x="1598" y="2433"/>
                  </a:cubicBezTo>
                  <a:cubicBezTo>
                    <a:pt x="1563" y="2700"/>
                    <a:pt x="1676" y="2950"/>
                    <a:pt x="1968" y="2950"/>
                  </a:cubicBezTo>
                  <a:cubicBezTo>
                    <a:pt x="1975" y="2950"/>
                    <a:pt x="1983" y="2950"/>
                    <a:pt x="1991" y="2950"/>
                  </a:cubicBezTo>
                  <a:cubicBezTo>
                    <a:pt x="2271" y="2940"/>
                    <a:pt x="2521" y="2707"/>
                    <a:pt x="2624" y="2457"/>
                  </a:cubicBezTo>
                  <a:cubicBezTo>
                    <a:pt x="2734" y="2198"/>
                    <a:pt x="2647" y="1914"/>
                    <a:pt x="2607" y="1648"/>
                  </a:cubicBezTo>
                  <a:cubicBezTo>
                    <a:pt x="2867" y="1630"/>
                    <a:pt x="3139" y="1608"/>
                    <a:pt x="3407" y="1608"/>
                  </a:cubicBezTo>
                  <a:cubicBezTo>
                    <a:pt x="3579" y="1608"/>
                    <a:pt x="3750" y="1617"/>
                    <a:pt x="3916" y="1641"/>
                  </a:cubicBezTo>
                  <a:cubicBezTo>
                    <a:pt x="4109" y="1671"/>
                    <a:pt x="4299" y="1725"/>
                    <a:pt x="4476" y="1811"/>
                  </a:cubicBezTo>
                  <a:cubicBezTo>
                    <a:pt x="4578" y="1861"/>
                    <a:pt x="4754" y="2021"/>
                    <a:pt x="4884" y="2021"/>
                  </a:cubicBezTo>
                  <a:cubicBezTo>
                    <a:pt x="4902" y="2021"/>
                    <a:pt x="4919" y="2018"/>
                    <a:pt x="4935" y="2011"/>
                  </a:cubicBezTo>
                  <a:cubicBezTo>
                    <a:pt x="4628" y="1570"/>
                    <a:pt x="4011" y="1454"/>
                    <a:pt x="3492" y="1454"/>
                  </a:cubicBezTo>
                  <a:cubicBezTo>
                    <a:pt x="3431" y="1454"/>
                    <a:pt x="3371" y="1456"/>
                    <a:pt x="3314" y="1458"/>
                  </a:cubicBezTo>
                  <a:cubicBezTo>
                    <a:pt x="3366" y="1072"/>
                    <a:pt x="3317" y="726"/>
                    <a:pt x="3067" y="409"/>
                  </a:cubicBezTo>
                  <a:cubicBezTo>
                    <a:pt x="2923" y="229"/>
                    <a:pt x="2644" y="1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-1565730" y="4035518"/>
              <a:ext cx="238462" cy="118039"/>
            </a:xfrm>
            <a:custGeom>
              <a:rect b="b" l="l" r="r" t="t"/>
              <a:pathLst>
                <a:path extrusionOk="0" h="1436" w="2901">
                  <a:moveTo>
                    <a:pt x="2046" y="0"/>
                  </a:moveTo>
                  <a:cubicBezTo>
                    <a:pt x="2026" y="0"/>
                    <a:pt x="2006" y="1"/>
                    <a:pt x="1988" y="1"/>
                  </a:cubicBezTo>
                  <a:cubicBezTo>
                    <a:pt x="1698" y="8"/>
                    <a:pt x="1431" y="45"/>
                    <a:pt x="1152" y="114"/>
                  </a:cubicBezTo>
                  <a:cubicBezTo>
                    <a:pt x="922" y="174"/>
                    <a:pt x="676" y="307"/>
                    <a:pt x="472" y="427"/>
                  </a:cubicBezTo>
                  <a:cubicBezTo>
                    <a:pt x="346" y="504"/>
                    <a:pt x="190" y="624"/>
                    <a:pt x="93" y="767"/>
                  </a:cubicBezTo>
                  <a:cubicBezTo>
                    <a:pt x="37" y="850"/>
                    <a:pt x="0" y="940"/>
                    <a:pt x="3" y="1033"/>
                  </a:cubicBezTo>
                  <a:cubicBezTo>
                    <a:pt x="65" y="1146"/>
                    <a:pt x="399" y="1435"/>
                    <a:pt x="1371" y="1435"/>
                  </a:cubicBezTo>
                  <a:cubicBezTo>
                    <a:pt x="1496" y="1435"/>
                    <a:pt x="1631" y="1430"/>
                    <a:pt x="1778" y="1420"/>
                  </a:cubicBezTo>
                  <a:cubicBezTo>
                    <a:pt x="2071" y="1400"/>
                    <a:pt x="2430" y="1213"/>
                    <a:pt x="2647" y="1000"/>
                  </a:cubicBezTo>
                  <a:cubicBezTo>
                    <a:pt x="2774" y="877"/>
                    <a:pt x="2844" y="710"/>
                    <a:pt x="2884" y="541"/>
                  </a:cubicBezTo>
                  <a:cubicBezTo>
                    <a:pt x="2900" y="474"/>
                    <a:pt x="2900" y="418"/>
                    <a:pt x="2887" y="364"/>
                  </a:cubicBezTo>
                  <a:cubicBezTo>
                    <a:pt x="2815" y="72"/>
                    <a:pt x="2331" y="0"/>
                    <a:pt x="2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-1578388" y="4030011"/>
              <a:ext cx="277836" cy="127574"/>
            </a:xfrm>
            <a:custGeom>
              <a:rect b="b" l="l" r="r" t="t"/>
              <a:pathLst>
                <a:path extrusionOk="0" h="1552" w="3380">
                  <a:moveTo>
                    <a:pt x="2191" y="143"/>
                  </a:moveTo>
                  <a:cubicBezTo>
                    <a:pt x="2543" y="143"/>
                    <a:pt x="2914" y="216"/>
                    <a:pt x="2974" y="498"/>
                  </a:cubicBezTo>
                  <a:cubicBezTo>
                    <a:pt x="3021" y="720"/>
                    <a:pt x="2801" y="980"/>
                    <a:pt x="2635" y="1097"/>
                  </a:cubicBezTo>
                  <a:cubicBezTo>
                    <a:pt x="2412" y="1250"/>
                    <a:pt x="2115" y="1317"/>
                    <a:pt x="1852" y="1357"/>
                  </a:cubicBezTo>
                  <a:cubicBezTo>
                    <a:pt x="1717" y="1378"/>
                    <a:pt x="1583" y="1388"/>
                    <a:pt x="1451" y="1388"/>
                  </a:cubicBezTo>
                  <a:cubicBezTo>
                    <a:pt x="1033" y="1388"/>
                    <a:pt x="630" y="1285"/>
                    <a:pt x="251" y="1087"/>
                  </a:cubicBezTo>
                  <a:cubicBezTo>
                    <a:pt x="626" y="997"/>
                    <a:pt x="1003" y="937"/>
                    <a:pt x="1382" y="880"/>
                  </a:cubicBezTo>
                  <a:cubicBezTo>
                    <a:pt x="1719" y="828"/>
                    <a:pt x="2112" y="828"/>
                    <a:pt x="2418" y="677"/>
                  </a:cubicBezTo>
                  <a:cubicBezTo>
                    <a:pt x="2393" y="613"/>
                    <a:pt x="2297" y="591"/>
                    <a:pt x="2171" y="591"/>
                  </a:cubicBezTo>
                  <a:cubicBezTo>
                    <a:pt x="1892" y="591"/>
                    <a:pt x="1465" y="702"/>
                    <a:pt x="1346" y="720"/>
                  </a:cubicBezTo>
                  <a:cubicBezTo>
                    <a:pt x="966" y="784"/>
                    <a:pt x="597" y="848"/>
                    <a:pt x="227" y="954"/>
                  </a:cubicBezTo>
                  <a:cubicBezTo>
                    <a:pt x="540" y="551"/>
                    <a:pt x="1130" y="298"/>
                    <a:pt x="1619" y="198"/>
                  </a:cubicBezTo>
                  <a:cubicBezTo>
                    <a:pt x="1744" y="173"/>
                    <a:pt x="1964" y="143"/>
                    <a:pt x="2191" y="143"/>
                  </a:cubicBezTo>
                  <a:close/>
                  <a:moveTo>
                    <a:pt x="2087" y="0"/>
                  </a:moveTo>
                  <a:cubicBezTo>
                    <a:pt x="2022" y="0"/>
                    <a:pt x="1960" y="3"/>
                    <a:pt x="1902" y="8"/>
                  </a:cubicBezTo>
                  <a:cubicBezTo>
                    <a:pt x="1293" y="65"/>
                    <a:pt x="714" y="298"/>
                    <a:pt x="271" y="724"/>
                  </a:cubicBezTo>
                  <a:cubicBezTo>
                    <a:pt x="31" y="957"/>
                    <a:pt x="1" y="1147"/>
                    <a:pt x="324" y="1307"/>
                  </a:cubicBezTo>
                  <a:cubicBezTo>
                    <a:pt x="637" y="1464"/>
                    <a:pt x="983" y="1527"/>
                    <a:pt x="1330" y="1547"/>
                  </a:cubicBezTo>
                  <a:cubicBezTo>
                    <a:pt x="1383" y="1550"/>
                    <a:pt x="1441" y="1552"/>
                    <a:pt x="1501" y="1552"/>
                  </a:cubicBezTo>
                  <a:cubicBezTo>
                    <a:pt x="2049" y="1552"/>
                    <a:pt x="2834" y="1405"/>
                    <a:pt x="3034" y="871"/>
                  </a:cubicBezTo>
                  <a:cubicBezTo>
                    <a:pt x="3380" y="206"/>
                    <a:pt x="2641" y="0"/>
                    <a:pt x="2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2"/>
          <p:cNvGrpSpPr/>
          <p:nvPr/>
        </p:nvGrpSpPr>
        <p:grpSpPr>
          <a:xfrm>
            <a:off x="4649913" y="2064728"/>
            <a:ext cx="2053557" cy="665874"/>
            <a:chOff x="5346525" y="3260423"/>
            <a:chExt cx="2723550" cy="1206950"/>
          </a:xfrm>
        </p:grpSpPr>
        <p:grpSp>
          <p:nvGrpSpPr>
            <p:cNvPr id="407" name="Google Shape;407;p2"/>
            <p:cNvGrpSpPr/>
            <p:nvPr/>
          </p:nvGrpSpPr>
          <p:grpSpPr>
            <a:xfrm>
              <a:off x="5346525" y="3260423"/>
              <a:ext cx="605802" cy="722212"/>
              <a:chOff x="8848725" y="2425923"/>
              <a:chExt cx="605802" cy="722212"/>
            </a:xfrm>
          </p:grpSpPr>
          <p:sp>
            <p:nvSpPr>
              <p:cNvPr id="408" name="Google Shape;408;p2"/>
              <p:cNvSpPr/>
              <p:nvPr/>
            </p:nvSpPr>
            <p:spPr>
              <a:xfrm>
                <a:off x="9018306" y="2949043"/>
                <a:ext cx="278429" cy="191999"/>
              </a:xfrm>
              <a:custGeom>
                <a:rect b="b" l="l" r="r" t="t"/>
                <a:pathLst>
                  <a:path extrusionOk="0" h="5217" w="7566">
                    <a:moveTo>
                      <a:pt x="3958" y="1"/>
                    </a:moveTo>
                    <a:cubicBezTo>
                      <a:pt x="3454" y="1"/>
                      <a:pt x="2949" y="46"/>
                      <a:pt x="2452" y="91"/>
                    </a:cubicBezTo>
                    <a:cubicBezTo>
                      <a:pt x="1973" y="141"/>
                      <a:pt x="1183" y="177"/>
                      <a:pt x="825" y="573"/>
                    </a:cubicBezTo>
                    <a:cubicBezTo>
                      <a:pt x="518" y="904"/>
                      <a:pt x="358" y="1508"/>
                      <a:pt x="245" y="2052"/>
                    </a:cubicBezTo>
                    <a:cubicBezTo>
                      <a:pt x="210" y="2235"/>
                      <a:pt x="172" y="2422"/>
                      <a:pt x="148" y="2570"/>
                    </a:cubicBezTo>
                    <a:cubicBezTo>
                      <a:pt x="50" y="3075"/>
                      <a:pt x="0" y="3628"/>
                      <a:pt x="257" y="4060"/>
                    </a:cubicBezTo>
                    <a:cubicBezTo>
                      <a:pt x="603" y="4652"/>
                      <a:pt x="1355" y="4823"/>
                      <a:pt x="2032" y="4936"/>
                    </a:cubicBezTo>
                    <a:cubicBezTo>
                      <a:pt x="2989" y="5087"/>
                      <a:pt x="3963" y="5217"/>
                      <a:pt x="4928" y="5217"/>
                    </a:cubicBezTo>
                    <a:cubicBezTo>
                      <a:pt x="5454" y="5217"/>
                      <a:pt x="5978" y="5178"/>
                      <a:pt x="6495" y="5083"/>
                    </a:cubicBezTo>
                    <a:cubicBezTo>
                      <a:pt x="6865" y="5010"/>
                      <a:pt x="7282" y="4873"/>
                      <a:pt x="7444" y="4527"/>
                    </a:cubicBezTo>
                    <a:cubicBezTo>
                      <a:pt x="7566" y="4244"/>
                      <a:pt x="7468" y="3924"/>
                      <a:pt x="7382" y="3640"/>
                    </a:cubicBezTo>
                    <a:cubicBezTo>
                      <a:pt x="7246" y="3208"/>
                      <a:pt x="7110" y="2780"/>
                      <a:pt x="6986" y="2348"/>
                    </a:cubicBezTo>
                    <a:cubicBezTo>
                      <a:pt x="6938" y="2200"/>
                      <a:pt x="6888" y="2052"/>
                      <a:pt x="6838" y="1904"/>
                    </a:cubicBezTo>
                    <a:cubicBezTo>
                      <a:pt x="6705" y="1449"/>
                      <a:pt x="6542" y="967"/>
                      <a:pt x="6211" y="620"/>
                    </a:cubicBezTo>
                    <a:cubicBezTo>
                      <a:pt x="5865" y="289"/>
                      <a:pt x="5386" y="141"/>
                      <a:pt x="4916" y="67"/>
                    </a:cubicBezTo>
                    <a:cubicBezTo>
                      <a:pt x="4599" y="19"/>
                      <a:pt x="4279" y="1"/>
                      <a:pt x="3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8849571" y="2442925"/>
                <a:ext cx="598221" cy="575812"/>
              </a:xfrm>
              <a:custGeom>
                <a:rect b="b" l="l" r="r" t="t"/>
                <a:pathLst>
                  <a:path extrusionOk="0" h="15646" w="16256">
                    <a:moveTo>
                      <a:pt x="9149" y="1"/>
                    </a:moveTo>
                    <a:cubicBezTo>
                      <a:pt x="8715" y="1"/>
                      <a:pt x="8265" y="15"/>
                      <a:pt x="7800" y="44"/>
                    </a:cubicBezTo>
                    <a:cubicBezTo>
                      <a:pt x="4215" y="251"/>
                      <a:pt x="285" y="1644"/>
                      <a:pt x="406" y="4185"/>
                    </a:cubicBezTo>
                    <a:cubicBezTo>
                      <a:pt x="406" y="4185"/>
                      <a:pt x="406" y="4220"/>
                      <a:pt x="421" y="4294"/>
                    </a:cubicBezTo>
                    <a:cubicBezTo>
                      <a:pt x="518" y="6968"/>
                      <a:pt x="1" y="15557"/>
                      <a:pt x="7986" y="15645"/>
                    </a:cubicBezTo>
                    <a:cubicBezTo>
                      <a:pt x="8026" y="15646"/>
                      <a:pt x="8065" y="15646"/>
                      <a:pt x="8105" y="15646"/>
                    </a:cubicBezTo>
                    <a:cubicBezTo>
                      <a:pt x="16097" y="15646"/>
                      <a:pt x="16255" y="5812"/>
                      <a:pt x="16170" y="3481"/>
                    </a:cubicBezTo>
                    <a:cubicBezTo>
                      <a:pt x="16155" y="3345"/>
                      <a:pt x="16143" y="3223"/>
                      <a:pt x="16120" y="3099"/>
                    </a:cubicBezTo>
                    <a:cubicBezTo>
                      <a:pt x="15752" y="1198"/>
                      <a:pt x="13130" y="1"/>
                      <a:pt x="9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8860023" y="2442925"/>
                <a:ext cx="582765" cy="261887"/>
              </a:xfrm>
              <a:custGeom>
                <a:rect b="b" l="l" r="r" t="t"/>
                <a:pathLst>
                  <a:path extrusionOk="0" h="7116" w="15836">
                    <a:moveTo>
                      <a:pt x="8865" y="1"/>
                    </a:moveTo>
                    <a:cubicBezTo>
                      <a:pt x="8431" y="1"/>
                      <a:pt x="7981" y="15"/>
                      <a:pt x="7516" y="44"/>
                    </a:cubicBezTo>
                    <a:cubicBezTo>
                      <a:pt x="3931" y="251"/>
                      <a:pt x="1" y="1644"/>
                      <a:pt x="122" y="4185"/>
                    </a:cubicBezTo>
                    <a:cubicBezTo>
                      <a:pt x="122" y="4185"/>
                      <a:pt x="122" y="4220"/>
                      <a:pt x="137" y="4294"/>
                    </a:cubicBezTo>
                    <a:cubicBezTo>
                      <a:pt x="137" y="4318"/>
                      <a:pt x="149" y="4356"/>
                      <a:pt x="149" y="4380"/>
                    </a:cubicBezTo>
                    <a:cubicBezTo>
                      <a:pt x="285" y="5057"/>
                      <a:pt x="1184" y="7116"/>
                      <a:pt x="7430" y="7116"/>
                    </a:cubicBezTo>
                    <a:cubicBezTo>
                      <a:pt x="12633" y="7104"/>
                      <a:pt x="14664" y="5146"/>
                      <a:pt x="15416" y="3975"/>
                    </a:cubicBezTo>
                    <a:cubicBezTo>
                      <a:pt x="15750" y="3469"/>
                      <a:pt x="15836" y="3099"/>
                      <a:pt x="15836" y="3099"/>
                    </a:cubicBezTo>
                    <a:cubicBezTo>
                      <a:pt x="15468" y="1198"/>
                      <a:pt x="12846" y="1"/>
                      <a:pt x="8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8848725" y="2425923"/>
                <a:ext cx="605802" cy="722212"/>
              </a:xfrm>
              <a:custGeom>
                <a:rect b="b" l="l" r="r" t="t"/>
                <a:pathLst>
                  <a:path extrusionOk="0" h="19624" w="16462">
                    <a:moveTo>
                      <a:pt x="9355" y="804"/>
                    </a:moveTo>
                    <a:cubicBezTo>
                      <a:pt x="10669" y="804"/>
                      <a:pt x="11969" y="985"/>
                      <a:pt x="13247" y="1441"/>
                    </a:cubicBezTo>
                    <a:cubicBezTo>
                      <a:pt x="13948" y="1689"/>
                      <a:pt x="14625" y="2009"/>
                      <a:pt x="15143" y="2562"/>
                    </a:cubicBezTo>
                    <a:cubicBezTo>
                      <a:pt x="15415" y="2857"/>
                      <a:pt x="15613" y="3192"/>
                      <a:pt x="15575" y="3685"/>
                    </a:cubicBezTo>
                    <a:cubicBezTo>
                      <a:pt x="14886" y="2946"/>
                      <a:pt x="14060" y="2562"/>
                      <a:pt x="13147" y="2340"/>
                    </a:cubicBezTo>
                    <a:cubicBezTo>
                      <a:pt x="12613" y="2206"/>
                      <a:pt x="12090" y="2136"/>
                      <a:pt x="11577" y="2136"/>
                    </a:cubicBezTo>
                    <a:cubicBezTo>
                      <a:pt x="10541" y="2136"/>
                      <a:pt x="9548" y="2420"/>
                      <a:pt x="8601" y="3032"/>
                    </a:cubicBezTo>
                    <a:cubicBezTo>
                      <a:pt x="8355" y="3180"/>
                      <a:pt x="8107" y="3328"/>
                      <a:pt x="7861" y="3487"/>
                    </a:cubicBezTo>
                    <a:cubicBezTo>
                      <a:pt x="7327" y="3840"/>
                      <a:pt x="6766" y="4024"/>
                      <a:pt x="6180" y="4024"/>
                    </a:cubicBezTo>
                    <a:cubicBezTo>
                      <a:pt x="5848" y="4024"/>
                      <a:pt x="5509" y="3965"/>
                      <a:pt x="5161" y="3845"/>
                    </a:cubicBezTo>
                    <a:cubicBezTo>
                      <a:pt x="4842" y="3733"/>
                      <a:pt x="4522" y="3635"/>
                      <a:pt x="4200" y="3538"/>
                    </a:cubicBezTo>
                    <a:cubicBezTo>
                      <a:pt x="3797" y="3414"/>
                      <a:pt x="3407" y="3343"/>
                      <a:pt x="3034" y="3343"/>
                    </a:cubicBezTo>
                    <a:cubicBezTo>
                      <a:pt x="2290" y="3343"/>
                      <a:pt x="1617" y="3628"/>
                      <a:pt x="1059" y="4351"/>
                    </a:cubicBezTo>
                    <a:cubicBezTo>
                      <a:pt x="1020" y="4324"/>
                      <a:pt x="997" y="4312"/>
                      <a:pt x="961" y="4289"/>
                    </a:cubicBezTo>
                    <a:cubicBezTo>
                      <a:pt x="1071" y="4029"/>
                      <a:pt x="1109" y="3697"/>
                      <a:pt x="1293" y="3499"/>
                    </a:cubicBezTo>
                    <a:cubicBezTo>
                      <a:pt x="1662" y="3094"/>
                      <a:pt x="2070" y="2674"/>
                      <a:pt x="2538" y="2390"/>
                    </a:cubicBezTo>
                    <a:cubicBezTo>
                      <a:pt x="3993" y="1491"/>
                      <a:pt x="5643" y="1133"/>
                      <a:pt x="7320" y="935"/>
                    </a:cubicBezTo>
                    <a:cubicBezTo>
                      <a:pt x="8001" y="852"/>
                      <a:pt x="8680" y="804"/>
                      <a:pt x="9355" y="804"/>
                    </a:cubicBezTo>
                    <a:close/>
                    <a:moveTo>
                      <a:pt x="11684" y="3027"/>
                    </a:moveTo>
                    <a:cubicBezTo>
                      <a:pt x="12659" y="3027"/>
                      <a:pt x="13599" y="3361"/>
                      <a:pt x="14492" y="3943"/>
                    </a:cubicBezTo>
                    <a:cubicBezTo>
                      <a:pt x="14738" y="4091"/>
                      <a:pt x="14909" y="4375"/>
                      <a:pt x="15193" y="4682"/>
                    </a:cubicBezTo>
                    <a:cubicBezTo>
                      <a:pt x="14640" y="5064"/>
                      <a:pt x="14182" y="5422"/>
                      <a:pt x="13664" y="5694"/>
                    </a:cubicBezTo>
                    <a:cubicBezTo>
                      <a:pt x="12088" y="6519"/>
                      <a:pt x="10363" y="6850"/>
                      <a:pt x="8601" y="6962"/>
                    </a:cubicBezTo>
                    <a:cubicBezTo>
                      <a:pt x="8180" y="6990"/>
                      <a:pt x="7759" y="7006"/>
                      <a:pt x="7338" y="7006"/>
                    </a:cubicBezTo>
                    <a:cubicBezTo>
                      <a:pt x="5890" y="7006"/>
                      <a:pt x="4454" y="6817"/>
                      <a:pt x="3079" y="6273"/>
                    </a:cubicBezTo>
                    <a:cubicBezTo>
                      <a:pt x="2550" y="6063"/>
                      <a:pt x="2082" y="5717"/>
                      <a:pt x="1588" y="5422"/>
                    </a:cubicBezTo>
                    <a:cubicBezTo>
                      <a:pt x="1378" y="5297"/>
                      <a:pt x="1390" y="5138"/>
                      <a:pt x="1538" y="4942"/>
                    </a:cubicBezTo>
                    <a:cubicBezTo>
                      <a:pt x="1931" y="4451"/>
                      <a:pt x="2443" y="4187"/>
                      <a:pt x="3026" y="4187"/>
                    </a:cubicBezTo>
                    <a:cubicBezTo>
                      <a:pt x="3232" y="4187"/>
                      <a:pt x="3448" y="4221"/>
                      <a:pt x="3670" y="4289"/>
                    </a:cubicBezTo>
                    <a:cubicBezTo>
                      <a:pt x="4188" y="4448"/>
                      <a:pt x="4694" y="4608"/>
                      <a:pt x="5211" y="4768"/>
                    </a:cubicBezTo>
                    <a:cubicBezTo>
                      <a:pt x="5556" y="4876"/>
                      <a:pt x="5891" y="4927"/>
                      <a:pt x="6218" y="4927"/>
                    </a:cubicBezTo>
                    <a:cubicBezTo>
                      <a:pt x="6863" y="4927"/>
                      <a:pt x="7479" y="4730"/>
                      <a:pt x="8083" y="4386"/>
                    </a:cubicBezTo>
                    <a:cubicBezTo>
                      <a:pt x="8737" y="4029"/>
                      <a:pt x="9364" y="3597"/>
                      <a:pt x="10056" y="3339"/>
                    </a:cubicBezTo>
                    <a:cubicBezTo>
                      <a:pt x="10608" y="3126"/>
                      <a:pt x="11151" y="3027"/>
                      <a:pt x="11684" y="3027"/>
                    </a:cubicBezTo>
                    <a:close/>
                    <a:moveTo>
                      <a:pt x="15563" y="5484"/>
                    </a:moveTo>
                    <a:cubicBezTo>
                      <a:pt x="15587" y="5507"/>
                      <a:pt x="15613" y="5534"/>
                      <a:pt x="15613" y="5546"/>
                    </a:cubicBezTo>
                    <a:cubicBezTo>
                      <a:pt x="15453" y="7725"/>
                      <a:pt x="15193" y="9870"/>
                      <a:pt x="14282" y="11893"/>
                    </a:cubicBezTo>
                    <a:cubicBezTo>
                      <a:pt x="13271" y="14096"/>
                      <a:pt x="11117" y="15540"/>
                      <a:pt x="8452" y="15540"/>
                    </a:cubicBezTo>
                    <a:cubicBezTo>
                      <a:pt x="8420" y="15540"/>
                      <a:pt x="8388" y="15540"/>
                      <a:pt x="8355" y="15539"/>
                    </a:cubicBezTo>
                    <a:cubicBezTo>
                      <a:pt x="7367" y="15528"/>
                      <a:pt x="6406" y="15353"/>
                      <a:pt x="5457" y="15034"/>
                    </a:cubicBezTo>
                    <a:cubicBezTo>
                      <a:pt x="4596" y="14726"/>
                      <a:pt x="3869" y="14220"/>
                      <a:pt x="3253" y="13543"/>
                    </a:cubicBezTo>
                    <a:cubicBezTo>
                      <a:pt x="1775" y="11893"/>
                      <a:pt x="1009" y="9955"/>
                      <a:pt x="887" y="7764"/>
                    </a:cubicBezTo>
                    <a:cubicBezTo>
                      <a:pt x="849" y="7172"/>
                      <a:pt x="825" y="6593"/>
                      <a:pt x="787" y="5927"/>
                    </a:cubicBezTo>
                    <a:lnTo>
                      <a:pt x="787" y="5927"/>
                    </a:lnTo>
                    <a:cubicBezTo>
                      <a:pt x="2514" y="7418"/>
                      <a:pt x="4510" y="7752"/>
                      <a:pt x="6566" y="7885"/>
                    </a:cubicBezTo>
                    <a:cubicBezTo>
                      <a:pt x="6903" y="7904"/>
                      <a:pt x="7238" y="7914"/>
                      <a:pt x="7572" y="7914"/>
                    </a:cubicBezTo>
                    <a:cubicBezTo>
                      <a:pt x="9405" y="7914"/>
                      <a:pt x="11199" y="7621"/>
                      <a:pt x="12940" y="6986"/>
                    </a:cubicBezTo>
                    <a:cubicBezTo>
                      <a:pt x="13850" y="6643"/>
                      <a:pt x="14714" y="6211"/>
                      <a:pt x="15453" y="5546"/>
                    </a:cubicBezTo>
                    <a:cubicBezTo>
                      <a:pt x="15477" y="5519"/>
                      <a:pt x="15527" y="5495"/>
                      <a:pt x="15563" y="5484"/>
                    </a:cubicBezTo>
                    <a:close/>
                    <a:moveTo>
                      <a:pt x="5483" y="16045"/>
                    </a:moveTo>
                    <a:cubicBezTo>
                      <a:pt x="5877" y="16131"/>
                      <a:pt x="6223" y="16205"/>
                      <a:pt x="6581" y="16279"/>
                    </a:cubicBezTo>
                    <a:cubicBezTo>
                      <a:pt x="7190" y="16402"/>
                      <a:pt x="7801" y="16470"/>
                      <a:pt x="8412" y="16470"/>
                    </a:cubicBezTo>
                    <a:cubicBezTo>
                      <a:pt x="9073" y="16470"/>
                      <a:pt x="9733" y="16390"/>
                      <a:pt x="10387" y="16217"/>
                    </a:cubicBezTo>
                    <a:cubicBezTo>
                      <a:pt x="10448" y="16203"/>
                      <a:pt x="10501" y="16195"/>
                      <a:pt x="10547" y="16195"/>
                    </a:cubicBezTo>
                    <a:cubicBezTo>
                      <a:pt x="10670" y="16195"/>
                      <a:pt x="10748" y="16251"/>
                      <a:pt x="10819" y="16403"/>
                    </a:cubicBezTo>
                    <a:cubicBezTo>
                      <a:pt x="11017" y="16870"/>
                      <a:pt x="11274" y="17326"/>
                      <a:pt x="11461" y="17808"/>
                    </a:cubicBezTo>
                    <a:cubicBezTo>
                      <a:pt x="11656" y="18299"/>
                      <a:pt x="11508" y="18547"/>
                      <a:pt x="10990" y="18606"/>
                    </a:cubicBezTo>
                    <a:cubicBezTo>
                      <a:pt x="10309" y="18677"/>
                      <a:pt x="9628" y="18717"/>
                      <a:pt x="8947" y="18717"/>
                    </a:cubicBezTo>
                    <a:cubicBezTo>
                      <a:pt x="7942" y="18717"/>
                      <a:pt x="6939" y="18629"/>
                      <a:pt x="5939" y="18423"/>
                    </a:cubicBezTo>
                    <a:cubicBezTo>
                      <a:pt x="5211" y="18263"/>
                      <a:pt x="5052" y="17991"/>
                      <a:pt x="5176" y="17264"/>
                    </a:cubicBezTo>
                    <a:cubicBezTo>
                      <a:pt x="5188" y="17166"/>
                      <a:pt x="5211" y="17080"/>
                      <a:pt x="5235" y="16980"/>
                    </a:cubicBezTo>
                    <a:cubicBezTo>
                      <a:pt x="5309" y="16684"/>
                      <a:pt x="5398" y="16388"/>
                      <a:pt x="5483" y="16045"/>
                    </a:cubicBezTo>
                    <a:close/>
                    <a:moveTo>
                      <a:pt x="8890" y="1"/>
                    </a:moveTo>
                    <a:cubicBezTo>
                      <a:pt x="7098" y="1"/>
                      <a:pt x="5315" y="318"/>
                      <a:pt x="3549" y="973"/>
                    </a:cubicBezTo>
                    <a:cubicBezTo>
                      <a:pt x="2783" y="1257"/>
                      <a:pt x="2056" y="1701"/>
                      <a:pt x="1378" y="2156"/>
                    </a:cubicBezTo>
                    <a:cubicBezTo>
                      <a:pt x="565" y="2709"/>
                      <a:pt x="110" y="3538"/>
                      <a:pt x="74" y="4534"/>
                    </a:cubicBezTo>
                    <a:cubicBezTo>
                      <a:pt x="36" y="5694"/>
                      <a:pt x="0" y="6865"/>
                      <a:pt x="47" y="8021"/>
                    </a:cubicBezTo>
                    <a:cubicBezTo>
                      <a:pt x="160" y="10340"/>
                      <a:pt x="1009" y="12384"/>
                      <a:pt x="2550" y="14123"/>
                    </a:cubicBezTo>
                    <a:cubicBezTo>
                      <a:pt x="3117" y="14762"/>
                      <a:pt x="3771" y="15279"/>
                      <a:pt x="4534" y="15649"/>
                    </a:cubicBezTo>
                    <a:cubicBezTo>
                      <a:pt x="4620" y="15687"/>
                      <a:pt x="4694" y="15738"/>
                      <a:pt x="4768" y="15785"/>
                    </a:cubicBezTo>
                    <a:cubicBezTo>
                      <a:pt x="4632" y="16240"/>
                      <a:pt x="4472" y="16672"/>
                      <a:pt x="4374" y="17104"/>
                    </a:cubicBezTo>
                    <a:cubicBezTo>
                      <a:pt x="4102" y="18251"/>
                      <a:pt x="4510" y="18964"/>
                      <a:pt x="5667" y="19272"/>
                    </a:cubicBezTo>
                    <a:cubicBezTo>
                      <a:pt x="6578" y="19512"/>
                      <a:pt x="7506" y="19624"/>
                      <a:pt x="8444" y="19624"/>
                    </a:cubicBezTo>
                    <a:cubicBezTo>
                      <a:pt x="8661" y="19624"/>
                      <a:pt x="8877" y="19618"/>
                      <a:pt x="9095" y="19606"/>
                    </a:cubicBezTo>
                    <a:cubicBezTo>
                      <a:pt x="9846" y="19556"/>
                      <a:pt x="10597" y="19532"/>
                      <a:pt x="11337" y="19408"/>
                    </a:cubicBezTo>
                    <a:cubicBezTo>
                      <a:pt x="12100" y="19272"/>
                      <a:pt x="12446" y="18731"/>
                      <a:pt x="12348" y="17956"/>
                    </a:cubicBezTo>
                    <a:cubicBezTo>
                      <a:pt x="12310" y="17660"/>
                      <a:pt x="12200" y="17349"/>
                      <a:pt x="12088" y="17068"/>
                    </a:cubicBezTo>
                    <a:cubicBezTo>
                      <a:pt x="11916" y="16672"/>
                      <a:pt x="11718" y="16291"/>
                      <a:pt x="11508" y="15859"/>
                    </a:cubicBezTo>
                    <a:cubicBezTo>
                      <a:pt x="11644" y="15797"/>
                      <a:pt x="11756" y="15749"/>
                      <a:pt x="11854" y="15687"/>
                    </a:cubicBezTo>
                    <a:cubicBezTo>
                      <a:pt x="13037" y="15022"/>
                      <a:pt x="14049" y="14158"/>
                      <a:pt x="14726" y="12975"/>
                    </a:cubicBezTo>
                    <a:cubicBezTo>
                      <a:pt x="15353" y="11866"/>
                      <a:pt x="15761" y="10659"/>
                      <a:pt x="15995" y="9391"/>
                    </a:cubicBezTo>
                    <a:cubicBezTo>
                      <a:pt x="16314" y="7589"/>
                      <a:pt x="16450" y="5756"/>
                      <a:pt x="16462" y="3919"/>
                    </a:cubicBezTo>
                    <a:cubicBezTo>
                      <a:pt x="16462" y="2896"/>
                      <a:pt x="16092" y="2133"/>
                      <a:pt x="15291" y="1589"/>
                    </a:cubicBezTo>
                    <a:cubicBezTo>
                      <a:pt x="14714" y="1207"/>
                      <a:pt x="14084" y="861"/>
                      <a:pt x="13430" y="666"/>
                    </a:cubicBezTo>
                    <a:cubicBezTo>
                      <a:pt x="11914" y="226"/>
                      <a:pt x="10399" y="1"/>
                      <a:pt x="8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9205627" y="2615814"/>
                <a:ext cx="26238" cy="23701"/>
              </a:xfrm>
              <a:custGeom>
                <a:rect b="b" l="l" r="r" t="t"/>
                <a:pathLst>
                  <a:path extrusionOk="0" h="644" w="713">
                    <a:moveTo>
                      <a:pt x="336" y="1"/>
                    </a:moveTo>
                    <a:cubicBezTo>
                      <a:pt x="298" y="1"/>
                      <a:pt x="263" y="6"/>
                      <a:pt x="234" y="16"/>
                    </a:cubicBezTo>
                    <a:cubicBezTo>
                      <a:pt x="74" y="63"/>
                      <a:pt x="24" y="211"/>
                      <a:pt x="12" y="359"/>
                    </a:cubicBezTo>
                    <a:cubicBezTo>
                      <a:pt x="0" y="490"/>
                      <a:pt x="182" y="644"/>
                      <a:pt x="362" y="644"/>
                    </a:cubicBezTo>
                    <a:cubicBezTo>
                      <a:pt x="368" y="644"/>
                      <a:pt x="375" y="643"/>
                      <a:pt x="382" y="643"/>
                    </a:cubicBezTo>
                    <a:cubicBezTo>
                      <a:pt x="580" y="631"/>
                      <a:pt x="713" y="483"/>
                      <a:pt x="701" y="262"/>
                    </a:cubicBezTo>
                    <a:cubicBezTo>
                      <a:pt x="682" y="84"/>
                      <a:pt x="488" y="1"/>
                      <a:pt x="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9229143" y="2580449"/>
                <a:ext cx="26349" cy="23774"/>
              </a:xfrm>
              <a:custGeom>
                <a:rect b="b" l="l" r="r" t="t"/>
                <a:pathLst>
                  <a:path extrusionOk="0" h="646" w="716">
                    <a:moveTo>
                      <a:pt x="340" y="1"/>
                    </a:moveTo>
                    <a:cubicBezTo>
                      <a:pt x="301" y="1"/>
                      <a:pt x="266" y="6"/>
                      <a:pt x="236" y="16"/>
                    </a:cubicBezTo>
                    <a:cubicBezTo>
                      <a:pt x="74" y="63"/>
                      <a:pt x="26" y="226"/>
                      <a:pt x="15" y="359"/>
                    </a:cubicBezTo>
                    <a:cubicBezTo>
                      <a:pt x="1" y="486"/>
                      <a:pt x="172" y="646"/>
                      <a:pt x="346" y="646"/>
                    </a:cubicBezTo>
                    <a:cubicBezTo>
                      <a:pt x="359" y="646"/>
                      <a:pt x="371" y="645"/>
                      <a:pt x="384" y="643"/>
                    </a:cubicBezTo>
                    <a:cubicBezTo>
                      <a:pt x="580" y="631"/>
                      <a:pt x="716" y="483"/>
                      <a:pt x="704" y="261"/>
                    </a:cubicBezTo>
                    <a:cubicBezTo>
                      <a:pt x="694" y="84"/>
                      <a:pt x="495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9261786" y="2614195"/>
                <a:ext cx="25944" cy="26167"/>
              </a:xfrm>
              <a:custGeom>
                <a:rect b="b" l="l" r="r" t="t"/>
                <a:pathLst>
                  <a:path extrusionOk="0" h="711" w="705">
                    <a:moveTo>
                      <a:pt x="330" y="0"/>
                    </a:moveTo>
                    <a:cubicBezTo>
                      <a:pt x="143" y="0"/>
                      <a:pt x="13" y="226"/>
                      <a:pt x="0" y="379"/>
                    </a:cubicBezTo>
                    <a:cubicBezTo>
                      <a:pt x="0" y="539"/>
                      <a:pt x="136" y="640"/>
                      <a:pt x="260" y="699"/>
                    </a:cubicBezTo>
                    <a:cubicBezTo>
                      <a:pt x="279" y="706"/>
                      <a:pt x="300" y="710"/>
                      <a:pt x="322" y="710"/>
                    </a:cubicBezTo>
                    <a:cubicBezTo>
                      <a:pt x="448" y="710"/>
                      <a:pt x="614" y="596"/>
                      <a:pt x="654" y="430"/>
                    </a:cubicBezTo>
                    <a:cubicBezTo>
                      <a:pt x="704" y="243"/>
                      <a:pt x="606" y="60"/>
                      <a:pt x="396" y="10"/>
                    </a:cubicBezTo>
                    <a:cubicBezTo>
                      <a:pt x="374" y="3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9127570" y="2763311"/>
                <a:ext cx="41290" cy="180443"/>
              </a:xfrm>
              <a:custGeom>
                <a:rect b="b" l="l" r="r" t="t"/>
                <a:pathLst>
                  <a:path extrusionOk="0" h="4903" w="1122">
                    <a:moveTo>
                      <a:pt x="419" y="0"/>
                    </a:moveTo>
                    <a:cubicBezTo>
                      <a:pt x="181" y="0"/>
                      <a:pt x="12" y="316"/>
                      <a:pt x="12" y="752"/>
                    </a:cubicBezTo>
                    <a:cubicBezTo>
                      <a:pt x="0" y="1184"/>
                      <a:pt x="12" y="1616"/>
                      <a:pt x="51" y="2044"/>
                    </a:cubicBezTo>
                    <a:cubicBezTo>
                      <a:pt x="113" y="2873"/>
                      <a:pt x="210" y="3686"/>
                      <a:pt x="296" y="4511"/>
                    </a:cubicBezTo>
                    <a:cubicBezTo>
                      <a:pt x="317" y="4698"/>
                      <a:pt x="399" y="4903"/>
                      <a:pt x="597" y="4903"/>
                    </a:cubicBezTo>
                    <a:cubicBezTo>
                      <a:pt x="622" y="4903"/>
                      <a:pt x="649" y="4900"/>
                      <a:pt x="678" y="4893"/>
                    </a:cubicBezTo>
                    <a:cubicBezTo>
                      <a:pt x="1121" y="4830"/>
                      <a:pt x="911" y="1911"/>
                      <a:pt x="837" y="690"/>
                    </a:cubicBezTo>
                    <a:cubicBezTo>
                      <a:pt x="814" y="406"/>
                      <a:pt x="864" y="36"/>
                      <a:pt x="432" y="1"/>
                    </a:cubicBezTo>
                    <a:cubicBezTo>
                      <a:pt x="428" y="1"/>
                      <a:pt x="423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9245004" y="2760882"/>
                <a:ext cx="60867" cy="152694"/>
              </a:xfrm>
              <a:custGeom>
                <a:rect b="b" l="l" r="r" t="t"/>
                <a:pathLst>
                  <a:path extrusionOk="0" h="4149" w="1654">
                    <a:moveTo>
                      <a:pt x="1252" y="1"/>
                    </a:moveTo>
                    <a:cubicBezTo>
                      <a:pt x="998" y="1"/>
                      <a:pt x="819" y="247"/>
                      <a:pt x="728" y="694"/>
                    </a:cubicBezTo>
                    <a:cubicBezTo>
                      <a:pt x="619" y="1273"/>
                      <a:pt x="506" y="1853"/>
                      <a:pt x="370" y="2421"/>
                    </a:cubicBezTo>
                    <a:cubicBezTo>
                      <a:pt x="273" y="2865"/>
                      <a:pt x="113" y="3293"/>
                      <a:pt x="27" y="3737"/>
                    </a:cubicBezTo>
                    <a:cubicBezTo>
                      <a:pt x="1" y="3861"/>
                      <a:pt x="113" y="4122"/>
                      <a:pt x="187" y="4145"/>
                    </a:cubicBezTo>
                    <a:cubicBezTo>
                      <a:pt x="201" y="4148"/>
                      <a:pt x="215" y="4149"/>
                      <a:pt x="230" y="4149"/>
                    </a:cubicBezTo>
                    <a:cubicBezTo>
                      <a:pt x="360" y="4149"/>
                      <a:pt x="520" y="4061"/>
                      <a:pt x="642" y="3974"/>
                    </a:cubicBezTo>
                    <a:cubicBezTo>
                      <a:pt x="728" y="3912"/>
                      <a:pt x="790" y="3787"/>
                      <a:pt x="826" y="3678"/>
                    </a:cubicBezTo>
                    <a:cubicBezTo>
                      <a:pt x="1098" y="2876"/>
                      <a:pt x="1592" y="942"/>
                      <a:pt x="1604" y="780"/>
                    </a:cubicBezTo>
                    <a:cubicBezTo>
                      <a:pt x="1654" y="262"/>
                      <a:pt x="1580" y="40"/>
                      <a:pt x="1308" y="5"/>
                    </a:cubicBezTo>
                    <a:cubicBezTo>
                      <a:pt x="1289" y="2"/>
                      <a:pt x="1270" y="1"/>
                      <a:pt x="1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2"/>
            <p:cNvGrpSpPr/>
            <p:nvPr/>
          </p:nvGrpSpPr>
          <p:grpSpPr>
            <a:xfrm rot="-41383">
              <a:off x="5925997" y="3294809"/>
              <a:ext cx="2109422" cy="782089"/>
              <a:chOff x="11206370" y="-1918655"/>
              <a:chExt cx="2885457" cy="1069812"/>
            </a:xfrm>
          </p:grpSpPr>
          <p:sp>
            <p:nvSpPr>
              <p:cNvPr id="418" name="Google Shape;418;p2"/>
              <p:cNvSpPr/>
              <p:nvPr/>
            </p:nvSpPr>
            <p:spPr>
              <a:xfrm>
                <a:off x="13575891" y="-1741055"/>
                <a:ext cx="501386" cy="202862"/>
              </a:xfrm>
              <a:custGeom>
                <a:rect b="b" l="l" r="r" t="t"/>
                <a:pathLst>
                  <a:path extrusionOk="0" h="1213" w="2998">
                    <a:moveTo>
                      <a:pt x="2758" y="0"/>
                    </a:moveTo>
                    <a:cubicBezTo>
                      <a:pt x="2758" y="0"/>
                      <a:pt x="2758" y="0"/>
                      <a:pt x="2758" y="0"/>
                    </a:cubicBezTo>
                    <a:lnTo>
                      <a:pt x="1" y="610"/>
                    </a:lnTo>
                    <a:lnTo>
                      <a:pt x="134" y="1212"/>
                    </a:lnTo>
                    <a:lnTo>
                      <a:pt x="2892" y="600"/>
                    </a:lnTo>
                    <a:cubicBezTo>
                      <a:pt x="2892" y="600"/>
                      <a:pt x="2998" y="524"/>
                      <a:pt x="2955" y="260"/>
                    </a:cubicBezTo>
                    <a:cubicBezTo>
                      <a:pt x="2909" y="3"/>
                      <a:pt x="2765" y="0"/>
                      <a:pt x="27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13560338" y="-1754434"/>
                <a:ext cx="531489" cy="231795"/>
              </a:xfrm>
              <a:custGeom>
                <a:rect b="b" l="l" r="r" t="t"/>
                <a:pathLst>
                  <a:path extrusionOk="0" h="1386" w="3178">
                    <a:moveTo>
                      <a:pt x="2857" y="164"/>
                    </a:moveTo>
                    <a:cubicBezTo>
                      <a:pt x="2877" y="167"/>
                      <a:pt x="2941" y="194"/>
                      <a:pt x="2968" y="353"/>
                    </a:cubicBezTo>
                    <a:cubicBezTo>
                      <a:pt x="2994" y="510"/>
                      <a:pt x="2961" y="584"/>
                      <a:pt x="2945" y="610"/>
                    </a:cubicBezTo>
                    <a:lnTo>
                      <a:pt x="287" y="1196"/>
                    </a:lnTo>
                    <a:lnTo>
                      <a:pt x="191" y="753"/>
                    </a:lnTo>
                    <a:lnTo>
                      <a:pt x="2857" y="164"/>
                    </a:lnTo>
                    <a:close/>
                    <a:moveTo>
                      <a:pt x="2852" y="0"/>
                    </a:moveTo>
                    <a:cubicBezTo>
                      <a:pt x="2851" y="0"/>
                      <a:pt x="2851" y="0"/>
                      <a:pt x="2851" y="0"/>
                    </a:cubicBezTo>
                    <a:lnTo>
                      <a:pt x="2841" y="0"/>
                    </a:lnTo>
                    <a:lnTo>
                      <a:pt x="0" y="630"/>
                    </a:lnTo>
                    <a:lnTo>
                      <a:pt x="167" y="1386"/>
                    </a:lnTo>
                    <a:lnTo>
                      <a:pt x="3001" y="759"/>
                    </a:lnTo>
                    <a:lnTo>
                      <a:pt x="3017" y="756"/>
                    </a:lnTo>
                    <a:lnTo>
                      <a:pt x="3034" y="747"/>
                    </a:lnTo>
                    <a:cubicBezTo>
                      <a:pt x="3048" y="733"/>
                      <a:pt x="3177" y="630"/>
                      <a:pt x="3124" y="327"/>
                    </a:cubicBezTo>
                    <a:cubicBezTo>
                      <a:pt x="3072" y="3"/>
                      <a:pt x="2866" y="0"/>
                      <a:pt x="2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11219748" y="-1376491"/>
                <a:ext cx="636181" cy="513260"/>
              </a:xfrm>
              <a:custGeom>
                <a:rect b="b" l="l" r="r" t="t"/>
                <a:pathLst>
                  <a:path extrusionOk="0" h="3069" w="3804">
                    <a:moveTo>
                      <a:pt x="2752" y="1"/>
                    </a:moveTo>
                    <a:cubicBezTo>
                      <a:pt x="2714" y="1"/>
                      <a:pt x="2676" y="8"/>
                      <a:pt x="2641" y="18"/>
                    </a:cubicBezTo>
                    <a:cubicBezTo>
                      <a:pt x="2592" y="12"/>
                      <a:pt x="2542" y="8"/>
                      <a:pt x="2495" y="8"/>
                    </a:cubicBezTo>
                    <a:cubicBezTo>
                      <a:pt x="2282" y="12"/>
                      <a:pt x="2072" y="71"/>
                      <a:pt x="1865" y="125"/>
                    </a:cubicBezTo>
                    <a:cubicBezTo>
                      <a:pt x="1446" y="231"/>
                      <a:pt x="1023" y="345"/>
                      <a:pt x="614" y="491"/>
                    </a:cubicBezTo>
                    <a:cubicBezTo>
                      <a:pt x="447" y="548"/>
                      <a:pt x="297" y="637"/>
                      <a:pt x="194" y="788"/>
                    </a:cubicBezTo>
                    <a:cubicBezTo>
                      <a:pt x="101" y="924"/>
                      <a:pt x="54" y="1087"/>
                      <a:pt x="30" y="1250"/>
                    </a:cubicBezTo>
                    <a:cubicBezTo>
                      <a:pt x="4" y="1430"/>
                      <a:pt x="1" y="1620"/>
                      <a:pt x="10" y="1803"/>
                    </a:cubicBezTo>
                    <a:cubicBezTo>
                      <a:pt x="21" y="2003"/>
                      <a:pt x="54" y="2206"/>
                      <a:pt x="127" y="2392"/>
                    </a:cubicBezTo>
                    <a:cubicBezTo>
                      <a:pt x="190" y="2549"/>
                      <a:pt x="287" y="2695"/>
                      <a:pt x="417" y="2809"/>
                    </a:cubicBezTo>
                    <a:cubicBezTo>
                      <a:pt x="557" y="2929"/>
                      <a:pt x="734" y="2999"/>
                      <a:pt x="914" y="3032"/>
                    </a:cubicBezTo>
                    <a:cubicBezTo>
                      <a:pt x="1080" y="3066"/>
                      <a:pt x="1251" y="3068"/>
                      <a:pt x="1421" y="3068"/>
                    </a:cubicBezTo>
                    <a:cubicBezTo>
                      <a:pt x="1448" y="3068"/>
                      <a:pt x="1475" y="3068"/>
                      <a:pt x="1503" y="3068"/>
                    </a:cubicBezTo>
                    <a:cubicBezTo>
                      <a:pt x="1709" y="3065"/>
                      <a:pt x="1913" y="3062"/>
                      <a:pt x="2116" y="3048"/>
                    </a:cubicBezTo>
                    <a:cubicBezTo>
                      <a:pt x="2518" y="3022"/>
                      <a:pt x="2928" y="2955"/>
                      <a:pt x="3301" y="2789"/>
                    </a:cubicBezTo>
                    <a:cubicBezTo>
                      <a:pt x="3471" y="2715"/>
                      <a:pt x="3600" y="2609"/>
                      <a:pt x="3680" y="2443"/>
                    </a:cubicBezTo>
                    <a:cubicBezTo>
                      <a:pt x="3763" y="2272"/>
                      <a:pt x="3791" y="2073"/>
                      <a:pt x="3794" y="1883"/>
                    </a:cubicBezTo>
                    <a:cubicBezTo>
                      <a:pt x="3803" y="1476"/>
                      <a:pt x="3684" y="1077"/>
                      <a:pt x="3517" y="711"/>
                    </a:cubicBezTo>
                    <a:cubicBezTo>
                      <a:pt x="3374" y="398"/>
                      <a:pt x="3167" y="12"/>
                      <a:pt x="2778" y="2"/>
                    </a:cubicBezTo>
                    <a:cubicBezTo>
                      <a:pt x="2769" y="1"/>
                      <a:pt x="2761" y="1"/>
                      <a:pt x="2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11206370" y="-1389869"/>
                <a:ext cx="662438" cy="540018"/>
              </a:xfrm>
              <a:custGeom>
                <a:rect b="b" l="l" r="r" t="t"/>
                <a:pathLst>
                  <a:path extrusionOk="0" h="3229" w="3961">
                    <a:moveTo>
                      <a:pt x="2832" y="161"/>
                    </a:moveTo>
                    <a:cubicBezTo>
                      <a:pt x="2840" y="161"/>
                      <a:pt x="2847" y="161"/>
                      <a:pt x="2855" y="162"/>
                    </a:cubicBezTo>
                    <a:cubicBezTo>
                      <a:pt x="3181" y="168"/>
                      <a:pt x="3367" y="485"/>
                      <a:pt x="3524" y="824"/>
                    </a:cubicBezTo>
                    <a:cubicBezTo>
                      <a:pt x="3714" y="1237"/>
                      <a:pt x="3800" y="1610"/>
                      <a:pt x="3794" y="1963"/>
                    </a:cubicBezTo>
                    <a:cubicBezTo>
                      <a:pt x="3791" y="2180"/>
                      <a:pt x="3757" y="2352"/>
                      <a:pt x="3691" y="2489"/>
                    </a:cubicBezTo>
                    <a:cubicBezTo>
                      <a:pt x="3624" y="2626"/>
                      <a:pt x="3514" y="2722"/>
                      <a:pt x="3351" y="2795"/>
                    </a:cubicBezTo>
                    <a:cubicBezTo>
                      <a:pt x="3031" y="2935"/>
                      <a:pt x="2665" y="3015"/>
                      <a:pt x="2188" y="3049"/>
                    </a:cubicBezTo>
                    <a:cubicBezTo>
                      <a:pt x="1976" y="3062"/>
                      <a:pt x="1762" y="3065"/>
                      <a:pt x="1583" y="3068"/>
                    </a:cubicBezTo>
                    <a:cubicBezTo>
                      <a:pt x="1556" y="3068"/>
                      <a:pt x="1529" y="3069"/>
                      <a:pt x="1501" y="3069"/>
                    </a:cubicBezTo>
                    <a:cubicBezTo>
                      <a:pt x="1343" y="3069"/>
                      <a:pt x="1171" y="3066"/>
                      <a:pt x="1006" y="3035"/>
                    </a:cubicBezTo>
                    <a:cubicBezTo>
                      <a:pt x="820" y="2999"/>
                      <a:pt x="663" y="2929"/>
                      <a:pt x="550" y="2829"/>
                    </a:cubicBezTo>
                    <a:cubicBezTo>
                      <a:pt x="437" y="2729"/>
                      <a:pt x="344" y="2595"/>
                      <a:pt x="281" y="2443"/>
                    </a:cubicBezTo>
                    <a:cubicBezTo>
                      <a:pt x="218" y="2286"/>
                      <a:pt x="184" y="2100"/>
                      <a:pt x="170" y="1880"/>
                    </a:cubicBezTo>
                    <a:cubicBezTo>
                      <a:pt x="161" y="1667"/>
                      <a:pt x="167" y="1493"/>
                      <a:pt x="190" y="1341"/>
                    </a:cubicBezTo>
                    <a:cubicBezTo>
                      <a:pt x="218" y="1161"/>
                      <a:pt x="267" y="1021"/>
                      <a:pt x="341" y="911"/>
                    </a:cubicBezTo>
                    <a:cubicBezTo>
                      <a:pt x="424" y="794"/>
                      <a:pt x="544" y="708"/>
                      <a:pt x="720" y="645"/>
                    </a:cubicBezTo>
                    <a:cubicBezTo>
                      <a:pt x="1133" y="497"/>
                      <a:pt x="1563" y="385"/>
                      <a:pt x="1965" y="282"/>
                    </a:cubicBezTo>
                    <a:cubicBezTo>
                      <a:pt x="1989" y="275"/>
                      <a:pt x="2009" y="271"/>
                      <a:pt x="2033" y="265"/>
                    </a:cubicBezTo>
                    <a:cubicBezTo>
                      <a:pt x="2208" y="218"/>
                      <a:pt x="2395" y="171"/>
                      <a:pt x="2575" y="168"/>
                    </a:cubicBezTo>
                    <a:lnTo>
                      <a:pt x="2592" y="168"/>
                    </a:lnTo>
                    <a:cubicBezTo>
                      <a:pt x="2628" y="168"/>
                      <a:pt x="2668" y="171"/>
                      <a:pt x="2712" y="175"/>
                    </a:cubicBezTo>
                    <a:lnTo>
                      <a:pt x="2725" y="178"/>
                    </a:lnTo>
                    <a:lnTo>
                      <a:pt x="2741" y="175"/>
                    </a:lnTo>
                    <a:cubicBezTo>
                      <a:pt x="2771" y="167"/>
                      <a:pt x="2801" y="161"/>
                      <a:pt x="2832" y="161"/>
                    </a:cubicBezTo>
                    <a:close/>
                    <a:moveTo>
                      <a:pt x="2831" y="1"/>
                    </a:moveTo>
                    <a:cubicBezTo>
                      <a:pt x="2792" y="1"/>
                      <a:pt x="2752" y="7"/>
                      <a:pt x="2715" y="15"/>
                    </a:cubicBezTo>
                    <a:cubicBezTo>
                      <a:pt x="2665" y="8"/>
                      <a:pt x="2618" y="8"/>
                      <a:pt x="2572" y="8"/>
                    </a:cubicBezTo>
                    <a:cubicBezTo>
                      <a:pt x="2372" y="12"/>
                      <a:pt x="2179" y="62"/>
                      <a:pt x="1993" y="111"/>
                    </a:cubicBezTo>
                    <a:cubicBezTo>
                      <a:pt x="1969" y="115"/>
                      <a:pt x="1949" y="122"/>
                      <a:pt x="1925" y="128"/>
                    </a:cubicBezTo>
                    <a:cubicBezTo>
                      <a:pt x="1519" y="231"/>
                      <a:pt x="1086" y="345"/>
                      <a:pt x="667" y="494"/>
                    </a:cubicBezTo>
                    <a:cubicBezTo>
                      <a:pt x="460" y="568"/>
                      <a:pt x="310" y="674"/>
                      <a:pt x="210" y="821"/>
                    </a:cubicBezTo>
                    <a:cubicBezTo>
                      <a:pt x="121" y="951"/>
                      <a:pt x="61" y="1114"/>
                      <a:pt x="31" y="1317"/>
                    </a:cubicBezTo>
                    <a:cubicBezTo>
                      <a:pt x="7" y="1481"/>
                      <a:pt x="1" y="1664"/>
                      <a:pt x="11" y="1886"/>
                    </a:cubicBezTo>
                    <a:cubicBezTo>
                      <a:pt x="24" y="2126"/>
                      <a:pt x="64" y="2326"/>
                      <a:pt x="134" y="2503"/>
                    </a:cubicBezTo>
                    <a:cubicBezTo>
                      <a:pt x="204" y="2679"/>
                      <a:pt x="314" y="2832"/>
                      <a:pt x="444" y="2949"/>
                    </a:cubicBezTo>
                    <a:cubicBezTo>
                      <a:pt x="580" y="3068"/>
                      <a:pt x="760" y="3148"/>
                      <a:pt x="977" y="3192"/>
                    </a:cubicBezTo>
                    <a:cubicBezTo>
                      <a:pt x="1140" y="3222"/>
                      <a:pt x="1306" y="3228"/>
                      <a:pt x="1463" y="3228"/>
                    </a:cubicBezTo>
                    <a:lnTo>
                      <a:pt x="1586" y="3228"/>
                    </a:lnTo>
                    <a:cubicBezTo>
                      <a:pt x="1766" y="3225"/>
                      <a:pt x="1982" y="3222"/>
                      <a:pt x="2199" y="3208"/>
                    </a:cubicBezTo>
                    <a:cubicBezTo>
                      <a:pt x="2695" y="3175"/>
                      <a:pt x="3078" y="3088"/>
                      <a:pt x="3414" y="2942"/>
                    </a:cubicBezTo>
                    <a:cubicBezTo>
                      <a:pt x="3614" y="2855"/>
                      <a:pt x="3751" y="2729"/>
                      <a:pt x="3834" y="2559"/>
                    </a:cubicBezTo>
                    <a:cubicBezTo>
                      <a:pt x="3911" y="2400"/>
                      <a:pt x="3951" y="2206"/>
                      <a:pt x="3954" y="1966"/>
                    </a:cubicBezTo>
                    <a:cubicBezTo>
                      <a:pt x="3960" y="1590"/>
                      <a:pt x="3867" y="1194"/>
                      <a:pt x="3671" y="757"/>
                    </a:cubicBezTo>
                    <a:cubicBezTo>
                      <a:pt x="3557" y="514"/>
                      <a:pt x="3331" y="12"/>
                      <a:pt x="2858" y="2"/>
                    </a:cubicBezTo>
                    <a:cubicBezTo>
                      <a:pt x="2849" y="1"/>
                      <a:pt x="2840" y="1"/>
                      <a:pt x="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12005073" y="-1559609"/>
                <a:ext cx="714115" cy="650731"/>
              </a:xfrm>
              <a:custGeom>
                <a:rect b="b" l="l" r="r" t="t"/>
                <a:pathLst>
                  <a:path extrusionOk="0" h="3891" w="4270">
                    <a:moveTo>
                      <a:pt x="3102" y="1"/>
                    </a:moveTo>
                    <a:cubicBezTo>
                      <a:pt x="3001" y="1"/>
                      <a:pt x="2894" y="25"/>
                      <a:pt x="2804" y="38"/>
                    </a:cubicBezTo>
                    <a:cubicBezTo>
                      <a:pt x="2641" y="58"/>
                      <a:pt x="2478" y="84"/>
                      <a:pt x="2315" y="114"/>
                    </a:cubicBezTo>
                    <a:cubicBezTo>
                      <a:pt x="1548" y="254"/>
                      <a:pt x="803" y="464"/>
                      <a:pt x="54" y="673"/>
                    </a:cubicBezTo>
                    <a:cubicBezTo>
                      <a:pt x="23" y="684"/>
                      <a:pt x="0" y="724"/>
                      <a:pt x="27" y="750"/>
                    </a:cubicBezTo>
                    <a:cubicBezTo>
                      <a:pt x="606" y="1380"/>
                      <a:pt x="919" y="2299"/>
                      <a:pt x="766" y="3148"/>
                    </a:cubicBezTo>
                    <a:cubicBezTo>
                      <a:pt x="729" y="3341"/>
                      <a:pt x="663" y="3534"/>
                      <a:pt x="543" y="3694"/>
                    </a:cubicBezTo>
                    <a:cubicBezTo>
                      <a:pt x="536" y="3694"/>
                      <a:pt x="526" y="3697"/>
                      <a:pt x="516" y="3701"/>
                    </a:cubicBezTo>
                    <a:cubicBezTo>
                      <a:pt x="483" y="3707"/>
                      <a:pt x="473" y="3741"/>
                      <a:pt x="483" y="3767"/>
                    </a:cubicBezTo>
                    <a:cubicBezTo>
                      <a:pt x="473" y="3781"/>
                      <a:pt x="460" y="3790"/>
                      <a:pt x="446" y="3804"/>
                    </a:cubicBezTo>
                    <a:cubicBezTo>
                      <a:pt x="412" y="3838"/>
                      <a:pt x="442" y="3890"/>
                      <a:pt x="479" y="3890"/>
                    </a:cubicBezTo>
                    <a:cubicBezTo>
                      <a:pt x="489" y="3890"/>
                      <a:pt x="499" y="3887"/>
                      <a:pt x="509" y="3877"/>
                    </a:cubicBezTo>
                    <a:cubicBezTo>
                      <a:pt x="540" y="3847"/>
                      <a:pt x="569" y="3814"/>
                      <a:pt x="596" y="3781"/>
                    </a:cubicBezTo>
                    <a:cubicBezTo>
                      <a:pt x="1268" y="3638"/>
                      <a:pt x="1938" y="3484"/>
                      <a:pt x="2607" y="3327"/>
                    </a:cubicBezTo>
                    <a:cubicBezTo>
                      <a:pt x="2781" y="3288"/>
                      <a:pt x="2957" y="3244"/>
                      <a:pt x="3131" y="3201"/>
                    </a:cubicBezTo>
                    <a:cubicBezTo>
                      <a:pt x="3274" y="3168"/>
                      <a:pt x="3420" y="3138"/>
                      <a:pt x="3557" y="3088"/>
                    </a:cubicBezTo>
                    <a:cubicBezTo>
                      <a:pt x="3683" y="3041"/>
                      <a:pt x="3796" y="2975"/>
                      <a:pt x="3886" y="2871"/>
                    </a:cubicBezTo>
                    <a:cubicBezTo>
                      <a:pt x="3983" y="2762"/>
                      <a:pt x="4042" y="2615"/>
                      <a:pt x="4086" y="2476"/>
                    </a:cubicBezTo>
                    <a:cubicBezTo>
                      <a:pt x="4269" y="1879"/>
                      <a:pt x="4106" y="1243"/>
                      <a:pt x="3803" y="717"/>
                    </a:cubicBezTo>
                    <a:cubicBezTo>
                      <a:pt x="3730" y="590"/>
                      <a:pt x="3646" y="467"/>
                      <a:pt x="3560" y="347"/>
                    </a:cubicBezTo>
                    <a:cubicBezTo>
                      <a:pt x="3480" y="241"/>
                      <a:pt x="3397" y="94"/>
                      <a:pt x="3270" y="34"/>
                    </a:cubicBezTo>
                    <a:cubicBezTo>
                      <a:pt x="3220" y="9"/>
                      <a:pt x="3162" y="1"/>
                      <a:pt x="3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11992698" y="-1573155"/>
                <a:ext cx="737027" cy="677489"/>
              </a:xfrm>
              <a:custGeom>
                <a:rect b="b" l="l" r="r" t="t"/>
                <a:pathLst>
                  <a:path extrusionOk="0" h="4051" w="4407">
                    <a:moveTo>
                      <a:pt x="3175" y="162"/>
                    </a:moveTo>
                    <a:cubicBezTo>
                      <a:pt x="3225" y="162"/>
                      <a:pt x="3272" y="169"/>
                      <a:pt x="3311" y="189"/>
                    </a:cubicBezTo>
                    <a:cubicBezTo>
                      <a:pt x="3394" y="228"/>
                      <a:pt x="3468" y="332"/>
                      <a:pt x="3527" y="419"/>
                    </a:cubicBezTo>
                    <a:cubicBezTo>
                      <a:pt x="3544" y="439"/>
                      <a:pt x="3557" y="459"/>
                      <a:pt x="3571" y="475"/>
                    </a:cubicBezTo>
                    <a:cubicBezTo>
                      <a:pt x="3657" y="598"/>
                      <a:pt x="3737" y="722"/>
                      <a:pt x="3807" y="838"/>
                    </a:cubicBezTo>
                    <a:cubicBezTo>
                      <a:pt x="4144" y="1421"/>
                      <a:pt x="4240" y="2020"/>
                      <a:pt x="4084" y="2533"/>
                    </a:cubicBezTo>
                    <a:cubicBezTo>
                      <a:pt x="4033" y="2696"/>
                      <a:pt x="3973" y="2816"/>
                      <a:pt x="3897" y="2903"/>
                    </a:cubicBezTo>
                    <a:cubicBezTo>
                      <a:pt x="3827" y="2982"/>
                      <a:pt x="3730" y="3046"/>
                      <a:pt x="3604" y="3092"/>
                    </a:cubicBezTo>
                    <a:cubicBezTo>
                      <a:pt x="3494" y="3132"/>
                      <a:pt x="3374" y="3162"/>
                      <a:pt x="3261" y="3189"/>
                    </a:cubicBezTo>
                    <a:cubicBezTo>
                      <a:pt x="3237" y="3192"/>
                      <a:pt x="3211" y="3199"/>
                      <a:pt x="3185" y="3205"/>
                    </a:cubicBezTo>
                    <a:cubicBezTo>
                      <a:pt x="3011" y="3249"/>
                      <a:pt x="2835" y="3289"/>
                      <a:pt x="2661" y="3332"/>
                    </a:cubicBezTo>
                    <a:cubicBezTo>
                      <a:pt x="2026" y="3482"/>
                      <a:pt x="1373" y="3628"/>
                      <a:pt x="720" y="3768"/>
                    </a:cubicBezTo>
                    <a:cubicBezTo>
                      <a:pt x="813" y="3622"/>
                      <a:pt x="880" y="3445"/>
                      <a:pt x="916" y="3242"/>
                    </a:cubicBezTo>
                    <a:cubicBezTo>
                      <a:pt x="1067" y="2413"/>
                      <a:pt x="790" y="1487"/>
                      <a:pt x="197" y="818"/>
                    </a:cubicBezTo>
                    <a:cubicBezTo>
                      <a:pt x="913" y="618"/>
                      <a:pt x="1656" y="408"/>
                      <a:pt x="2401" y="275"/>
                    </a:cubicBezTo>
                    <a:cubicBezTo>
                      <a:pt x="2568" y="245"/>
                      <a:pt x="2731" y="219"/>
                      <a:pt x="2888" y="199"/>
                    </a:cubicBezTo>
                    <a:cubicBezTo>
                      <a:pt x="2914" y="192"/>
                      <a:pt x="2945" y="189"/>
                      <a:pt x="2971" y="185"/>
                    </a:cubicBezTo>
                    <a:cubicBezTo>
                      <a:pt x="3038" y="174"/>
                      <a:pt x="3109" y="162"/>
                      <a:pt x="3175" y="162"/>
                    </a:cubicBezTo>
                    <a:close/>
                    <a:moveTo>
                      <a:pt x="3173" y="0"/>
                    </a:moveTo>
                    <a:cubicBezTo>
                      <a:pt x="3095" y="0"/>
                      <a:pt x="3017" y="13"/>
                      <a:pt x="2945" y="25"/>
                    </a:cubicBezTo>
                    <a:cubicBezTo>
                      <a:pt x="2918" y="32"/>
                      <a:pt x="2891" y="35"/>
                      <a:pt x="2868" y="39"/>
                    </a:cubicBezTo>
                    <a:cubicBezTo>
                      <a:pt x="2708" y="59"/>
                      <a:pt x="2541" y="85"/>
                      <a:pt x="2375" y="119"/>
                    </a:cubicBezTo>
                    <a:cubicBezTo>
                      <a:pt x="1606" y="255"/>
                      <a:pt x="843" y="471"/>
                      <a:pt x="108" y="678"/>
                    </a:cubicBezTo>
                    <a:cubicBezTo>
                      <a:pt x="61" y="691"/>
                      <a:pt x="28" y="725"/>
                      <a:pt x="14" y="771"/>
                    </a:cubicBezTo>
                    <a:cubicBezTo>
                      <a:pt x="1" y="811"/>
                      <a:pt x="14" y="854"/>
                      <a:pt x="41" y="888"/>
                    </a:cubicBezTo>
                    <a:cubicBezTo>
                      <a:pt x="630" y="1524"/>
                      <a:pt x="903" y="2417"/>
                      <a:pt x="760" y="3216"/>
                    </a:cubicBezTo>
                    <a:cubicBezTo>
                      <a:pt x="727" y="3408"/>
                      <a:pt x="663" y="3571"/>
                      <a:pt x="570" y="3702"/>
                    </a:cubicBezTo>
                    <a:cubicBezTo>
                      <a:pt x="534" y="3711"/>
                      <a:pt x="507" y="3735"/>
                      <a:pt x="491" y="3765"/>
                    </a:cubicBezTo>
                    <a:cubicBezTo>
                      <a:pt x="480" y="3782"/>
                      <a:pt x="477" y="3798"/>
                      <a:pt x="474" y="3818"/>
                    </a:cubicBezTo>
                    <a:lnTo>
                      <a:pt x="463" y="3828"/>
                    </a:lnTo>
                    <a:cubicBezTo>
                      <a:pt x="431" y="3862"/>
                      <a:pt x="417" y="3908"/>
                      <a:pt x="431" y="3951"/>
                    </a:cubicBezTo>
                    <a:cubicBezTo>
                      <a:pt x="440" y="3998"/>
                      <a:pt x="477" y="4035"/>
                      <a:pt x="520" y="4048"/>
                    </a:cubicBezTo>
                    <a:cubicBezTo>
                      <a:pt x="530" y="4051"/>
                      <a:pt x="540" y="4051"/>
                      <a:pt x="554" y="4051"/>
                    </a:cubicBezTo>
                    <a:cubicBezTo>
                      <a:pt x="583" y="4051"/>
                      <a:pt x="614" y="4038"/>
                      <a:pt x="637" y="4015"/>
                    </a:cubicBezTo>
                    <a:cubicBezTo>
                      <a:pt x="663" y="3991"/>
                      <a:pt x="690" y="3962"/>
                      <a:pt x="713" y="3931"/>
                    </a:cubicBezTo>
                    <a:cubicBezTo>
                      <a:pt x="1382" y="3788"/>
                      <a:pt x="2052" y="3639"/>
                      <a:pt x="2698" y="3485"/>
                    </a:cubicBezTo>
                    <a:cubicBezTo>
                      <a:pt x="2871" y="3445"/>
                      <a:pt x="3048" y="3402"/>
                      <a:pt x="3225" y="3362"/>
                    </a:cubicBezTo>
                    <a:cubicBezTo>
                      <a:pt x="3248" y="3356"/>
                      <a:pt x="3274" y="3349"/>
                      <a:pt x="3297" y="3342"/>
                    </a:cubicBezTo>
                    <a:cubicBezTo>
                      <a:pt x="3417" y="3316"/>
                      <a:pt x="3540" y="3285"/>
                      <a:pt x="3657" y="3242"/>
                    </a:cubicBezTo>
                    <a:cubicBezTo>
                      <a:pt x="3810" y="3189"/>
                      <a:pt x="3930" y="3109"/>
                      <a:pt x="4020" y="3006"/>
                    </a:cubicBezTo>
                    <a:cubicBezTo>
                      <a:pt x="4110" y="2903"/>
                      <a:pt x="4180" y="2763"/>
                      <a:pt x="4236" y="2580"/>
                    </a:cubicBezTo>
                    <a:cubicBezTo>
                      <a:pt x="4407" y="2023"/>
                      <a:pt x="4303" y="1378"/>
                      <a:pt x="3947" y="758"/>
                    </a:cubicBezTo>
                    <a:cubicBezTo>
                      <a:pt x="3873" y="634"/>
                      <a:pt x="3790" y="508"/>
                      <a:pt x="3697" y="382"/>
                    </a:cubicBezTo>
                    <a:cubicBezTo>
                      <a:pt x="3687" y="365"/>
                      <a:pt x="3674" y="345"/>
                      <a:pt x="3660" y="328"/>
                    </a:cubicBezTo>
                    <a:cubicBezTo>
                      <a:pt x="3587" y="222"/>
                      <a:pt x="3504" y="105"/>
                      <a:pt x="3380" y="45"/>
                    </a:cubicBezTo>
                    <a:cubicBezTo>
                      <a:pt x="3315" y="12"/>
                      <a:pt x="3244" y="0"/>
                      <a:pt x="3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12823678" y="-1771993"/>
                <a:ext cx="694046" cy="659093"/>
              </a:xfrm>
              <a:custGeom>
                <a:rect b="b" l="l" r="r" t="t"/>
                <a:pathLst>
                  <a:path extrusionOk="0" h="3941" w="4150">
                    <a:moveTo>
                      <a:pt x="2926" y="0"/>
                    </a:moveTo>
                    <a:cubicBezTo>
                      <a:pt x="2856" y="0"/>
                      <a:pt x="2785" y="8"/>
                      <a:pt x="2714" y="19"/>
                    </a:cubicBezTo>
                    <a:cubicBezTo>
                      <a:pt x="2547" y="45"/>
                      <a:pt x="2381" y="79"/>
                      <a:pt x="2215" y="112"/>
                    </a:cubicBezTo>
                    <a:cubicBezTo>
                      <a:pt x="1479" y="262"/>
                      <a:pt x="749" y="465"/>
                      <a:pt x="40" y="715"/>
                    </a:cubicBezTo>
                    <a:cubicBezTo>
                      <a:pt x="0" y="729"/>
                      <a:pt x="7" y="778"/>
                      <a:pt x="30" y="798"/>
                    </a:cubicBezTo>
                    <a:cubicBezTo>
                      <a:pt x="170" y="924"/>
                      <a:pt x="306" y="1051"/>
                      <a:pt x="433" y="1191"/>
                    </a:cubicBezTo>
                    <a:cubicBezTo>
                      <a:pt x="433" y="1201"/>
                      <a:pt x="433" y="1211"/>
                      <a:pt x="440" y="1221"/>
                    </a:cubicBezTo>
                    <a:cubicBezTo>
                      <a:pt x="636" y="1640"/>
                      <a:pt x="759" y="2090"/>
                      <a:pt x="799" y="2553"/>
                    </a:cubicBezTo>
                    <a:cubicBezTo>
                      <a:pt x="819" y="2779"/>
                      <a:pt x="819" y="3009"/>
                      <a:pt x="799" y="3239"/>
                    </a:cubicBezTo>
                    <a:cubicBezTo>
                      <a:pt x="779" y="3435"/>
                      <a:pt x="763" y="3655"/>
                      <a:pt x="643" y="3821"/>
                    </a:cubicBezTo>
                    <a:cubicBezTo>
                      <a:pt x="616" y="3829"/>
                      <a:pt x="593" y="3835"/>
                      <a:pt x="566" y="3845"/>
                    </a:cubicBezTo>
                    <a:cubicBezTo>
                      <a:pt x="511" y="3860"/>
                      <a:pt x="521" y="3940"/>
                      <a:pt x="569" y="3940"/>
                    </a:cubicBezTo>
                    <a:cubicBezTo>
                      <a:pt x="573" y="3940"/>
                      <a:pt x="578" y="3940"/>
                      <a:pt x="583" y="3938"/>
                    </a:cubicBezTo>
                    <a:cubicBezTo>
                      <a:pt x="596" y="3935"/>
                      <a:pt x="609" y="3932"/>
                      <a:pt x="623" y="3929"/>
                    </a:cubicBezTo>
                    <a:cubicBezTo>
                      <a:pt x="632" y="3933"/>
                      <a:pt x="642" y="3936"/>
                      <a:pt x="652" y="3936"/>
                    </a:cubicBezTo>
                    <a:cubicBezTo>
                      <a:pt x="665" y="3936"/>
                      <a:pt x="678" y="3931"/>
                      <a:pt x="689" y="3918"/>
                    </a:cubicBezTo>
                    <a:cubicBezTo>
                      <a:pt x="693" y="3915"/>
                      <a:pt x="696" y="3909"/>
                      <a:pt x="699" y="3905"/>
                    </a:cubicBezTo>
                    <a:cubicBezTo>
                      <a:pt x="1312" y="3729"/>
                      <a:pt x="1918" y="3535"/>
                      <a:pt x="2518" y="3322"/>
                    </a:cubicBezTo>
                    <a:cubicBezTo>
                      <a:pt x="2837" y="3209"/>
                      <a:pt x="3157" y="3089"/>
                      <a:pt x="3473" y="2966"/>
                    </a:cubicBezTo>
                    <a:cubicBezTo>
                      <a:pt x="3600" y="2916"/>
                      <a:pt x="3716" y="2859"/>
                      <a:pt x="3800" y="2750"/>
                    </a:cubicBezTo>
                    <a:cubicBezTo>
                      <a:pt x="3890" y="2630"/>
                      <a:pt x="3950" y="2487"/>
                      <a:pt x="4010" y="2353"/>
                    </a:cubicBezTo>
                    <a:cubicBezTo>
                      <a:pt x="4076" y="2207"/>
                      <a:pt x="4126" y="2054"/>
                      <a:pt x="4139" y="1894"/>
                    </a:cubicBezTo>
                    <a:cubicBezTo>
                      <a:pt x="4150" y="1734"/>
                      <a:pt x="4126" y="1577"/>
                      <a:pt x="4090" y="1424"/>
                    </a:cubicBezTo>
                    <a:cubicBezTo>
                      <a:pt x="4019" y="1121"/>
                      <a:pt x="3930" y="804"/>
                      <a:pt x="3770" y="538"/>
                    </a:cubicBezTo>
                    <a:cubicBezTo>
                      <a:pt x="3630" y="309"/>
                      <a:pt x="3417" y="102"/>
                      <a:pt x="3151" y="29"/>
                    </a:cubicBezTo>
                    <a:cubicBezTo>
                      <a:pt x="3076" y="9"/>
                      <a:pt x="3002" y="0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12811303" y="-1785205"/>
                <a:ext cx="719801" cy="685851"/>
              </a:xfrm>
              <a:custGeom>
                <a:rect b="b" l="l" r="r" t="t"/>
                <a:pathLst>
                  <a:path extrusionOk="0" h="4101" w="4304">
                    <a:moveTo>
                      <a:pt x="3004" y="160"/>
                    </a:moveTo>
                    <a:cubicBezTo>
                      <a:pt x="3078" y="160"/>
                      <a:pt x="3143" y="168"/>
                      <a:pt x="3205" y="184"/>
                    </a:cubicBezTo>
                    <a:cubicBezTo>
                      <a:pt x="3420" y="244"/>
                      <a:pt x="3624" y="414"/>
                      <a:pt x="3774" y="661"/>
                    </a:cubicBezTo>
                    <a:cubicBezTo>
                      <a:pt x="3933" y="927"/>
                      <a:pt x="4024" y="1243"/>
                      <a:pt x="4087" y="1520"/>
                    </a:cubicBezTo>
                    <a:cubicBezTo>
                      <a:pt x="4127" y="1693"/>
                      <a:pt x="4144" y="1836"/>
                      <a:pt x="4133" y="1966"/>
                    </a:cubicBezTo>
                    <a:cubicBezTo>
                      <a:pt x="4124" y="2099"/>
                      <a:pt x="4087" y="2236"/>
                      <a:pt x="4013" y="2399"/>
                    </a:cubicBezTo>
                    <a:lnTo>
                      <a:pt x="3997" y="2432"/>
                    </a:lnTo>
                    <a:cubicBezTo>
                      <a:pt x="3944" y="2552"/>
                      <a:pt x="3887" y="2678"/>
                      <a:pt x="3810" y="2778"/>
                    </a:cubicBezTo>
                    <a:cubicBezTo>
                      <a:pt x="3744" y="2869"/>
                      <a:pt x="3651" y="2918"/>
                      <a:pt x="3517" y="2972"/>
                    </a:cubicBezTo>
                    <a:cubicBezTo>
                      <a:pt x="3214" y="3088"/>
                      <a:pt x="2905" y="3205"/>
                      <a:pt x="2565" y="3328"/>
                    </a:cubicBezTo>
                    <a:cubicBezTo>
                      <a:pt x="1995" y="3528"/>
                      <a:pt x="1413" y="3717"/>
                      <a:pt x="820" y="3888"/>
                    </a:cubicBezTo>
                    <a:cubicBezTo>
                      <a:pt x="917" y="3717"/>
                      <a:pt x="937" y="3514"/>
                      <a:pt x="950" y="3335"/>
                    </a:cubicBezTo>
                    <a:lnTo>
                      <a:pt x="953" y="3325"/>
                    </a:lnTo>
                    <a:cubicBezTo>
                      <a:pt x="973" y="3092"/>
                      <a:pt x="973" y="2855"/>
                      <a:pt x="953" y="2626"/>
                    </a:cubicBezTo>
                    <a:cubicBezTo>
                      <a:pt x="913" y="2156"/>
                      <a:pt x="790" y="1699"/>
                      <a:pt x="590" y="1277"/>
                    </a:cubicBezTo>
                    <a:lnTo>
                      <a:pt x="594" y="1247"/>
                    </a:lnTo>
                    <a:lnTo>
                      <a:pt x="567" y="1217"/>
                    </a:lnTo>
                    <a:cubicBezTo>
                      <a:pt x="451" y="1087"/>
                      <a:pt x="320" y="967"/>
                      <a:pt x="194" y="851"/>
                    </a:cubicBezTo>
                    <a:cubicBezTo>
                      <a:pt x="890" y="611"/>
                      <a:pt x="1599" y="414"/>
                      <a:pt x="2306" y="271"/>
                    </a:cubicBezTo>
                    <a:cubicBezTo>
                      <a:pt x="2469" y="238"/>
                      <a:pt x="2635" y="204"/>
                      <a:pt x="2798" y="178"/>
                    </a:cubicBezTo>
                    <a:cubicBezTo>
                      <a:pt x="2874" y="166"/>
                      <a:pt x="2942" y="160"/>
                      <a:pt x="3004" y="160"/>
                    </a:cubicBezTo>
                    <a:close/>
                    <a:moveTo>
                      <a:pt x="2999" y="1"/>
                    </a:moveTo>
                    <a:cubicBezTo>
                      <a:pt x="2931" y="1"/>
                      <a:pt x="2857" y="7"/>
                      <a:pt x="2775" y="18"/>
                    </a:cubicBezTo>
                    <a:cubicBezTo>
                      <a:pt x="2605" y="44"/>
                      <a:pt x="2438" y="81"/>
                      <a:pt x="2275" y="115"/>
                    </a:cubicBezTo>
                    <a:cubicBezTo>
                      <a:pt x="1539" y="264"/>
                      <a:pt x="803" y="468"/>
                      <a:pt x="88" y="720"/>
                    </a:cubicBezTo>
                    <a:cubicBezTo>
                      <a:pt x="44" y="734"/>
                      <a:pt x="17" y="768"/>
                      <a:pt x="8" y="808"/>
                    </a:cubicBezTo>
                    <a:cubicBezTo>
                      <a:pt x="1" y="854"/>
                      <a:pt x="17" y="903"/>
                      <a:pt x="51" y="937"/>
                    </a:cubicBezTo>
                    <a:lnTo>
                      <a:pt x="54" y="937"/>
                    </a:lnTo>
                    <a:cubicBezTo>
                      <a:pt x="180" y="1054"/>
                      <a:pt x="311" y="1177"/>
                      <a:pt x="431" y="1303"/>
                    </a:cubicBezTo>
                    <a:cubicBezTo>
                      <a:pt x="431" y="1313"/>
                      <a:pt x="434" y="1323"/>
                      <a:pt x="440" y="1333"/>
                    </a:cubicBezTo>
                    <a:cubicBezTo>
                      <a:pt x="637" y="1747"/>
                      <a:pt x="754" y="2186"/>
                      <a:pt x="793" y="2639"/>
                    </a:cubicBezTo>
                    <a:cubicBezTo>
                      <a:pt x="813" y="2858"/>
                      <a:pt x="813" y="3085"/>
                      <a:pt x="793" y="3311"/>
                    </a:cubicBezTo>
                    <a:lnTo>
                      <a:pt x="793" y="3321"/>
                    </a:lnTo>
                    <a:cubicBezTo>
                      <a:pt x="777" y="3501"/>
                      <a:pt x="760" y="3691"/>
                      <a:pt x="667" y="3831"/>
                    </a:cubicBezTo>
                    <a:lnTo>
                      <a:pt x="663" y="3834"/>
                    </a:lnTo>
                    <a:cubicBezTo>
                      <a:pt x="647" y="3837"/>
                      <a:pt x="634" y="3841"/>
                      <a:pt x="617" y="3848"/>
                    </a:cubicBezTo>
                    <a:cubicBezTo>
                      <a:pt x="574" y="3857"/>
                      <a:pt x="537" y="3894"/>
                      <a:pt x="527" y="3937"/>
                    </a:cubicBezTo>
                    <a:cubicBezTo>
                      <a:pt x="514" y="3984"/>
                      <a:pt x="531" y="4034"/>
                      <a:pt x="560" y="4067"/>
                    </a:cubicBezTo>
                    <a:cubicBezTo>
                      <a:pt x="583" y="4087"/>
                      <a:pt x="614" y="4100"/>
                      <a:pt x="643" y="4100"/>
                    </a:cubicBezTo>
                    <a:cubicBezTo>
                      <a:pt x="654" y="4100"/>
                      <a:pt x="667" y="4097"/>
                      <a:pt x="677" y="4094"/>
                    </a:cubicBezTo>
                    <a:lnTo>
                      <a:pt x="690" y="4091"/>
                    </a:lnTo>
                    <a:cubicBezTo>
                      <a:pt x="702" y="4094"/>
                      <a:pt x="714" y="4096"/>
                      <a:pt x="726" y="4096"/>
                    </a:cubicBezTo>
                    <a:cubicBezTo>
                      <a:pt x="761" y="4096"/>
                      <a:pt x="795" y="4081"/>
                      <a:pt x="820" y="4054"/>
                    </a:cubicBezTo>
                    <a:cubicBezTo>
                      <a:pt x="1430" y="3877"/>
                      <a:pt x="2032" y="3685"/>
                      <a:pt x="2618" y="3478"/>
                    </a:cubicBezTo>
                    <a:cubicBezTo>
                      <a:pt x="2958" y="3355"/>
                      <a:pt x="3274" y="3238"/>
                      <a:pt x="3577" y="3118"/>
                    </a:cubicBezTo>
                    <a:cubicBezTo>
                      <a:pt x="3700" y="3068"/>
                      <a:pt x="3840" y="3009"/>
                      <a:pt x="3937" y="2875"/>
                    </a:cubicBezTo>
                    <a:cubicBezTo>
                      <a:pt x="4024" y="2762"/>
                      <a:pt x="4087" y="2619"/>
                      <a:pt x="4144" y="2495"/>
                    </a:cubicBezTo>
                    <a:lnTo>
                      <a:pt x="4156" y="2462"/>
                    </a:lnTo>
                    <a:cubicBezTo>
                      <a:pt x="4240" y="2282"/>
                      <a:pt x="4284" y="2129"/>
                      <a:pt x="4293" y="1979"/>
                    </a:cubicBezTo>
                    <a:cubicBezTo>
                      <a:pt x="4304" y="1830"/>
                      <a:pt x="4287" y="1673"/>
                      <a:pt x="4244" y="1483"/>
                    </a:cubicBezTo>
                    <a:cubicBezTo>
                      <a:pt x="4176" y="1197"/>
                      <a:pt x="4084" y="864"/>
                      <a:pt x="3910" y="577"/>
                    </a:cubicBezTo>
                    <a:cubicBezTo>
                      <a:pt x="3740" y="294"/>
                      <a:pt x="3504" y="101"/>
                      <a:pt x="3245" y="32"/>
                    </a:cubicBezTo>
                    <a:cubicBezTo>
                      <a:pt x="3167" y="11"/>
                      <a:pt x="3088" y="1"/>
                      <a:pt x="2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11693184" y="-1442715"/>
                <a:ext cx="295346" cy="560756"/>
              </a:xfrm>
              <a:custGeom>
                <a:rect b="b" l="l" r="r" t="t"/>
                <a:pathLst>
                  <a:path extrusionOk="0" h="3353" w="1766">
                    <a:moveTo>
                      <a:pt x="594" y="1"/>
                    </a:moveTo>
                    <a:cubicBezTo>
                      <a:pt x="363" y="1"/>
                      <a:pt x="155" y="161"/>
                      <a:pt x="17" y="348"/>
                    </a:cubicBezTo>
                    <a:cubicBezTo>
                      <a:pt x="1" y="371"/>
                      <a:pt x="7" y="401"/>
                      <a:pt x="30" y="414"/>
                    </a:cubicBezTo>
                    <a:cubicBezTo>
                      <a:pt x="113" y="478"/>
                      <a:pt x="196" y="538"/>
                      <a:pt x="280" y="601"/>
                    </a:cubicBezTo>
                    <a:cubicBezTo>
                      <a:pt x="284" y="604"/>
                      <a:pt x="284" y="607"/>
                      <a:pt x="290" y="610"/>
                    </a:cubicBezTo>
                    <a:cubicBezTo>
                      <a:pt x="690" y="964"/>
                      <a:pt x="929" y="1480"/>
                      <a:pt x="960" y="2009"/>
                    </a:cubicBezTo>
                    <a:cubicBezTo>
                      <a:pt x="976" y="2272"/>
                      <a:pt x="926" y="2516"/>
                      <a:pt x="856" y="2765"/>
                    </a:cubicBezTo>
                    <a:cubicBezTo>
                      <a:pt x="803" y="2955"/>
                      <a:pt x="760" y="3245"/>
                      <a:pt x="996" y="3331"/>
                    </a:cubicBezTo>
                    <a:cubicBezTo>
                      <a:pt x="1035" y="3346"/>
                      <a:pt x="1073" y="3352"/>
                      <a:pt x="1109" y="3352"/>
                    </a:cubicBezTo>
                    <a:cubicBezTo>
                      <a:pt x="1327" y="3352"/>
                      <a:pt x="1478" y="3108"/>
                      <a:pt x="1552" y="2922"/>
                    </a:cubicBezTo>
                    <a:cubicBezTo>
                      <a:pt x="1652" y="2682"/>
                      <a:pt x="1708" y="2422"/>
                      <a:pt x="1728" y="2163"/>
                    </a:cubicBezTo>
                    <a:cubicBezTo>
                      <a:pt x="1765" y="1640"/>
                      <a:pt x="1642" y="1104"/>
                      <a:pt x="1375" y="654"/>
                    </a:cubicBezTo>
                    <a:cubicBezTo>
                      <a:pt x="1232" y="414"/>
                      <a:pt x="1032" y="125"/>
                      <a:pt x="756" y="28"/>
                    </a:cubicBezTo>
                    <a:cubicBezTo>
                      <a:pt x="701" y="9"/>
                      <a:pt x="647" y="1"/>
                      <a:pt x="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11678133" y="-1455759"/>
                <a:ext cx="323777" cy="586845"/>
              </a:xfrm>
              <a:custGeom>
                <a:rect b="b" l="l" r="r" t="t"/>
                <a:pathLst>
                  <a:path extrusionOk="0" h="3509" w="1936">
                    <a:moveTo>
                      <a:pt x="687" y="160"/>
                    </a:moveTo>
                    <a:cubicBezTo>
                      <a:pt x="731" y="160"/>
                      <a:pt x="777" y="167"/>
                      <a:pt x="823" y="183"/>
                    </a:cubicBezTo>
                    <a:cubicBezTo>
                      <a:pt x="1073" y="269"/>
                      <a:pt x="1259" y="542"/>
                      <a:pt x="1396" y="772"/>
                    </a:cubicBezTo>
                    <a:cubicBezTo>
                      <a:pt x="1652" y="1205"/>
                      <a:pt x="1775" y="1724"/>
                      <a:pt x="1739" y="2237"/>
                    </a:cubicBezTo>
                    <a:cubicBezTo>
                      <a:pt x="1719" y="2494"/>
                      <a:pt x="1662" y="2740"/>
                      <a:pt x="1569" y="2969"/>
                    </a:cubicBezTo>
                    <a:cubicBezTo>
                      <a:pt x="1519" y="3093"/>
                      <a:pt x="1393" y="3349"/>
                      <a:pt x="1196" y="3349"/>
                    </a:cubicBezTo>
                    <a:cubicBezTo>
                      <a:pt x="1170" y="3349"/>
                      <a:pt x="1142" y="3346"/>
                      <a:pt x="1113" y="3333"/>
                    </a:cubicBezTo>
                    <a:cubicBezTo>
                      <a:pt x="1066" y="3316"/>
                      <a:pt x="913" y="3263"/>
                      <a:pt x="1022" y="2866"/>
                    </a:cubicBezTo>
                    <a:cubicBezTo>
                      <a:pt x="1086" y="2640"/>
                      <a:pt x="1146" y="2374"/>
                      <a:pt x="1130" y="2084"/>
                    </a:cubicBezTo>
                    <a:cubicBezTo>
                      <a:pt x="1096" y="1521"/>
                      <a:pt x="843" y="991"/>
                      <a:pt x="433" y="632"/>
                    </a:cubicBezTo>
                    <a:lnTo>
                      <a:pt x="426" y="622"/>
                    </a:lnTo>
                    <a:lnTo>
                      <a:pt x="191" y="449"/>
                    </a:lnTo>
                    <a:cubicBezTo>
                      <a:pt x="312" y="295"/>
                      <a:pt x="491" y="160"/>
                      <a:pt x="687" y="160"/>
                    </a:cubicBezTo>
                    <a:close/>
                    <a:moveTo>
                      <a:pt x="684" y="1"/>
                    </a:moveTo>
                    <a:cubicBezTo>
                      <a:pt x="421" y="1"/>
                      <a:pt x="189" y="182"/>
                      <a:pt x="43" y="379"/>
                    </a:cubicBezTo>
                    <a:cubicBezTo>
                      <a:pt x="0" y="436"/>
                      <a:pt x="14" y="516"/>
                      <a:pt x="71" y="559"/>
                    </a:cubicBezTo>
                    <a:lnTo>
                      <a:pt x="314" y="736"/>
                    </a:lnTo>
                    <a:cubicBezTo>
                      <a:pt x="317" y="742"/>
                      <a:pt x="320" y="745"/>
                      <a:pt x="326" y="748"/>
                    </a:cubicBezTo>
                    <a:cubicBezTo>
                      <a:pt x="703" y="1082"/>
                      <a:pt x="939" y="1571"/>
                      <a:pt x="970" y="2094"/>
                    </a:cubicBezTo>
                    <a:cubicBezTo>
                      <a:pt x="986" y="2360"/>
                      <a:pt x="933" y="2600"/>
                      <a:pt x="870" y="2823"/>
                    </a:cubicBezTo>
                    <a:cubicBezTo>
                      <a:pt x="746" y="3266"/>
                      <a:pt x="906" y="3429"/>
                      <a:pt x="1059" y="3486"/>
                    </a:cubicBezTo>
                    <a:cubicBezTo>
                      <a:pt x="1106" y="3502"/>
                      <a:pt x="1153" y="3509"/>
                      <a:pt x="1199" y="3509"/>
                    </a:cubicBezTo>
                    <a:cubicBezTo>
                      <a:pt x="1402" y="3509"/>
                      <a:pt x="1592" y="3339"/>
                      <a:pt x="1719" y="3029"/>
                    </a:cubicBezTo>
                    <a:cubicBezTo>
                      <a:pt x="1818" y="2786"/>
                      <a:pt x="1878" y="2520"/>
                      <a:pt x="1898" y="2247"/>
                    </a:cubicBezTo>
                    <a:cubicBezTo>
                      <a:pt x="1935" y="1701"/>
                      <a:pt x="1805" y="1148"/>
                      <a:pt x="1536" y="692"/>
                    </a:cubicBezTo>
                    <a:cubicBezTo>
                      <a:pt x="1382" y="439"/>
                      <a:pt x="1173" y="136"/>
                      <a:pt x="873" y="32"/>
                    </a:cubicBezTo>
                    <a:cubicBezTo>
                      <a:pt x="809" y="10"/>
                      <a:pt x="745" y="1"/>
                      <a:pt x="6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12633200" y="-1649245"/>
                <a:ext cx="251863" cy="592866"/>
              </a:xfrm>
              <a:custGeom>
                <a:rect b="b" l="l" r="r" t="t"/>
                <a:pathLst>
                  <a:path extrusionOk="0" h="3545" w="1506">
                    <a:moveTo>
                      <a:pt x="310" y="1"/>
                    </a:moveTo>
                    <a:cubicBezTo>
                      <a:pt x="207" y="1"/>
                      <a:pt x="105" y="32"/>
                      <a:pt x="24" y="101"/>
                    </a:cubicBezTo>
                    <a:cubicBezTo>
                      <a:pt x="0" y="118"/>
                      <a:pt x="0" y="161"/>
                      <a:pt x="27" y="174"/>
                    </a:cubicBezTo>
                    <a:cubicBezTo>
                      <a:pt x="426" y="404"/>
                      <a:pt x="746" y="760"/>
                      <a:pt x="939" y="1180"/>
                    </a:cubicBezTo>
                    <a:cubicBezTo>
                      <a:pt x="1142" y="1636"/>
                      <a:pt x="1179" y="2152"/>
                      <a:pt x="1049" y="2632"/>
                    </a:cubicBezTo>
                    <a:cubicBezTo>
                      <a:pt x="983" y="2881"/>
                      <a:pt x="869" y="3118"/>
                      <a:pt x="723" y="3327"/>
                    </a:cubicBezTo>
                    <a:cubicBezTo>
                      <a:pt x="709" y="3331"/>
                      <a:pt x="703" y="3341"/>
                      <a:pt x="696" y="3354"/>
                    </a:cubicBezTo>
                    <a:cubicBezTo>
                      <a:pt x="696" y="3358"/>
                      <a:pt x="696" y="3361"/>
                      <a:pt x="693" y="3364"/>
                    </a:cubicBezTo>
                    <a:cubicBezTo>
                      <a:pt x="686" y="3378"/>
                      <a:pt x="680" y="3387"/>
                      <a:pt x="669" y="3398"/>
                    </a:cubicBezTo>
                    <a:cubicBezTo>
                      <a:pt x="644" y="3433"/>
                      <a:pt x="677" y="3471"/>
                      <a:pt x="712" y="3471"/>
                    </a:cubicBezTo>
                    <a:cubicBezTo>
                      <a:pt x="714" y="3471"/>
                      <a:pt x="715" y="3471"/>
                      <a:pt x="716" y="3471"/>
                    </a:cubicBezTo>
                    <a:cubicBezTo>
                      <a:pt x="755" y="3518"/>
                      <a:pt x="828" y="3545"/>
                      <a:pt x="893" y="3545"/>
                    </a:cubicBezTo>
                    <a:cubicBezTo>
                      <a:pt x="901" y="3545"/>
                      <a:pt x="909" y="3545"/>
                      <a:pt x="916" y="3544"/>
                    </a:cubicBezTo>
                    <a:cubicBezTo>
                      <a:pt x="1062" y="3524"/>
                      <a:pt x="1193" y="3431"/>
                      <a:pt x="1279" y="3318"/>
                    </a:cubicBezTo>
                    <a:cubicBezTo>
                      <a:pt x="1389" y="3178"/>
                      <a:pt x="1436" y="3001"/>
                      <a:pt x="1465" y="2828"/>
                    </a:cubicBezTo>
                    <a:cubicBezTo>
                      <a:pt x="1496" y="2655"/>
                      <a:pt x="1505" y="2478"/>
                      <a:pt x="1505" y="2302"/>
                    </a:cubicBezTo>
                    <a:cubicBezTo>
                      <a:pt x="1502" y="1619"/>
                      <a:pt x="1293" y="926"/>
                      <a:pt x="889" y="370"/>
                    </a:cubicBezTo>
                    <a:cubicBezTo>
                      <a:pt x="783" y="227"/>
                      <a:pt x="649" y="84"/>
                      <a:pt x="477" y="27"/>
                    </a:cubicBezTo>
                    <a:cubicBezTo>
                      <a:pt x="423" y="10"/>
                      <a:pt x="366" y="1"/>
                      <a:pt x="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12620323" y="-1662624"/>
                <a:ext cx="278120" cy="619457"/>
              </a:xfrm>
              <a:custGeom>
                <a:rect b="b" l="l" r="r" t="t"/>
                <a:pathLst>
                  <a:path extrusionOk="0" h="3704" w="1663">
                    <a:moveTo>
                      <a:pt x="388" y="161"/>
                    </a:moveTo>
                    <a:cubicBezTo>
                      <a:pt x="433" y="161"/>
                      <a:pt x="480" y="169"/>
                      <a:pt x="526" y="184"/>
                    </a:cubicBezTo>
                    <a:cubicBezTo>
                      <a:pt x="657" y="227"/>
                      <a:pt x="777" y="327"/>
                      <a:pt x="900" y="497"/>
                    </a:cubicBezTo>
                    <a:cubicBezTo>
                      <a:pt x="1286" y="1030"/>
                      <a:pt x="1499" y="1699"/>
                      <a:pt x="1502" y="2382"/>
                    </a:cubicBezTo>
                    <a:cubicBezTo>
                      <a:pt x="1502" y="2558"/>
                      <a:pt x="1490" y="2728"/>
                      <a:pt x="1462" y="2895"/>
                    </a:cubicBezTo>
                    <a:cubicBezTo>
                      <a:pt x="1439" y="3035"/>
                      <a:pt x="1399" y="3211"/>
                      <a:pt x="1293" y="3347"/>
                    </a:cubicBezTo>
                    <a:cubicBezTo>
                      <a:pt x="1210" y="3458"/>
                      <a:pt x="1096" y="3531"/>
                      <a:pt x="983" y="3544"/>
                    </a:cubicBezTo>
                    <a:cubicBezTo>
                      <a:pt x="979" y="3544"/>
                      <a:pt x="975" y="3544"/>
                      <a:pt x="971" y="3544"/>
                    </a:cubicBezTo>
                    <a:cubicBezTo>
                      <a:pt x="927" y="3544"/>
                      <a:pt x="875" y="3529"/>
                      <a:pt x="857" y="3501"/>
                    </a:cubicBezTo>
                    <a:lnTo>
                      <a:pt x="843" y="3484"/>
                    </a:lnTo>
                    <a:lnTo>
                      <a:pt x="843" y="3481"/>
                    </a:lnTo>
                    <a:lnTo>
                      <a:pt x="846" y="3474"/>
                    </a:lnTo>
                    <a:lnTo>
                      <a:pt x="850" y="3474"/>
                    </a:lnTo>
                    <a:lnTo>
                      <a:pt x="863" y="3454"/>
                    </a:lnTo>
                    <a:cubicBezTo>
                      <a:pt x="1020" y="3235"/>
                      <a:pt x="1133" y="2995"/>
                      <a:pt x="1203" y="2735"/>
                    </a:cubicBezTo>
                    <a:cubicBezTo>
                      <a:pt x="1339" y="2232"/>
                      <a:pt x="1299" y="1696"/>
                      <a:pt x="1086" y="1226"/>
                    </a:cubicBezTo>
                    <a:cubicBezTo>
                      <a:pt x="900" y="810"/>
                      <a:pt x="580" y="450"/>
                      <a:pt x="191" y="214"/>
                    </a:cubicBezTo>
                    <a:cubicBezTo>
                      <a:pt x="248" y="180"/>
                      <a:pt x="316" y="161"/>
                      <a:pt x="388" y="161"/>
                    </a:cubicBezTo>
                    <a:close/>
                    <a:moveTo>
                      <a:pt x="384" y="1"/>
                    </a:moveTo>
                    <a:cubicBezTo>
                      <a:pt x="259" y="1"/>
                      <a:pt x="141" y="40"/>
                      <a:pt x="51" y="118"/>
                    </a:cubicBezTo>
                    <a:cubicBezTo>
                      <a:pt x="17" y="144"/>
                      <a:pt x="1" y="187"/>
                      <a:pt x="4" y="230"/>
                    </a:cubicBezTo>
                    <a:cubicBezTo>
                      <a:pt x="7" y="270"/>
                      <a:pt x="31" y="304"/>
                      <a:pt x="64" y="324"/>
                    </a:cubicBezTo>
                    <a:cubicBezTo>
                      <a:pt x="447" y="544"/>
                      <a:pt x="760" y="890"/>
                      <a:pt x="943" y="1293"/>
                    </a:cubicBezTo>
                    <a:cubicBezTo>
                      <a:pt x="1139" y="1729"/>
                      <a:pt x="1176" y="2225"/>
                      <a:pt x="1050" y="2692"/>
                    </a:cubicBezTo>
                    <a:cubicBezTo>
                      <a:pt x="983" y="2928"/>
                      <a:pt x="883" y="3147"/>
                      <a:pt x="743" y="3347"/>
                    </a:cubicBezTo>
                    <a:cubicBezTo>
                      <a:pt x="723" y="3361"/>
                      <a:pt x="706" y="3384"/>
                      <a:pt x="700" y="3411"/>
                    </a:cubicBezTo>
                    <a:cubicBezTo>
                      <a:pt x="694" y="3414"/>
                      <a:pt x="690" y="3421"/>
                      <a:pt x="683" y="3427"/>
                    </a:cubicBezTo>
                    <a:cubicBezTo>
                      <a:pt x="654" y="3467"/>
                      <a:pt x="650" y="3517"/>
                      <a:pt x="674" y="3561"/>
                    </a:cubicBezTo>
                    <a:cubicBezTo>
                      <a:pt x="690" y="3594"/>
                      <a:pt x="720" y="3617"/>
                      <a:pt x="753" y="3627"/>
                    </a:cubicBezTo>
                    <a:cubicBezTo>
                      <a:pt x="813" y="3681"/>
                      <a:pt x="897" y="3704"/>
                      <a:pt x="970" y="3704"/>
                    </a:cubicBezTo>
                    <a:cubicBezTo>
                      <a:pt x="980" y="3704"/>
                      <a:pt x="993" y="3704"/>
                      <a:pt x="1003" y="3701"/>
                    </a:cubicBezTo>
                    <a:cubicBezTo>
                      <a:pt x="1156" y="3684"/>
                      <a:pt x="1310" y="3591"/>
                      <a:pt x="1419" y="3447"/>
                    </a:cubicBezTo>
                    <a:cubicBezTo>
                      <a:pt x="1549" y="3281"/>
                      <a:pt x="1596" y="3078"/>
                      <a:pt x="1622" y="2921"/>
                    </a:cubicBezTo>
                    <a:cubicBezTo>
                      <a:pt x="1649" y="2748"/>
                      <a:pt x="1662" y="2565"/>
                      <a:pt x="1662" y="2382"/>
                    </a:cubicBezTo>
                    <a:cubicBezTo>
                      <a:pt x="1659" y="1666"/>
                      <a:pt x="1436" y="963"/>
                      <a:pt x="1030" y="404"/>
                    </a:cubicBezTo>
                    <a:cubicBezTo>
                      <a:pt x="940" y="278"/>
                      <a:pt x="790" y="101"/>
                      <a:pt x="577" y="31"/>
                    </a:cubicBezTo>
                    <a:cubicBezTo>
                      <a:pt x="512" y="11"/>
                      <a:pt x="447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13442774" y="-1880861"/>
                <a:ext cx="258720" cy="609757"/>
              </a:xfrm>
              <a:custGeom>
                <a:rect b="b" l="l" r="r" t="t"/>
                <a:pathLst>
                  <a:path extrusionOk="0" h="3646" w="1547">
                    <a:moveTo>
                      <a:pt x="246" y="0"/>
                    </a:moveTo>
                    <a:cubicBezTo>
                      <a:pt x="179" y="0"/>
                      <a:pt x="111" y="11"/>
                      <a:pt x="41" y="34"/>
                    </a:cubicBezTo>
                    <a:cubicBezTo>
                      <a:pt x="1" y="47"/>
                      <a:pt x="8" y="114"/>
                      <a:pt x="44" y="124"/>
                    </a:cubicBezTo>
                    <a:cubicBezTo>
                      <a:pt x="524" y="264"/>
                      <a:pt x="823" y="720"/>
                      <a:pt x="1010" y="1156"/>
                    </a:cubicBezTo>
                    <a:cubicBezTo>
                      <a:pt x="1227" y="1652"/>
                      <a:pt x="1323" y="2222"/>
                      <a:pt x="1153" y="2748"/>
                    </a:cubicBezTo>
                    <a:cubicBezTo>
                      <a:pt x="1077" y="2988"/>
                      <a:pt x="947" y="3211"/>
                      <a:pt x="767" y="3387"/>
                    </a:cubicBezTo>
                    <a:lnTo>
                      <a:pt x="763" y="3384"/>
                    </a:lnTo>
                    <a:cubicBezTo>
                      <a:pt x="759" y="3383"/>
                      <a:pt x="754" y="3383"/>
                      <a:pt x="750" y="3383"/>
                    </a:cubicBezTo>
                    <a:cubicBezTo>
                      <a:pt x="638" y="3383"/>
                      <a:pt x="607" y="3549"/>
                      <a:pt x="697" y="3610"/>
                    </a:cubicBezTo>
                    <a:cubicBezTo>
                      <a:pt x="731" y="3635"/>
                      <a:pt x="771" y="3645"/>
                      <a:pt x="813" y="3645"/>
                    </a:cubicBezTo>
                    <a:cubicBezTo>
                      <a:pt x="917" y="3645"/>
                      <a:pt x="1033" y="3583"/>
                      <a:pt x="1107" y="3530"/>
                    </a:cubicBezTo>
                    <a:cubicBezTo>
                      <a:pt x="1396" y="3324"/>
                      <a:pt x="1479" y="2954"/>
                      <a:pt x="1499" y="2622"/>
                    </a:cubicBezTo>
                    <a:cubicBezTo>
                      <a:pt x="1546" y="1895"/>
                      <a:pt x="1413" y="1123"/>
                      <a:pt x="1013" y="507"/>
                    </a:cubicBezTo>
                    <a:cubicBezTo>
                      <a:pt x="840" y="240"/>
                      <a:pt x="564" y="0"/>
                      <a:pt x="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13431235" y="-1893905"/>
                <a:ext cx="284141" cy="636348"/>
              </a:xfrm>
              <a:custGeom>
                <a:rect b="b" l="l" r="r" t="t"/>
                <a:pathLst>
                  <a:path extrusionOk="0" h="3805" w="1699">
                    <a:moveTo>
                      <a:pt x="321" y="157"/>
                    </a:moveTo>
                    <a:cubicBezTo>
                      <a:pt x="679" y="157"/>
                      <a:pt x="938" y="507"/>
                      <a:pt x="1016" y="628"/>
                    </a:cubicBezTo>
                    <a:cubicBezTo>
                      <a:pt x="1369" y="1171"/>
                      <a:pt x="1539" y="1907"/>
                      <a:pt x="1492" y="2692"/>
                    </a:cubicBezTo>
                    <a:cubicBezTo>
                      <a:pt x="1465" y="3109"/>
                      <a:pt x="1349" y="3388"/>
                      <a:pt x="1129" y="3542"/>
                    </a:cubicBezTo>
                    <a:cubicBezTo>
                      <a:pt x="1050" y="3598"/>
                      <a:pt x="954" y="3644"/>
                      <a:pt x="880" y="3644"/>
                    </a:cubicBezTo>
                    <a:cubicBezTo>
                      <a:pt x="854" y="3644"/>
                      <a:pt x="831" y="3638"/>
                      <a:pt x="812" y="3625"/>
                    </a:cubicBezTo>
                    <a:cubicBezTo>
                      <a:pt x="792" y="3611"/>
                      <a:pt x="789" y="3582"/>
                      <a:pt x="796" y="3562"/>
                    </a:cubicBezTo>
                    <a:cubicBezTo>
                      <a:pt x="803" y="3545"/>
                      <a:pt x="812" y="3542"/>
                      <a:pt x="819" y="3542"/>
                    </a:cubicBezTo>
                    <a:lnTo>
                      <a:pt x="863" y="3548"/>
                    </a:lnTo>
                    <a:lnTo>
                      <a:pt x="892" y="3522"/>
                    </a:lnTo>
                    <a:cubicBezTo>
                      <a:pt x="1076" y="3342"/>
                      <a:pt x="1216" y="3109"/>
                      <a:pt x="1299" y="2849"/>
                    </a:cubicBezTo>
                    <a:cubicBezTo>
                      <a:pt x="1499" y="2230"/>
                      <a:pt x="1329" y="1610"/>
                      <a:pt x="1152" y="1201"/>
                    </a:cubicBezTo>
                    <a:cubicBezTo>
                      <a:pt x="919" y="662"/>
                      <a:pt x="616" y="315"/>
                      <a:pt x="246" y="162"/>
                    </a:cubicBezTo>
                    <a:cubicBezTo>
                      <a:pt x="272" y="159"/>
                      <a:pt x="296" y="157"/>
                      <a:pt x="321" y="157"/>
                    </a:cubicBezTo>
                    <a:close/>
                    <a:moveTo>
                      <a:pt x="317" y="0"/>
                    </a:moveTo>
                    <a:cubicBezTo>
                      <a:pt x="242" y="0"/>
                      <a:pt x="163" y="12"/>
                      <a:pt x="83" y="39"/>
                    </a:cubicBezTo>
                    <a:cubicBezTo>
                      <a:pt x="33" y="55"/>
                      <a:pt x="0" y="102"/>
                      <a:pt x="4" y="159"/>
                    </a:cubicBezTo>
                    <a:cubicBezTo>
                      <a:pt x="4" y="215"/>
                      <a:pt x="40" y="262"/>
                      <a:pt x="90" y="279"/>
                    </a:cubicBezTo>
                    <a:cubicBezTo>
                      <a:pt x="463" y="388"/>
                      <a:pt x="769" y="718"/>
                      <a:pt x="1006" y="1264"/>
                    </a:cubicBezTo>
                    <a:cubicBezTo>
                      <a:pt x="1172" y="1650"/>
                      <a:pt x="1332" y="2230"/>
                      <a:pt x="1149" y="2799"/>
                    </a:cubicBezTo>
                    <a:cubicBezTo>
                      <a:pt x="1076" y="3026"/>
                      <a:pt x="956" y="3225"/>
                      <a:pt x="803" y="3385"/>
                    </a:cubicBezTo>
                    <a:cubicBezTo>
                      <a:pt x="732" y="3388"/>
                      <a:pt x="676" y="3436"/>
                      <a:pt x="649" y="3505"/>
                    </a:cubicBezTo>
                    <a:cubicBezTo>
                      <a:pt x="612" y="3595"/>
                      <a:pt x="643" y="3699"/>
                      <a:pt x="720" y="3755"/>
                    </a:cubicBezTo>
                    <a:cubicBezTo>
                      <a:pt x="769" y="3788"/>
                      <a:pt x="823" y="3805"/>
                      <a:pt x="879" y="3805"/>
                    </a:cubicBezTo>
                    <a:cubicBezTo>
                      <a:pt x="1022" y="3805"/>
                      <a:pt x="1169" y="3711"/>
                      <a:pt x="1222" y="3671"/>
                    </a:cubicBezTo>
                    <a:cubicBezTo>
                      <a:pt x="1482" y="3488"/>
                      <a:pt x="1622" y="3172"/>
                      <a:pt x="1648" y="2703"/>
                    </a:cubicBezTo>
                    <a:cubicBezTo>
                      <a:pt x="1699" y="1884"/>
                      <a:pt x="1522" y="1114"/>
                      <a:pt x="1149" y="542"/>
                    </a:cubicBezTo>
                    <a:cubicBezTo>
                      <a:pt x="968" y="260"/>
                      <a:pt x="668" y="0"/>
                      <a:pt x="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13314841" y="-1840224"/>
                <a:ext cx="324278" cy="582831"/>
              </a:xfrm>
              <a:custGeom>
                <a:rect b="b" l="l" r="r" t="t"/>
                <a:pathLst>
                  <a:path extrusionOk="0" h="3485" w="1939">
                    <a:moveTo>
                      <a:pt x="643" y="1"/>
                    </a:moveTo>
                    <a:cubicBezTo>
                      <a:pt x="603" y="1"/>
                      <a:pt x="563" y="5"/>
                      <a:pt x="523" y="14"/>
                    </a:cubicBezTo>
                    <a:cubicBezTo>
                      <a:pt x="323" y="58"/>
                      <a:pt x="163" y="194"/>
                      <a:pt x="23" y="330"/>
                    </a:cubicBezTo>
                    <a:cubicBezTo>
                      <a:pt x="0" y="353"/>
                      <a:pt x="0" y="404"/>
                      <a:pt x="37" y="413"/>
                    </a:cubicBezTo>
                    <a:cubicBezTo>
                      <a:pt x="426" y="513"/>
                      <a:pt x="756" y="780"/>
                      <a:pt x="959" y="1126"/>
                    </a:cubicBezTo>
                    <a:cubicBezTo>
                      <a:pt x="1182" y="1509"/>
                      <a:pt x="1236" y="1969"/>
                      <a:pt x="1136" y="2398"/>
                    </a:cubicBezTo>
                    <a:cubicBezTo>
                      <a:pt x="1109" y="2511"/>
                      <a:pt x="1073" y="2625"/>
                      <a:pt x="1026" y="2731"/>
                    </a:cubicBezTo>
                    <a:cubicBezTo>
                      <a:pt x="903" y="2964"/>
                      <a:pt x="753" y="3184"/>
                      <a:pt x="583" y="3387"/>
                    </a:cubicBezTo>
                    <a:cubicBezTo>
                      <a:pt x="563" y="3407"/>
                      <a:pt x="576" y="3450"/>
                      <a:pt x="606" y="3457"/>
                    </a:cubicBezTo>
                    <a:cubicBezTo>
                      <a:pt x="677" y="3476"/>
                      <a:pt x="749" y="3485"/>
                      <a:pt x="820" y="3485"/>
                    </a:cubicBezTo>
                    <a:cubicBezTo>
                      <a:pt x="1067" y="3485"/>
                      <a:pt x="1306" y="3379"/>
                      <a:pt x="1492" y="3210"/>
                    </a:cubicBezTo>
                    <a:cubicBezTo>
                      <a:pt x="1765" y="2964"/>
                      <a:pt x="1898" y="2615"/>
                      <a:pt x="1918" y="2251"/>
                    </a:cubicBezTo>
                    <a:cubicBezTo>
                      <a:pt x="1938" y="1852"/>
                      <a:pt x="1842" y="1446"/>
                      <a:pt x="1705" y="1069"/>
                    </a:cubicBezTo>
                    <a:cubicBezTo>
                      <a:pt x="1582" y="727"/>
                      <a:pt x="1392" y="370"/>
                      <a:pt x="1086" y="154"/>
                    </a:cubicBezTo>
                    <a:cubicBezTo>
                      <a:pt x="956" y="64"/>
                      <a:pt x="800" y="1"/>
                      <a:pt x="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13301462" y="-1853769"/>
                <a:ext cx="351037" cy="609590"/>
              </a:xfrm>
              <a:custGeom>
                <a:rect b="b" l="l" r="r" t="t"/>
                <a:pathLst>
                  <a:path extrusionOk="0" h="3645" w="2099">
                    <a:moveTo>
                      <a:pt x="724" y="160"/>
                    </a:moveTo>
                    <a:cubicBezTo>
                      <a:pt x="892" y="160"/>
                      <a:pt x="1039" y="243"/>
                      <a:pt x="1119" y="302"/>
                    </a:cubicBezTo>
                    <a:cubicBezTo>
                      <a:pt x="1362" y="471"/>
                      <a:pt x="1562" y="768"/>
                      <a:pt x="1712" y="1178"/>
                    </a:cubicBezTo>
                    <a:cubicBezTo>
                      <a:pt x="1868" y="1610"/>
                      <a:pt x="1935" y="1986"/>
                      <a:pt x="1918" y="2329"/>
                    </a:cubicBezTo>
                    <a:cubicBezTo>
                      <a:pt x="1902" y="2589"/>
                      <a:pt x="1822" y="2959"/>
                      <a:pt x="1519" y="3232"/>
                    </a:cubicBezTo>
                    <a:cubicBezTo>
                      <a:pt x="1334" y="3397"/>
                      <a:pt x="1111" y="3487"/>
                      <a:pt x="894" y="3487"/>
                    </a:cubicBezTo>
                    <a:cubicBezTo>
                      <a:pt x="849" y="3487"/>
                      <a:pt x="804" y="3483"/>
                      <a:pt x="760" y="3475"/>
                    </a:cubicBezTo>
                    <a:cubicBezTo>
                      <a:pt x="919" y="3282"/>
                      <a:pt x="1059" y="3072"/>
                      <a:pt x="1179" y="2852"/>
                    </a:cubicBezTo>
                    <a:lnTo>
                      <a:pt x="1182" y="2846"/>
                    </a:lnTo>
                    <a:cubicBezTo>
                      <a:pt x="1229" y="2732"/>
                      <a:pt x="1265" y="2616"/>
                      <a:pt x="1293" y="2499"/>
                    </a:cubicBezTo>
                    <a:cubicBezTo>
                      <a:pt x="1402" y="2026"/>
                      <a:pt x="1336" y="1553"/>
                      <a:pt x="1106" y="1167"/>
                    </a:cubicBezTo>
                    <a:cubicBezTo>
                      <a:pt x="899" y="811"/>
                      <a:pt x="569" y="548"/>
                      <a:pt x="197" y="434"/>
                    </a:cubicBezTo>
                    <a:cubicBezTo>
                      <a:pt x="320" y="314"/>
                      <a:pt x="457" y="208"/>
                      <a:pt x="620" y="171"/>
                    </a:cubicBezTo>
                    <a:cubicBezTo>
                      <a:pt x="655" y="164"/>
                      <a:pt x="690" y="160"/>
                      <a:pt x="724" y="160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30" y="5"/>
                      <a:pt x="586" y="15"/>
                    </a:cubicBezTo>
                    <a:cubicBezTo>
                      <a:pt x="366" y="62"/>
                      <a:pt x="197" y="208"/>
                      <a:pt x="47" y="354"/>
                    </a:cubicBezTo>
                    <a:cubicBezTo>
                      <a:pt x="14" y="388"/>
                      <a:pt x="0" y="442"/>
                      <a:pt x="10" y="488"/>
                    </a:cubicBezTo>
                    <a:cubicBezTo>
                      <a:pt x="23" y="528"/>
                      <a:pt x="54" y="561"/>
                      <a:pt x="97" y="571"/>
                    </a:cubicBezTo>
                    <a:cubicBezTo>
                      <a:pt x="453" y="665"/>
                      <a:pt x="773" y="911"/>
                      <a:pt x="969" y="1247"/>
                    </a:cubicBezTo>
                    <a:cubicBezTo>
                      <a:pt x="1176" y="1600"/>
                      <a:pt x="1236" y="2030"/>
                      <a:pt x="1136" y="2463"/>
                    </a:cubicBezTo>
                    <a:cubicBezTo>
                      <a:pt x="1113" y="2569"/>
                      <a:pt x="1079" y="2676"/>
                      <a:pt x="1036" y="2779"/>
                    </a:cubicBezTo>
                    <a:cubicBezTo>
                      <a:pt x="913" y="3005"/>
                      <a:pt x="766" y="3219"/>
                      <a:pt x="600" y="3415"/>
                    </a:cubicBezTo>
                    <a:cubicBezTo>
                      <a:pt x="573" y="3448"/>
                      <a:pt x="566" y="3491"/>
                      <a:pt x="580" y="3535"/>
                    </a:cubicBezTo>
                    <a:cubicBezTo>
                      <a:pt x="593" y="3575"/>
                      <a:pt x="626" y="3608"/>
                      <a:pt x="666" y="3618"/>
                    </a:cubicBezTo>
                    <a:cubicBezTo>
                      <a:pt x="740" y="3635"/>
                      <a:pt x="816" y="3645"/>
                      <a:pt x="896" y="3645"/>
                    </a:cubicBezTo>
                    <a:cubicBezTo>
                      <a:pt x="1153" y="3645"/>
                      <a:pt x="1412" y="3542"/>
                      <a:pt x="1625" y="3351"/>
                    </a:cubicBezTo>
                    <a:cubicBezTo>
                      <a:pt x="1895" y="3108"/>
                      <a:pt x="2055" y="2749"/>
                      <a:pt x="2078" y="2340"/>
                    </a:cubicBezTo>
                    <a:cubicBezTo>
                      <a:pt x="2098" y="1973"/>
                      <a:pt x="2025" y="1577"/>
                      <a:pt x="1862" y="1124"/>
                    </a:cubicBezTo>
                    <a:cubicBezTo>
                      <a:pt x="1699" y="674"/>
                      <a:pt x="1485" y="362"/>
                      <a:pt x="1213" y="168"/>
                    </a:cubicBezTo>
                    <a:cubicBezTo>
                      <a:pt x="1054" y="59"/>
                      <a:pt x="883" y="1"/>
                      <a:pt x="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11791684" y="-1466629"/>
                <a:ext cx="263570" cy="612935"/>
              </a:xfrm>
              <a:custGeom>
                <a:rect b="b" l="l" r="r" t="t"/>
                <a:pathLst>
                  <a:path extrusionOk="0" h="3665" w="1576">
                    <a:moveTo>
                      <a:pt x="860" y="3401"/>
                    </a:moveTo>
                    <a:lnTo>
                      <a:pt x="860" y="3401"/>
                    </a:lnTo>
                    <a:cubicBezTo>
                      <a:pt x="843" y="3431"/>
                      <a:pt x="823" y="3461"/>
                      <a:pt x="803" y="3491"/>
                    </a:cubicBezTo>
                    <a:lnTo>
                      <a:pt x="803" y="3488"/>
                    </a:lnTo>
                    <a:cubicBezTo>
                      <a:pt x="800" y="3461"/>
                      <a:pt x="806" y="3424"/>
                      <a:pt x="837" y="3414"/>
                    </a:cubicBezTo>
                    <a:cubicBezTo>
                      <a:pt x="846" y="3411"/>
                      <a:pt x="853" y="3404"/>
                      <a:pt x="860" y="3401"/>
                    </a:cubicBezTo>
                    <a:close/>
                    <a:moveTo>
                      <a:pt x="344" y="1"/>
                    </a:moveTo>
                    <a:cubicBezTo>
                      <a:pt x="240" y="1"/>
                      <a:pt x="135" y="29"/>
                      <a:pt x="41" y="74"/>
                    </a:cubicBezTo>
                    <a:cubicBezTo>
                      <a:pt x="7" y="88"/>
                      <a:pt x="1" y="137"/>
                      <a:pt x="31" y="154"/>
                    </a:cubicBezTo>
                    <a:cubicBezTo>
                      <a:pt x="437" y="404"/>
                      <a:pt x="760" y="770"/>
                      <a:pt x="963" y="1200"/>
                    </a:cubicBezTo>
                    <a:cubicBezTo>
                      <a:pt x="1173" y="1656"/>
                      <a:pt x="1230" y="2169"/>
                      <a:pt x="1136" y="2662"/>
                    </a:cubicBezTo>
                    <a:cubicBezTo>
                      <a:pt x="1086" y="2915"/>
                      <a:pt x="996" y="3158"/>
                      <a:pt x="873" y="3381"/>
                    </a:cubicBezTo>
                    <a:cubicBezTo>
                      <a:pt x="879" y="3352"/>
                      <a:pt x="865" y="3319"/>
                      <a:pt x="835" y="3319"/>
                    </a:cubicBezTo>
                    <a:cubicBezTo>
                      <a:pt x="830" y="3319"/>
                      <a:pt x="825" y="3319"/>
                      <a:pt x="820" y="3321"/>
                    </a:cubicBezTo>
                    <a:cubicBezTo>
                      <a:pt x="703" y="3354"/>
                      <a:pt x="674" y="3508"/>
                      <a:pt x="750" y="3598"/>
                    </a:cubicBezTo>
                    <a:cubicBezTo>
                      <a:pt x="792" y="3645"/>
                      <a:pt x="846" y="3664"/>
                      <a:pt x="903" y="3664"/>
                    </a:cubicBezTo>
                    <a:cubicBezTo>
                      <a:pt x="1001" y="3664"/>
                      <a:pt x="1108" y="3609"/>
                      <a:pt x="1173" y="3547"/>
                    </a:cubicBezTo>
                    <a:cubicBezTo>
                      <a:pt x="1296" y="3428"/>
                      <a:pt x="1359" y="3261"/>
                      <a:pt x="1406" y="3098"/>
                    </a:cubicBezTo>
                    <a:cubicBezTo>
                      <a:pt x="1456" y="2928"/>
                      <a:pt x="1490" y="2751"/>
                      <a:pt x="1506" y="2579"/>
                    </a:cubicBezTo>
                    <a:cubicBezTo>
                      <a:pt x="1576" y="1866"/>
                      <a:pt x="1399" y="1136"/>
                      <a:pt x="1010" y="537"/>
                    </a:cubicBezTo>
                    <a:cubicBezTo>
                      <a:pt x="903" y="377"/>
                      <a:pt x="780" y="188"/>
                      <a:pt x="614" y="77"/>
                    </a:cubicBezTo>
                    <a:cubicBezTo>
                      <a:pt x="531" y="24"/>
                      <a:pt x="438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12727854" y="-1668143"/>
                <a:ext cx="250693" cy="585507"/>
              </a:xfrm>
              <a:custGeom>
                <a:rect b="b" l="l" r="r" t="t"/>
                <a:pathLst>
                  <a:path extrusionOk="0" h="3501" w="1499">
                    <a:moveTo>
                      <a:pt x="175" y="0"/>
                    </a:moveTo>
                    <a:cubicBezTo>
                      <a:pt x="101" y="0"/>
                      <a:pt x="29" y="33"/>
                      <a:pt x="17" y="117"/>
                    </a:cubicBezTo>
                    <a:cubicBezTo>
                      <a:pt x="0" y="240"/>
                      <a:pt x="123" y="323"/>
                      <a:pt x="207" y="390"/>
                    </a:cubicBezTo>
                    <a:cubicBezTo>
                      <a:pt x="317" y="477"/>
                      <a:pt x="417" y="573"/>
                      <a:pt x="510" y="680"/>
                    </a:cubicBezTo>
                    <a:cubicBezTo>
                      <a:pt x="693" y="890"/>
                      <a:pt x="790" y="1170"/>
                      <a:pt x="886" y="1436"/>
                    </a:cubicBezTo>
                    <a:cubicBezTo>
                      <a:pt x="1122" y="2089"/>
                      <a:pt x="1076" y="2801"/>
                      <a:pt x="699" y="3384"/>
                    </a:cubicBezTo>
                    <a:cubicBezTo>
                      <a:pt x="675" y="3422"/>
                      <a:pt x="708" y="3461"/>
                      <a:pt x="742" y="3461"/>
                    </a:cubicBezTo>
                    <a:cubicBezTo>
                      <a:pt x="753" y="3461"/>
                      <a:pt x="764" y="3457"/>
                      <a:pt x="773" y="3447"/>
                    </a:cubicBezTo>
                    <a:cubicBezTo>
                      <a:pt x="796" y="3474"/>
                      <a:pt x="833" y="3491"/>
                      <a:pt x="870" y="3497"/>
                    </a:cubicBezTo>
                    <a:cubicBezTo>
                      <a:pt x="882" y="3499"/>
                      <a:pt x="894" y="3500"/>
                      <a:pt x="906" y="3500"/>
                    </a:cubicBezTo>
                    <a:cubicBezTo>
                      <a:pt x="999" y="3500"/>
                      <a:pt x="1087" y="3435"/>
                      <a:pt x="1146" y="3367"/>
                    </a:cubicBezTo>
                    <a:cubicBezTo>
                      <a:pt x="1226" y="3277"/>
                      <a:pt x="1272" y="3164"/>
                      <a:pt x="1309" y="3051"/>
                    </a:cubicBezTo>
                    <a:cubicBezTo>
                      <a:pt x="1356" y="2898"/>
                      <a:pt x="1389" y="2741"/>
                      <a:pt x="1412" y="2581"/>
                    </a:cubicBezTo>
                    <a:cubicBezTo>
                      <a:pt x="1499" y="1982"/>
                      <a:pt x="1392" y="1356"/>
                      <a:pt x="1082" y="833"/>
                    </a:cubicBezTo>
                    <a:cubicBezTo>
                      <a:pt x="942" y="600"/>
                      <a:pt x="767" y="387"/>
                      <a:pt x="556" y="214"/>
                    </a:cubicBezTo>
                    <a:cubicBezTo>
                      <a:pt x="467" y="137"/>
                      <a:pt x="363" y="48"/>
                      <a:pt x="250" y="11"/>
                    </a:cubicBezTo>
                    <a:cubicBezTo>
                      <a:pt x="226" y="4"/>
                      <a:pt x="201" y="0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12713304" y="-1681688"/>
                <a:ext cx="279124" cy="612433"/>
              </a:xfrm>
              <a:custGeom>
                <a:rect b="b" l="l" r="r" t="t"/>
                <a:pathLst>
                  <a:path extrusionOk="0" h="3662" w="1669">
                    <a:moveTo>
                      <a:pt x="263" y="160"/>
                    </a:moveTo>
                    <a:cubicBezTo>
                      <a:pt x="280" y="160"/>
                      <a:pt x="297" y="163"/>
                      <a:pt x="314" y="169"/>
                    </a:cubicBezTo>
                    <a:cubicBezTo>
                      <a:pt x="404" y="195"/>
                      <a:pt x="494" y="272"/>
                      <a:pt x="574" y="338"/>
                    </a:cubicBezTo>
                    <a:lnTo>
                      <a:pt x="594" y="355"/>
                    </a:lnTo>
                    <a:cubicBezTo>
                      <a:pt x="794" y="521"/>
                      <a:pt x="963" y="724"/>
                      <a:pt x="1100" y="957"/>
                    </a:cubicBezTo>
                    <a:cubicBezTo>
                      <a:pt x="1393" y="1443"/>
                      <a:pt x="1506" y="2047"/>
                      <a:pt x="1419" y="2652"/>
                    </a:cubicBezTo>
                    <a:cubicBezTo>
                      <a:pt x="1399" y="2809"/>
                      <a:pt x="1363" y="2962"/>
                      <a:pt x="1320" y="3109"/>
                    </a:cubicBezTo>
                    <a:cubicBezTo>
                      <a:pt x="1293" y="3189"/>
                      <a:pt x="1249" y="3309"/>
                      <a:pt x="1173" y="3398"/>
                    </a:cubicBezTo>
                    <a:cubicBezTo>
                      <a:pt x="1128" y="3449"/>
                      <a:pt x="1058" y="3503"/>
                      <a:pt x="991" y="3503"/>
                    </a:cubicBezTo>
                    <a:cubicBezTo>
                      <a:pt x="984" y="3503"/>
                      <a:pt x="977" y="3503"/>
                      <a:pt x="969" y="3501"/>
                    </a:cubicBezTo>
                    <a:cubicBezTo>
                      <a:pt x="949" y="3495"/>
                      <a:pt x="926" y="3485"/>
                      <a:pt x="914" y="3472"/>
                    </a:cubicBezTo>
                    <a:lnTo>
                      <a:pt x="890" y="3448"/>
                    </a:lnTo>
                    <a:cubicBezTo>
                      <a:pt x="1236" y="2875"/>
                      <a:pt x="1293" y="2167"/>
                      <a:pt x="1049" y="1490"/>
                    </a:cubicBezTo>
                    <a:lnTo>
                      <a:pt x="1033" y="1450"/>
                    </a:lnTo>
                    <a:cubicBezTo>
                      <a:pt x="940" y="1191"/>
                      <a:pt x="843" y="921"/>
                      <a:pt x="657" y="708"/>
                    </a:cubicBezTo>
                    <a:cubicBezTo>
                      <a:pt x="560" y="598"/>
                      <a:pt x="457" y="495"/>
                      <a:pt x="344" y="408"/>
                    </a:cubicBezTo>
                    <a:cubicBezTo>
                      <a:pt x="337" y="401"/>
                      <a:pt x="330" y="398"/>
                      <a:pt x="324" y="392"/>
                    </a:cubicBezTo>
                    <a:cubicBezTo>
                      <a:pt x="241" y="328"/>
                      <a:pt x="174" y="272"/>
                      <a:pt x="184" y="212"/>
                    </a:cubicBezTo>
                    <a:cubicBezTo>
                      <a:pt x="187" y="189"/>
                      <a:pt x="197" y="178"/>
                      <a:pt x="204" y="175"/>
                    </a:cubicBezTo>
                    <a:cubicBezTo>
                      <a:pt x="219" y="165"/>
                      <a:pt x="240" y="160"/>
                      <a:pt x="263" y="160"/>
                    </a:cubicBezTo>
                    <a:close/>
                    <a:moveTo>
                      <a:pt x="263" y="0"/>
                    </a:moveTo>
                    <a:cubicBezTo>
                      <a:pt x="210" y="0"/>
                      <a:pt x="160" y="13"/>
                      <a:pt x="121" y="38"/>
                    </a:cubicBezTo>
                    <a:cubicBezTo>
                      <a:pt x="67" y="72"/>
                      <a:pt x="34" y="121"/>
                      <a:pt x="24" y="189"/>
                    </a:cubicBezTo>
                    <a:cubicBezTo>
                      <a:pt x="1" y="344"/>
                      <a:pt x="138" y="448"/>
                      <a:pt x="224" y="518"/>
                    </a:cubicBezTo>
                    <a:cubicBezTo>
                      <a:pt x="230" y="524"/>
                      <a:pt x="237" y="528"/>
                      <a:pt x="244" y="531"/>
                    </a:cubicBezTo>
                    <a:cubicBezTo>
                      <a:pt x="350" y="615"/>
                      <a:pt x="447" y="708"/>
                      <a:pt x="537" y="811"/>
                    </a:cubicBezTo>
                    <a:cubicBezTo>
                      <a:pt x="703" y="1004"/>
                      <a:pt x="794" y="1257"/>
                      <a:pt x="883" y="1503"/>
                    </a:cubicBezTo>
                    <a:lnTo>
                      <a:pt x="897" y="1543"/>
                    </a:lnTo>
                    <a:cubicBezTo>
                      <a:pt x="1137" y="2196"/>
                      <a:pt x="1069" y="2882"/>
                      <a:pt x="720" y="3421"/>
                    </a:cubicBezTo>
                    <a:cubicBezTo>
                      <a:pt x="683" y="3478"/>
                      <a:pt x="694" y="3552"/>
                      <a:pt x="747" y="3592"/>
                    </a:cubicBezTo>
                    <a:cubicBezTo>
                      <a:pt x="772" y="3613"/>
                      <a:pt x="801" y="3622"/>
                      <a:pt x="830" y="3622"/>
                    </a:cubicBezTo>
                    <a:cubicBezTo>
                      <a:pt x="835" y="3622"/>
                      <a:pt x="841" y="3622"/>
                      <a:pt x="846" y="3621"/>
                    </a:cubicBezTo>
                    <a:cubicBezTo>
                      <a:pt x="877" y="3638"/>
                      <a:pt x="906" y="3651"/>
                      <a:pt x="943" y="3658"/>
                    </a:cubicBezTo>
                    <a:cubicBezTo>
                      <a:pt x="957" y="3661"/>
                      <a:pt x="973" y="3661"/>
                      <a:pt x="989" y="3661"/>
                    </a:cubicBezTo>
                    <a:cubicBezTo>
                      <a:pt x="1093" y="3661"/>
                      <a:pt x="1203" y="3605"/>
                      <a:pt x="1293" y="3501"/>
                    </a:cubicBezTo>
                    <a:cubicBezTo>
                      <a:pt x="1389" y="3392"/>
                      <a:pt x="1443" y="3252"/>
                      <a:pt x="1473" y="3155"/>
                    </a:cubicBezTo>
                    <a:cubicBezTo>
                      <a:pt x="1519" y="3002"/>
                      <a:pt x="1556" y="2839"/>
                      <a:pt x="1579" y="2672"/>
                    </a:cubicBezTo>
                    <a:cubicBezTo>
                      <a:pt x="1669" y="2033"/>
                      <a:pt x="1549" y="1394"/>
                      <a:pt x="1240" y="874"/>
                    </a:cubicBezTo>
                    <a:cubicBezTo>
                      <a:pt x="1089" y="628"/>
                      <a:pt x="906" y="412"/>
                      <a:pt x="694" y="232"/>
                    </a:cubicBezTo>
                    <a:lnTo>
                      <a:pt x="677" y="218"/>
                    </a:lnTo>
                    <a:cubicBezTo>
                      <a:pt x="583" y="138"/>
                      <a:pt x="480" y="52"/>
                      <a:pt x="360" y="15"/>
                    </a:cubicBezTo>
                    <a:cubicBezTo>
                      <a:pt x="328" y="5"/>
                      <a:pt x="295" y="0"/>
                      <a:pt x="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13518530" y="-1905277"/>
                <a:ext cx="277618" cy="619624"/>
              </a:xfrm>
              <a:custGeom>
                <a:rect b="b" l="l" r="r" t="t"/>
                <a:pathLst>
                  <a:path extrusionOk="0" h="3705" w="1660">
                    <a:moveTo>
                      <a:pt x="182" y="1"/>
                    </a:moveTo>
                    <a:cubicBezTo>
                      <a:pt x="100" y="1"/>
                      <a:pt x="14" y="23"/>
                      <a:pt x="7" y="107"/>
                    </a:cubicBezTo>
                    <a:cubicBezTo>
                      <a:pt x="1" y="163"/>
                      <a:pt x="47" y="203"/>
                      <a:pt x="87" y="236"/>
                    </a:cubicBezTo>
                    <a:cubicBezTo>
                      <a:pt x="141" y="290"/>
                      <a:pt x="194" y="343"/>
                      <a:pt x="244" y="396"/>
                    </a:cubicBezTo>
                    <a:cubicBezTo>
                      <a:pt x="347" y="507"/>
                      <a:pt x="444" y="622"/>
                      <a:pt x="530" y="742"/>
                    </a:cubicBezTo>
                    <a:cubicBezTo>
                      <a:pt x="703" y="982"/>
                      <a:pt x="847" y="1242"/>
                      <a:pt x="957" y="1515"/>
                    </a:cubicBezTo>
                    <a:cubicBezTo>
                      <a:pt x="1020" y="1678"/>
                      <a:pt x="1080" y="1848"/>
                      <a:pt x="1103" y="2021"/>
                    </a:cubicBezTo>
                    <a:cubicBezTo>
                      <a:pt x="1126" y="2214"/>
                      <a:pt x="1100" y="2425"/>
                      <a:pt x="1080" y="2617"/>
                    </a:cubicBezTo>
                    <a:cubicBezTo>
                      <a:pt x="1043" y="2937"/>
                      <a:pt x="957" y="3264"/>
                      <a:pt x="743" y="3510"/>
                    </a:cubicBezTo>
                    <a:cubicBezTo>
                      <a:pt x="737" y="3513"/>
                      <a:pt x="730" y="3516"/>
                      <a:pt x="723" y="3524"/>
                    </a:cubicBezTo>
                    <a:cubicBezTo>
                      <a:pt x="723" y="3527"/>
                      <a:pt x="720" y="3530"/>
                      <a:pt x="720" y="3533"/>
                    </a:cubicBezTo>
                    <a:cubicBezTo>
                      <a:pt x="700" y="3556"/>
                      <a:pt x="680" y="3576"/>
                      <a:pt x="657" y="3596"/>
                    </a:cubicBezTo>
                    <a:cubicBezTo>
                      <a:pt x="620" y="3628"/>
                      <a:pt x="650" y="3681"/>
                      <a:pt x="688" y="3681"/>
                    </a:cubicBezTo>
                    <a:cubicBezTo>
                      <a:pt x="697" y="3681"/>
                      <a:pt x="708" y="3678"/>
                      <a:pt x="717" y="3670"/>
                    </a:cubicBezTo>
                    <a:cubicBezTo>
                      <a:pt x="720" y="3667"/>
                      <a:pt x="723" y="3667"/>
                      <a:pt x="723" y="3663"/>
                    </a:cubicBezTo>
                    <a:cubicBezTo>
                      <a:pt x="761" y="3694"/>
                      <a:pt x="816" y="3704"/>
                      <a:pt x="864" y="3704"/>
                    </a:cubicBezTo>
                    <a:cubicBezTo>
                      <a:pt x="872" y="3704"/>
                      <a:pt x="879" y="3704"/>
                      <a:pt x="886" y="3703"/>
                    </a:cubicBezTo>
                    <a:cubicBezTo>
                      <a:pt x="1020" y="3687"/>
                      <a:pt x="1133" y="3587"/>
                      <a:pt x="1213" y="3487"/>
                    </a:cubicBezTo>
                    <a:cubicBezTo>
                      <a:pt x="1396" y="3260"/>
                      <a:pt x="1499" y="2960"/>
                      <a:pt x="1549" y="2677"/>
                    </a:cubicBezTo>
                    <a:cubicBezTo>
                      <a:pt x="1659" y="2078"/>
                      <a:pt x="1509" y="1458"/>
                      <a:pt x="1213" y="933"/>
                    </a:cubicBezTo>
                    <a:cubicBezTo>
                      <a:pt x="1070" y="679"/>
                      <a:pt x="897" y="430"/>
                      <a:pt x="687" y="223"/>
                    </a:cubicBezTo>
                    <a:cubicBezTo>
                      <a:pt x="580" y="117"/>
                      <a:pt x="441" y="50"/>
                      <a:pt x="294" y="13"/>
                    </a:cubicBezTo>
                    <a:cubicBezTo>
                      <a:pt x="266" y="7"/>
                      <a:pt x="22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13504650" y="-1918655"/>
                <a:ext cx="304377" cy="646215"/>
              </a:xfrm>
              <a:custGeom>
                <a:rect b="b" l="l" r="r" t="t"/>
                <a:pathLst>
                  <a:path extrusionOk="0" h="3864" w="1820">
                    <a:moveTo>
                      <a:pt x="266" y="162"/>
                    </a:moveTo>
                    <a:cubicBezTo>
                      <a:pt x="297" y="162"/>
                      <a:pt x="331" y="166"/>
                      <a:pt x="361" y="173"/>
                    </a:cubicBezTo>
                    <a:cubicBezTo>
                      <a:pt x="507" y="207"/>
                      <a:pt x="627" y="273"/>
                      <a:pt x="717" y="360"/>
                    </a:cubicBezTo>
                    <a:cubicBezTo>
                      <a:pt x="897" y="539"/>
                      <a:pt x="1069" y="773"/>
                      <a:pt x="1226" y="1053"/>
                    </a:cubicBezTo>
                    <a:cubicBezTo>
                      <a:pt x="1536" y="1598"/>
                      <a:pt x="1652" y="2201"/>
                      <a:pt x="1556" y="2744"/>
                    </a:cubicBezTo>
                    <a:cubicBezTo>
                      <a:pt x="1516" y="2964"/>
                      <a:pt x="1426" y="3277"/>
                      <a:pt x="1236" y="3516"/>
                    </a:cubicBezTo>
                    <a:cubicBezTo>
                      <a:pt x="1172" y="3593"/>
                      <a:pt x="1073" y="3690"/>
                      <a:pt x="960" y="3703"/>
                    </a:cubicBezTo>
                    <a:cubicBezTo>
                      <a:pt x="954" y="3704"/>
                      <a:pt x="947" y="3704"/>
                      <a:pt x="941" y="3704"/>
                    </a:cubicBezTo>
                    <a:cubicBezTo>
                      <a:pt x="907" y="3704"/>
                      <a:pt x="874" y="3697"/>
                      <a:pt x="860" y="3683"/>
                    </a:cubicBezTo>
                    <a:lnTo>
                      <a:pt x="853" y="3676"/>
                    </a:lnTo>
                    <a:lnTo>
                      <a:pt x="860" y="3670"/>
                    </a:lnTo>
                    <a:lnTo>
                      <a:pt x="866" y="3663"/>
                    </a:lnTo>
                    <a:lnTo>
                      <a:pt x="870" y="3656"/>
                    </a:lnTo>
                    <a:lnTo>
                      <a:pt x="877" y="3653"/>
                    </a:lnTo>
                    <a:lnTo>
                      <a:pt x="886" y="3640"/>
                    </a:lnTo>
                    <a:cubicBezTo>
                      <a:pt x="1080" y="3420"/>
                      <a:pt x="1196" y="3117"/>
                      <a:pt x="1243" y="2708"/>
                    </a:cubicBezTo>
                    <a:lnTo>
                      <a:pt x="1246" y="2680"/>
                    </a:lnTo>
                    <a:cubicBezTo>
                      <a:pt x="1266" y="2488"/>
                      <a:pt x="1289" y="2288"/>
                      <a:pt x="1266" y="2091"/>
                    </a:cubicBezTo>
                    <a:cubicBezTo>
                      <a:pt x="1243" y="1901"/>
                      <a:pt x="1172" y="1721"/>
                      <a:pt x="1113" y="1569"/>
                    </a:cubicBezTo>
                    <a:cubicBezTo>
                      <a:pt x="1000" y="1286"/>
                      <a:pt x="853" y="1019"/>
                      <a:pt x="677" y="776"/>
                    </a:cubicBezTo>
                    <a:cubicBezTo>
                      <a:pt x="587" y="653"/>
                      <a:pt x="490" y="533"/>
                      <a:pt x="387" y="423"/>
                    </a:cubicBezTo>
                    <a:cubicBezTo>
                      <a:pt x="333" y="367"/>
                      <a:pt x="281" y="313"/>
                      <a:pt x="224" y="260"/>
                    </a:cubicBezTo>
                    <a:cubicBezTo>
                      <a:pt x="221" y="257"/>
                      <a:pt x="217" y="253"/>
                      <a:pt x="210" y="247"/>
                    </a:cubicBezTo>
                    <a:cubicBezTo>
                      <a:pt x="193" y="230"/>
                      <a:pt x="167" y="207"/>
                      <a:pt x="167" y="193"/>
                    </a:cubicBezTo>
                    <a:cubicBezTo>
                      <a:pt x="170" y="187"/>
                      <a:pt x="170" y="183"/>
                      <a:pt x="177" y="180"/>
                    </a:cubicBezTo>
                    <a:cubicBezTo>
                      <a:pt x="195" y="167"/>
                      <a:pt x="229" y="162"/>
                      <a:pt x="266" y="162"/>
                    </a:cubicBezTo>
                    <a:close/>
                    <a:moveTo>
                      <a:pt x="266" y="1"/>
                    </a:moveTo>
                    <a:cubicBezTo>
                      <a:pt x="207" y="1"/>
                      <a:pt x="139" y="11"/>
                      <a:pt x="87" y="47"/>
                    </a:cubicBezTo>
                    <a:cubicBezTo>
                      <a:pt x="41" y="80"/>
                      <a:pt x="14" y="123"/>
                      <a:pt x="10" y="177"/>
                    </a:cubicBezTo>
                    <a:cubicBezTo>
                      <a:pt x="1" y="270"/>
                      <a:pt x="61" y="327"/>
                      <a:pt x="104" y="367"/>
                    </a:cubicBezTo>
                    <a:cubicBezTo>
                      <a:pt x="107" y="370"/>
                      <a:pt x="110" y="373"/>
                      <a:pt x="114" y="376"/>
                    </a:cubicBezTo>
                    <a:cubicBezTo>
                      <a:pt x="167" y="427"/>
                      <a:pt x="221" y="476"/>
                      <a:pt x="270" y="530"/>
                    </a:cubicBezTo>
                    <a:cubicBezTo>
                      <a:pt x="370" y="636"/>
                      <a:pt x="464" y="753"/>
                      <a:pt x="547" y="870"/>
                    </a:cubicBezTo>
                    <a:cubicBezTo>
                      <a:pt x="717" y="1102"/>
                      <a:pt x="857" y="1359"/>
                      <a:pt x="963" y="1626"/>
                    </a:cubicBezTo>
                    <a:cubicBezTo>
                      <a:pt x="1023" y="1772"/>
                      <a:pt x="1086" y="1941"/>
                      <a:pt x="1106" y="2111"/>
                    </a:cubicBezTo>
                    <a:cubicBezTo>
                      <a:pt x="1129" y="2288"/>
                      <a:pt x="1106" y="2477"/>
                      <a:pt x="1086" y="2664"/>
                    </a:cubicBezTo>
                    <a:lnTo>
                      <a:pt x="1083" y="2688"/>
                    </a:lnTo>
                    <a:cubicBezTo>
                      <a:pt x="1043" y="3057"/>
                      <a:pt x="940" y="3333"/>
                      <a:pt x="773" y="3527"/>
                    </a:cubicBezTo>
                    <a:cubicBezTo>
                      <a:pt x="760" y="3536"/>
                      <a:pt x="750" y="3547"/>
                      <a:pt x="740" y="3560"/>
                    </a:cubicBezTo>
                    <a:lnTo>
                      <a:pt x="740" y="3567"/>
                    </a:lnTo>
                    <a:cubicBezTo>
                      <a:pt x="720" y="3584"/>
                      <a:pt x="703" y="3600"/>
                      <a:pt x="687" y="3616"/>
                    </a:cubicBezTo>
                    <a:cubicBezTo>
                      <a:pt x="653" y="3647"/>
                      <a:pt x="637" y="3690"/>
                      <a:pt x="647" y="3736"/>
                    </a:cubicBezTo>
                    <a:cubicBezTo>
                      <a:pt x="657" y="3779"/>
                      <a:pt x="690" y="3819"/>
                      <a:pt x="733" y="3833"/>
                    </a:cubicBezTo>
                    <a:cubicBezTo>
                      <a:pt x="746" y="3839"/>
                      <a:pt x="759" y="3841"/>
                      <a:pt x="772" y="3841"/>
                    </a:cubicBezTo>
                    <a:cubicBezTo>
                      <a:pt x="782" y="3841"/>
                      <a:pt x="793" y="3839"/>
                      <a:pt x="803" y="3836"/>
                    </a:cubicBezTo>
                    <a:cubicBezTo>
                      <a:pt x="850" y="3859"/>
                      <a:pt x="900" y="3863"/>
                      <a:pt x="937" y="3863"/>
                    </a:cubicBezTo>
                    <a:cubicBezTo>
                      <a:pt x="957" y="3863"/>
                      <a:pt x="969" y="3863"/>
                      <a:pt x="980" y="3859"/>
                    </a:cubicBezTo>
                    <a:cubicBezTo>
                      <a:pt x="1113" y="3843"/>
                      <a:pt x="1243" y="3763"/>
                      <a:pt x="1359" y="3616"/>
                    </a:cubicBezTo>
                    <a:cubicBezTo>
                      <a:pt x="1572" y="3353"/>
                      <a:pt x="1669" y="3011"/>
                      <a:pt x="1712" y="2774"/>
                    </a:cubicBezTo>
                    <a:cubicBezTo>
                      <a:pt x="1819" y="2191"/>
                      <a:pt x="1696" y="1552"/>
                      <a:pt x="1366" y="973"/>
                    </a:cubicBezTo>
                    <a:cubicBezTo>
                      <a:pt x="1200" y="679"/>
                      <a:pt x="1020" y="436"/>
                      <a:pt x="826" y="247"/>
                    </a:cubicBezTo>
                    <a:cubicBezTo>
                      <a:pt x="717" y="137"/>
                      <a:pt x="573" y="60"/>
                      <a:pt x="397" y="17"/>
                    </a:cubicBezTo>
                    <a:cubicBezTo>
                      <a:pt x="387" y="13"/>
                      <a:pt x="332" y="1"/>
                      <a:pt x="2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12513461" y="-1628509"/>
                <a:ext cx="325951" cy="599555"/>
              </a:xfrm>
              <a:custGeom>
                <a:rect b="b" l="l" r="r" t="t"/>
                <a:pathLst>
                  <a:path extrusionOk="0" h="3585" w="1949">
                    <a:moveTo>
                      <a:pt x="595" y="1"/>
                    </a:moveTo>
                    <a:cubicBezTo>
                      <a:pt x="555" y="1"/>
                      <a:pt x="515" y="5"/>
                      <a:pt x="473" y="14"/>
                    </a:cubicBezTo>
                    <a:cubicBezTo>
                      <a:pt x="246" y="60"/>
                      <a:pt x="0" y="320"/>
                      <a:pt x="214" y="533"/>
                    </a:cubicBezTo>
                    <a:cubicBezTo>
                      <a:pt x="310" y="630"/>
                      <a:pt x="440" y="686"/>
                      <a:pt x="543" y="776"/>
                    </a:cubicBezTo>
                    <a:cubicBezTo>
                      <a:pt x="663" y="879"/>
                      <a:pt x="763" y="1002"/>
                      <a:pt x="839" y="1142"/>
                    </a:cubicBezTo>
                    <a:cubicBezTo>
                      <a:pt x="930" y="1309"/>
                      <a:pt x="982" y="1495"/>
                      <a:pt x="1022" y="1678"/>
                    </a:cubicBezTo>
                    <a:cubicBezTo>
                      <a:pt x="1066" y="1875"/>
                      <a:pt x="1093" y="2075"/>
                      <a:pt x="1086" y="2278"/>
                    </a:cubicBezTo>
                    <a:cubicBezTo>
                      <a:pt x="1073" y="2648"/>
                      <a:pt x="923" y="2977"/>
                      <a:pt x="753" y="3297"/>
                    </a:cubicBezTo>
                    <a:cubicBezTo>
                      <a:pt x="663" y="3357"/>
                      <a:pt x="646" y="3490"/>
                      <a:pt x="746" y="3553"/>
                    </a:cubicBezTo>
                    <a:cubicBezTo>
                      <a:pt x="781" y="3576"/>
                      <a:pt x="824" y="3584"/>
                      <a:pt x="868" y="3584"/>
                    </a:cubicBezTo>
                    <a:cubicBezTo>
                      <a:pt x="948" y="3584"/>
                      <a:pt x="1036" y="3556"/>
                      <a:pt x="1102" y="3530"/>
                    </a:cubicBezTo>
                    <a:cubicBezTo>
                      <a:pt x="1376" y="3420"/>
                      <a:pt x="1559" y="3170"/>
                      <a:pt x="1672" y="2911"/>
                    </a:cubicBezTo>
                    <a:cubicBezTo>
                      <a:pt x="1742" y="2751"/>
                      <a:pt x="1789" y="2588"/>
                      <a:pt x="1835" y="2421"/>
                    </a:cubicBezTo>
                    <a:cubicBezTo>
                      <a:pt x="1882" y="2255"/>
                      <a:pt x="1922" y="2081"/>
                      <a:pt x="1932" y="1909"/>
                    </a:cubicBezTo>
                    <a:cubicBezTo>
                      <a:pt x="1949" y="1605"/>
                      <a:pt x="1862" y="1309"/>
                      <a:pt x="1725" y="1042"/>
                    </a:cubicBezTo>
                    <a:cubicBezTo>
                      <a:pt x="1585" y="773"/>
                      <a:pt x="1402" y="520"/>
                      <a:pt x="1193" y="303"/>
                    </a:cubicBezTo>
                    <a:cubicBezTo>
                      <a:pt x="1033" y="139"/>
                      <a:pt x="826" y="1"/>
                      <a:pt x="5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12518478" y="-1642054"/>
                <a:ext cx="334313" cy="626816"/>
              </a:xfrm>
              <a:custGeom>
                <a:rect b="b" l="l" r="r" t="t"/>
                <a:pathLst>
                  <a:path extrusionOk="0" h="3748" w="1999">
                    <a:moveTo>
                      <a:pt x="563" y="161"/>
                    </a:moveTo>
                    <a:cubicBezTo>
                      <a:pt x="786" y="161"/>
                      <a:pt x="976" y="307"/>
                      <a:pt x="1106" y="437"/>
                    </a:cubicBezTo>
                    <a:cubicBezTo>
                      <a:pt x="1309" y="651"/>
                      <a:pt x="1489" y="900"/>
                      <a:pt x="1622" y="1160"/>
                    </a:cubicBezTo>
                    <a:cubicBezTo>
                      <a:pt x="1768" y="1440"/>
                      <a:pt x="1835" y="1719"/>
                      <a:pt x="1822" y="1986"/>
                    </a:cubicBezTo>
                    <a:cubicBezTo>
                      <a:pt x="1812" y="2159"/>
                      <a:pt x="1768" y="2332"/>
                      <a:pt x="1728" y="2482"/>
                    </a:cubicBezTo>
                    <a:cubicBezTo>
                      <a:pt x="1685" y="2635"/>
                      <a:pt x="1639" y="2801"/>
                      <a:pt x="1569" y="2958"/>
                    </a:cubicBezTo>
                    <a:cubicBezTo>
                      <a:pt x="1482" y="3161"/>
                      <a:pt x="1319" y="3424"/>
                      <a:pt x="1043" y="3538"/>
                    </a:cubicBezTo>
                    <a:cubicBezTo>
                      <a:pt x="951" y="3574"/>
                      <a:pt x="885" y="3587"/>
                      <a:pt x="839" y="3587"/>
                    </a:cubicBezTo>
                    <a:cubicBezTo>
                      <a:pt x="801" y="3587"/>
                      <a:pt x="776" y="3578"/>
                      <a:pt x="760" y="3568"/>
                    </a:cubicBezTo>
                    <a:cubicBezTo>
                      <a:pt x="740" y="3554"/>
                      <a:pt x="729" y="3538"/>
                      <a:pt x="726" y="3514"/>
                    </a:cubicBezTo>
                    <a:cubicBezTo>
                      <a:pt x="726" y="3488"/>
                      <a:pt x="743" y="3461"/>
                      <a:pt x="766" y="3444"/>
                    </a:cubicBezTo>
                    <a:lnTo>
                      <a:pt x="783" y="3434"/>
                    </a:lnTo>
                    <a:lnTo>
                      <a:pt x="793" y="3414"/>
                    </a:lnTo>
                    <a:cubicBezTo>
                      <a:pt x="963" y="3098"/>
                      <a:pt x="1123" y="2749"/>
                      <a:pt x="1135" y="2362"/>
                    </a:cubicBezTo>
                    <a:cubicBezTo>
                      <a:pt x="1143" y="2173"/>
                      <a:pt x="1120" y="1973"/>
                      <a:pt x="1072" y="1743"/>
                    </a:cubicBezTo>
                    <a:cubicBezTo>
                      <a:pt x="1036" y="1583"/>
                      <a:pt x="983" y="1377"/>
                      <a:pt x="880" y="1186"/>
                    </a:cubicBezTo>
                    <a:cubicBezTo>
                      <a:pt x="800" y="1037"/>
                      <a:pt x="690" y="903"/>
                      <a:pt x="566" y="794"/>
                    </a:cubicBezTo>
                    <a:cubicBezTo>
                      <a:pt x="513" y="754"/>
                      <a:pt x="460" y="717"/>
                      <a:pt x="407" y="684"/>
                    </a:cubicBezTo>
                    <a:cubicBezTo>
                      <a:pt x="347" y="644"/>
                      <a:pt x="287" y="604"/>
                      <a:pt x="240" y="557"/>
                    </a:cubicBezTo>
                    <a:cubicBezTo>
                      <a:pt x="187" y="507"/>
                      <a:pt x="170" y="451"/>
                      <a:pt x="187" y="394"/>
                    </a:cubicBezTo>
                    <a:cubicBezTo>
                      <a:pt x="216" y="294"/>
                      <a:pt x="336" y="198"/>
                      <a:pt x="460" y="171"/>
                    </a:cubicBezTo>
                    <a:cubicBezTo>
                      <a:pt x="496" y="164"/>
                      <a:pt x="530" y="161"/>
                      <a:pt x="563" y="161"/>
                    </a:cubicBezTo>
                    <a:close/>
                    <a:moveTo>
                      <a:pt x="565" y="0"/>
                    </a:moveTo>
                    <a:cubicBezTo>
                      <a:pt x="518" y="0"/>
                      <a:pt x="472" y="5"/>
                      <a:pt x="427" y="15"/>
                    </a:cubicBezTo>
                    <a:cubicBezTo>
                      <a:pt x="270" y="47"/>
                      <a:pt x="87" y="175"/>
                      <a:pt x="33" y="347"/>
                    </a:cubicBezTo>
                    <a:cubicBezTo>
                      <a:pt x="1" y="464"/>
                      <a:pt x="33" y="577"/>
                      <a:pt x="127" y="671"/>
                    </a:cubicBezTo>
                    <a:cubicBezTo>
                      <a:pt x="187" y="731"/>
                      <a:pt x="253" y="774"/>
                      <a:pt x="320" y="817"/>
                    </a:cubicBezTo>
                    <a:cubicBezTo>
                      <a:pt x="370" y="851"/>
                      <a:pt x="420" y="880"/>
                      <a:pt x="460" y="917"/>
                    </a:cubicBezTo>
                    <a:cubicBezTo>
                      <a:pt x="573" y="1014"/>
                      <a:pt x="670" y="1130"/>
                      <a:pt x="740" y="1263"/>
                    </a:cubicBezTo>
                    <a:cubicBezTo>
                      <a:pt x="833" y="1436"/>
                      <a:pt x="883" y="1630"/>
                      <a:pt x="916" y="1776"/>
                    </a:cubicBezTo>
                    <a:cubicBezTo>
                      <a:pt x="963" y="1993"/>
                      <a:pt x="983" y="2182"/>
                      <a:pt x="976" y="2356"/>
                    </a:cubicBezTo>
                    <a:cubicBezTo>
                      <a:pt x="966" y="2685"/>
                      <a:pt x="843" y="2985"/>
                      <a:pt x="660" y="3324"/>
                    </a:cubicBezTo>
                    <a:cubicBezTo>
                      <a:pt x="603" y="3371"/>
                      <a:pt x="566" y="3444"/>
                      <a:pt x="566" y="3518"/>
                    </a:cubicBezTo>
                    <a:cubicBezTo>
                      <a:pt x="570" y="3594"/>
                      <a:pt x="606" y="3661"/>
                      <a:pt x="673" y="3701"/>
                    </a:cubicBezTo>
                    <a:cubicBezTo>
                      <a:pt x="720" y="3731"/>
                      <a:pt x="776" y="3748"/>
                      <a:pt x="840" y="3748"/>
                    </a:cubicBezTo>
                    <a:cubicBezTo>
                      <a:pt x="913" y="3748"/>
                      <a:pt x="1003" y="3728"/>
                      <a:pt x="1103" y="3684"/>
                    </a:cubicBezTo>
                    <a:cubicBezTo>
                      <a:pt x="1429" y="3554"/>
                      <a:pt x="1615" y="3251"/>
                      <a:pt x="1715" y="3021"/>
                    </a:cubicBezTo>
                    <a:cubicBezTo>
                      <a:pt x="1788" y="2855"/>
                      <a:pt x="1842" y="2678"/>
                      <a:pt x="1882" y="2522"/>
                    </a:cubicBezTo>
                    <a:cubicBezTo>
                      <a:pt x="1925" y="2369"/>
                      <a:pt x="1968" y="2182"/>
                      <a:pt x="1982" y="1996"/>
                    </a:cubicBezTo>
                    <a:cubicBezTo>
                      <a:pt x="1999" y="1699"/>
                      <a:pt x="1925" y="1393"/>
                      <a:pt x="1765" y="1086"/>
                    </a:cubicBezTo>
                    <a:cubicBezTo>
                      <a:pt x="1625" y="814"/>
                      <a:pt x="1435" y="551"/>
                      <a:pt x="1219" y="327"/>
                    </a:cubicBezTo>
                    <a:cubicBezTo>
                      <a:pt x="1010" y="112"/>
                      <a:pt x="786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11879147" y="-1489539"/>
                <a:ext cx="263570" cy="627652"/>
              </a:xfrm>
              <a:custGeom>
                <a:rect b="b" l="l" r="r" t="t"/>
                <a:pathLst>
                  <a:path extrusionOk="0" h="3753" w="1576">
                    <a:moveTo>
                      <a:pt x="237" y="1"/>
                    </a:moveTo>
                    <a:cubicBezTo>
                      <a:pt x="206" y="1"/>
                      <a:pt x="176" y="5"/>
                      <a:pt x="147" y="15"/>
                    </a:cubicBezTo>
                    <a:cubicBezTo>
                      <a:pt x="43" y="45"/>
                      <a:pt x="0" y="142"/>
                      <a:pt x="67" y="231"/>
                    </a:cubicBezTo>
                    <a:cubicBezTo>
                      <a:pt x="160" y="348"/>
                      <a:pt x="283" y="448"/>
                      <a:pt x="390" y="554"/>
                    </a:cubicBezTo>
                    <a:cubicBezTo>
                      <a:pt x="610" y="781"/>
                      <a:pt x="770" y="1064"/>
                      <a:pt x="883" y="1357"/>
                    </a:cubicBezTo>
                    <a:cubicBezTo>
                      <a:pt x="950" y="1537"/>
                      <a:pt x="979" y="1726"/>
                      <a:pt x="1002" y="1917"/>
                    </a:cubicBezTo>
                    <a:cubicBezTo>
                      <a:pt x="1026" y="2109"/>
                      <a:pt x="1046" y="2303"/>
                      <a:pt x="1046" y="2499"/>
                    </a:cubicBezTo>
                    <a:cubicBezTo>
                      <a:pt x="1042" y="2836"/>
                      <a:pt x="976" y="3179"/>
                      <a:pt x="793" y="3462"/>
                    </a:cubicBezTo>
                    <a:cubicBezTo>
                      <a:pt x="783" y="3462"/>
                      <a:pt x="773" y="3465"/>
                      <a:pt x="763" y="3475"/>
                    </a:cubicBezTo>
                    <a:cubicBezTo>
                      <a:pt x="693" y="3538"/>
                      <a:pt x="616" y="3664"/>
                      <a:pt x="730" y="3731"/>
                    </a:cubicBezTo>
                    <a:cubicBezTo>
                      <a:pt x="756" y="3746"/>
                      <a:pt x="783" y="3752"/>
                      <a:pt x="810" y="3752"/>
                    </a:cubicBezTo>
                    <a:cubicBezTo>
                      <a:pt x="901" y="3752"/>
                      <a:pt x="989" y="3676"/>
                      <a:pt x="1046" y="3611"/>
                    </a:cubicBezTo>
                    <a:cubicBezTo>
                      <a:pt x="1233" y="3408"/>
                      <a:pt x="1359" y="3155"/>
                      <a:pt x="1426" y="2892"/>
                    </a:cubicBezTo>
                    <a:cubicBezTo>
                      <a:pt x="1576" y="2319"/>
                      <a:pt x="1469" y="1726"/>
                      <a:pt x="1242" y="1190"/>
                    </a:cubicBezTo>
                    <a:cubicBezTo>
                      <a:pt x="1126" y="914"/>
                      <a:pt x="986" y="644"/>
                      <a:pt x="819" y="398"/>
                    </a:cubicBezTo>
                    <a:cubicBezTo>
                      <a:pt x="736" y="278"/>
                      <a:pt x="640" y="165"/>
                      <a:pt x="513" y="91"/>
                    </a:cubicBezTo>
                    <a:cubicBezTo>
                      <a:pt x="435" y="43"/>
                      <a:pt x="333" y="1"/>
                      <a:pt x="2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11869615" y="-1502751"/>
                <a:ext cx="284810" cy="653908"/>
              </a:xfrm>
              <a:custGeom>
                <a:rect b="b" l="l" r="r" t="t"/>
                <a:pathLst>
                  <a:path extrusionOk="0" h="3910" w="1703">
                    <a:moveTo>
                      <a:pt x="292" y="160"/>
                    </a:moveTo>
                    <a:cubicBezTo>
                      <a:pt x="385" y="160"/>
                      <a:pt x="485" y="213"/>
                      <a:pt x="530" y="237"/>
                    </a:cubicBezTo>
                    <a:cubicBezTo>
                      <a:pt x="630" y="297"/>
                      <a:pt x="720" y="390"/>
                      <a:pt x="810" y="520"/>
                    </a:cubicBezTo>
                    <a:cubicBezTo>
                      <a:pt x="960" y="747"/>
                      <a:pt x="1099" y="1006"/>
                      <a:pt x="1223" y="1300"/>
                    </a:cubicBezTo>
                    <a:cubicBezTo>
                      <a:pt x="1476" y="1896"/>
                      <a:pt x="1539" y="2451"/>
                      <a:pt x="1406" y="2951"/>
                    </a:cubicBezTo>
                    <a:cubicBezTo>
                      <a:pt x="1336" y="3218"/>
                      <a:pt x="1213" y="3454"/>
                      <a:pt x="1047" y="3637"/>
                    </a:cubicBezTo>
                    <a:cubicBezTo>
                      <a:pt x="1011" y="3676"/>
                      <a:pt x="933" y="3751"/>
                      <a:pt x="866" y="3751"/>
                    </a:cubicBezTo>
                    <a:cubicBezTo>
                      <a:pt x="853" y="3751"/>
                      <a:pt x="839" y="3748"/>
                      <a:pt x="827" y="3740"/>
                    </a:cubicBezTo>
                    <a:cubicBezTo>
                      <a:pt x="810" y="3730"/>
                      <a:pt x="810" y="3724"/>
                      <a:pt x="810" y="3724"/>
                    </a:cubicBezTo>
                    <a:cubicBezTo>
                      <a:pt x="807" y="3700"/>
                      <a:pt x="830" y="3657"/>
                      <a:pt x="867" y="3620"/>
                    </a:cubicBezTo>
                    <a:lnTo>
                      <a:pt x="893" y="3620"/>
                    </a:lnTo>
                    <a:lnTo>
                      <a:pt x="916" y="3584"/>
                    </a:lnTo>
                    <a:cubicBezTo>
                      <a:pt x="1090" y="3318"/>
                      <a:pt x="1179" y="2978"/>
                      <a:pt x="1183" y="2578"/>
                    </a:cubicBezTo>
                    <a:cubicBezTo>
                      <a:pt x="1183" y="2365"/>
                      <a:pt x="1159" y="2159"/>
                      <a:pt x="1139" y="1985"/>
                    </a:cubicBezTo>
                    <a:cubicBezTo>
                      <a:pt x="1113" y="1789"/>
                      <a:pt x="1087" y="1596"/>
                      <a:pt x="1013" y="1409"/>
                    </a:cubicBezTo>
                    <a:cubicBezTo>
                      <a:pt x="887" y="1077"/>
                      <a:pt x="717" y="797"/>
                      <a:pt x="504" y="580"/>
                    </a:cubicBezTo>
                    <a:cubicBezTo>
                      <a:pt x="467" y="540"/>
                      <a:pt x="424" y="500"/>
                      <a:pt x="384" y="464"/>
                    </a:cubicBezTo>
                    <a:cubicBezTo>
                      <a:pt x="311" y="393"/>
                      <a:pt x="244" y="330"/>
                      <a:pt x="188" y="261"/>
                    </a:cubicBezTo>
                    <a:cubicBezTo>
                      <a:pt x="174" y="241"/>
                      <a:pt x="171" y="227"/>
                      <a:pt x="174" y="210"/>
                    </a:cubicBezTo>
                    <a:cubicBezTo>
                      <a:pt x="177" y="193"/>
                      <a:pt x="200" y="177"/>
                      <a:pt x="228" y="170"/>
                    </a:cubicBezTo>
                    <a:cubicBezTo>
                      <a:pt x="248" y="163"/>
                      <a:pt x="270" y="160"/>
                      <a:pt x="292" y="160"/>
                    </a:cubicBezTo>
                    <a:close/>
                    <a:moveTo>
                      <a:pt x="291" y="0"/>
                    </a:moveTo>
                    <a:cubicBezTo>
                      <a:pt x="254" y="0"/>
                      <a:pt x="215" y="5"/>
                      <a:pt x="177" y="18"/>
                    </a:cubicBezTo>
                    <a:cubicBezTo>
                      <a:pt x="100" y="41"/>
                      <a:pt x="41" y="94"/>
                      <a:pt x="21" y="164"/>
                    </a:cubicBezTo>
                    <a:cubicBezTo>
                      <a:pt x="1" y="230"/>
                      <a:pt x="14" y="297"/>
                      <a:pt x="60" y="357"/>
                    </a:cubicBezTo>
                    <a:cubicBezTo>
                      <a:pt x="128" y="440"/>
                      <a:pt x="200" y="510"/>
                      <a:pt x="274" y="580"/>
                    </a:cubicBezTo>
                    <a:cubicBezTo>
                      <a:pt x="314" y="617"/>
                      <a:pt x="354" y="653"/>
                      <a:pt x="391" y="690"/>
                    </a:cubicBezTo>
                    <a:cubicBezTo>
                      <a:pt x="587" y="893"/>
                      <a:pt x="747" y="1153"/>
                      <a:pt x="864" y="1466"/>
                    </a:cubicBezTo>
                    <a:cubicBezTo>
                      <a:pt x="930" y="1636"/>
                      <a:pt x="956" y="1819"/>
                      <a:pt x="980" y="2005"/>
                    </a:cubicBezTo>
                    <a:cubicBezTo>
                      <a:pt x="1004" y="2171"/>
                      <a:pt x="1024" y="2371"/>
                      <a:pt x="1024" y="2578"/>
                    </a:cubicBezTo>
                    <a:cubicBezTo>
                      <a:pt x="1020" y="2935"/>
                      <a:pt x="944" y="3234"/>
                      <a:pt x="797" y="3474"/>
                    </a:cubicBezTo>
                    <a:cubicBezTo>
                      <a:pt x="787" y="3481"/>
                      <a:pt x="777" y="3487"/>
                      <a:pt x="767" y="3494"/>
                    </a:cubicBezTo>
                    <a:cubicBezTo>
                      <a:pt x="704" y="3550"/>
                      <a:pt x="640" y="3647"/>
                      <a:pt x="650" y="3740"/>
                    </a:cubicBezTo>
                    <a:cubicBezTo>
                      <a:pt x="657" y="3797"/>
                      <a:pt x="690" y="3847"/>
                      <a:pt x="747" y="3880"/>
                    </a:cubicBezTo>
                    <a:cubicBezTo>
                      <a:pt x="784" y="3900"/>
                      <a:pt x="824" y="3910"/>
                      <a:pt x="864" y="3910"/>
                    </a:cubicBezTo>
                    <a:cubicBezTo>
                      <a:pt x="960" y="3910"/>
                      <a:pt x="1063" y="3854"/>
                      <a:pt x="1163" y="3743"/>
                    </a:cubicBezTo>
                    <a:cubicBezTo>
                      <a:pt x="1346" y="3541"/>
                      <a:pt x="1486" y="3281"/>
                      <a:pt x="1563" y="2991"/>
                    </a:cubicBezTo>
                    <a:cubicBezTo>
                      <a:pt x="1703" y="2455"/>
                      <a:pt x="1639" y="1865"/>
                      <a:pt x="1373" y="1236"/>
                    </a:cubicBezTo>
                    <a:cubicBezTo>
                      <a:pt x="1243" y="937"/>
                      <a:pt x="1099" y="663"/>
                      <a:pt x="944" y="430"/>
                    </a:cubicBezTo>
                    <a:cubicBezTo>
                      <a:pt x="840" y="281"/>
                      <a:pt x="730" y="170"/>
                      <a:pt x="610" y="101"/>
                    </a:cubicBezTo>
                    <a:cubicBezTo>
                      <a:pt x="541" y="59"/>
                      <a:pt x="420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11372097" y="-1296387"/>
                <a:ext cx="102853" cy="444022"/>
              </a:xfrm>
              <a:custGeom>
                <a:rect b="b" l="l" r="r" t="t"/>
                <a:pathLst>
                  <a:path extrusionOk="0" h="2655" w="615">
                    <a:moveTo>
                      <a:pt x="112" y="0"/>
                    </a:moveTo>
                    <a:cubicBezTo>
                      <a:pt x="56" y="0"/>
                      <a:pt x="1" y="52"/>
                      <a:pt x="39" y="112"/>
                    </a:cubicBezTo>
                    <a:cubicBezTo>
                      <a:pt x="258" y="475"/>
                      <a:pt x="395" y="885"/>
                      <a:pt x="432" y="1308"/>
                    </a:cubicBezTo>
                    <a:cubicBezTo>
                      <a:pt x="452" y="1517"/>
                      <a:pt x="445" y="1724"/>
                      <a:pt x="415" y="1930"/>
                    </a:cubicBezTo>
                    <a:cubicBezTo>
                      <a:pt x="382" y="2147"/>
                      <a:pt x="325" y="2360"/>
                      <a:pt x="186" y="2529"/>
                    </a:cubicBezTo>
                    <a:cubicBezTo>
                      <a:pt x="137" y="2588"/>
                      <a:pt x="194" y="2655"/>
                      <a:pt x="255" y="2655"/>
                    </a:cubicBezTo>
                    <a:cubicBezTo>
                      <a:pt x="277" y="2655"/>
                      <a:pt x="300" y="2646"/>
                      <a:pt x="318" y="2623"/>
                    </a:cubicBezTo>
                    <a:cubicBezTo>
                      <a:pt x="468" y="2443"/>
                      <a:pt x="535" y="2216"/>
                      <a:pt x="572" y="1990"/>
                    </a:cubicBezTo>
                    <a:cubicBezTo>
                      <a:pt x="608" y="1770"/>
                      <a:pt x="615" y="1547"/>
                      <a:pt x="598" y="1324"/>
                    </a:cubicBezTo>
                    <a:cubicBezTo>
                      <a:pt x="565" y="871"/>
                      <a:pt x="422" y="428"/>
                      <a:pt x="186" y="42"/>
                    </a:cubicBezTo>
                    <a:cubicBezTo>
                      <a:pt x="168" y="13"/>
                      <a:pt x="140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11354036" y="-1096713"/>
                <a:ext cx="31943" cy="33114"/>
              </a:xfrm>
              <a:custGeom>
                <a:rect b="b" l="l" r="r" t="t"/>
                <a:pathLst>
                  <a:path extrusionOk="0" h="198" w="191">
                    <a:moveTo>
                      <a:pt x="91" y="0"/>
                    </a:moveTo>
                    <a:cubicBezTo>
                      <a:pt x="71" y="0"/>
                      <a:pt x="43" y="7"/>
                      <a:pt x="31" y="20"/>
                    </a:cubicBezTo>
                    <a:cubicBezTo>
                      <a:pt x="14" y="34"/>
                      <a:pt x="0" y="54"/>
                      <a:pt x="0" y="77"/>
                    </a:cubicBezTo>
                    <a:cubicBezTo>
                      <a:pt x="0" y="97"/>
                      <a:pt x="3" y="120"/>
                      <a:pt x="20" y="137"/>
                    </a:cubicBezTo>
                    <a:cubicBezTo>
                      <a:pt x="27" y="147"/>
                      <a:pt x="37" y="157"/>
                      <a:pt x="47" y="167"/>
                    </a:cubicBezTo>
                    <a:cubicBezTo>
                      <a:pt x="60" y="183"/>
                      <a:pt x="80" y="197"/>
                      <a:pt x="100" y="197"/>
                    </a:cubicBezTo>
                    <a:cubicBezTo>
                      <a:pt x="103" y="197"/>
                      <a:pt x="107" y="197"/>
                      <a:pt x="111" y="197"/>
                    </a:cubicBezTo>
                    <a:cubicBezTo>
                      <a:pt x="129" y="197"/>
                      <a:pt x="149" y="191"/>
                      <a:pt x="160" y="177"/>
                    </a:cubicBezTo>
                    <a:cubicBezTo>
                      <a:pt x="177" y="163"/>
                      <a:pt x="190" y="143"/>
                      <a:pt x="190" y="123"/>
                    </a:cubicBezTo>
                    <a:cubicBezTo>
                      <a:pt x="190" y="100"/>
                      <a:pt x="186" y="80"/>
                      <a:pt x="170" y="63"/>
                    </a:cubicBezTo>
                    <a:cubicBezTo>
                      <a:pt x="163" y="50"/>
                      <a:pt x="154" y="40"/>
                      <a:pt x="143" y="30"/>
                    </a:cubicBezTo>
                    <a:cubicBezTo>
                      <a:pt x="131" y="14"/>
                      <a:pt x="111" y="3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11329620" y="-1152401"/>
                <a:ext cx="36793" cy="27427"/>
              </a:xfrm>
              <a:custGeom>
                <a:rect b="b" l="l" r="r" t="t"/>
                <a:pathLst>
                  <a:path extrusionOk="0" h="164" w="220">
                    <a:moveTo>
                      <a:pt x="107" y="0"/>
                    </a:moveTo>
                    <a:cubicBezTo>
                      <a:pt x="12" y="0"/>
                      <a:pt x="0" y="154"/>
                      <a:pt x="103" y="164"/>
                    </a:cubicBezTo>
                    <a:cubicBezTo>
                      <a:pt x="106" y="164"/>
                      <a:pt x="109" y="164"/>
                      <a:pt x="112" y="164"/>
                    </a:cubicBezTo>
                    <a:cubicBezTo>
                      <a:pt x="207" y="164"/>
                      <a:pt x="220" y="10"/>
                      <a:pt x="117" y="1"/>
                    </a:cubicBezTo>
                    <a:cubicBezTo>
                      <a:pt x="113" y="0"/>
                      <a:pt x="110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11368920" y="-1149056"/>
                <a:ext cx="36626" cy="27427"/>
              </a:xfrm>
              <a:custGeom>
                <a:rect b="b" l="l" r="r" t="t"/>
                <a:pathLst>
                  <a:path extrusionOk="0" h="164" w="219">
                    <a:moveTo>
                      <a:pt x="105" y="0"/>
                    </a:moveTo>
                    <a:cubicBezTo>
                      <a:pt x="10" y="0"/>
                      <a:pt x="1" y="154"/>
                      <a:pt x="101" y="164"/>
                    </a:cubicBezTo>
                    <a:cubicBezTo>
                      <a:pt x="105" y="164"/>
                      <a:pt x="107" y="164"/>
                      <a:pt x="110" y="164"/>
                    </a:cubicBezTo>
                    <a:cubicBezTo>
                      <a:pt x="208" y="164"/>
                      <a:pt x="218" y="10"/>
                      <a:pt x="114" y="1"/>
                    </a:cubicBezTo>
                    <a:cubicBezTo>
                      <a:pt x="111" y="0"/>
                      <a:pt x="108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11552207" y="-1103569"/>
                <a:ext cx="36960" cy="27595"/>
              </a:xfrm>
              <a:custGeom>
                <a:rect b="b" l="l" r="r" t="t"/>
                <a:pathLst>
                  <a:path extrusionOk="0" h="165" w="221">
                    <a:moveTo>
                      <a:pt x="108" y="1"/>
                    </a:moveTo>
                    <a:cubicBezTo>
                      <a:pt x="10" y="1"/>
                      <a:pt x="0" y="155"/>
                      <a:pt x="104" y="164"/>
                    </a:cubicBezTo>
                    <a:cubicBezTo>
                      <a:pt x="108" y="164"/>
                      <a:pt x="111" y="165"/>
                      <a:pt x="114" y="165"/>
                    </a:cubicBezTo>
                    <a:cubicBezTo>
                      <a:pt x="208" y="165"/>
                      <a:pt x="221" y="11"/>
                      <a:pt x="117" y="1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11612913" y="-1009418"/>
                <a:ext cx="37127" cy="27595"/>
              </a:xfrm>
              <a:custGeom>
                <a:rect b="b" l="l" r="r" t="t"/>
                <a:pathLst>
                  <a:path extrusionOk="0" h="165" w="222">
                    <a:moveTo>
                      <a:pt x="108" y="0"/>
                    </a:moveTo>
                    <a:cubicBezTo>
                      <a:pt x="10" y="0"/>
                      <a:pt x="0" y="154"/>
                      <a:pt x="104" y="165"/>
                    </a:cubicBezTo>
                    <a:cubicBezTo>
                      <a:pt x="107" y="165"/>
                      <a:pt x="110" y="165"/>
                      <a:pt x="113" y="165"/>
                    </a:cubicBezTo>
                    <a:cubicBezTo>
                      <a:pt x="208" y="165"/>
                      <a:pt x="221" y="11"/>
                      <a:pt x="117" y="1"/>
                    </a:cubicBezTo>
                    <a:cubicBezTo>
                      <a:pt x="114" y="0"/>
                      <a:pt x="111" y="0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11729307" y="-1221467"/>
                <a:ext cx="28598" cy="32445"/>
              </a:xfrm>
              <a:custGeom>
                <a:rect b="b" l="l" r="r" t="t"/>
                <a:pathLst>
                  <a:path extrusionOk="0" h="194" w="171">
                    <a:moveTo>
                      <a:pt x="94" y="0"/>
                    </a:moveTo>
                    <a:cubicBezTo>
                      <a:pt x="71" y="0"/>
                      <a:pt x="51" y="4"/>
                      <a:pt x="34" y="20"/>
                    </a:cubicBezTo>
                    <a:cubicBezTo>
                      <a:pt x="17" y="34"/>
                      <a:pt x="8" y="54"/>
                      <a:pt x="4" y="74"/>
                    </a:cubicBezTo>
                    <a:lnTo>
                      <a:pt x="0" y="103"/>
                    </a:lnTo>
                    <a:cubicBezTo>
                      <a:pt x="0" y="127"/>
                      <a:pt x="8" y="147"/>
                      <a:pt x="20" y="163"/>
                    </a:cubicBezTo>
                    <a:cubicBezTo>
                      <a:pt x="28" y="174"/>
                      <a:pt x="34" y="180"/>
                      <a:pt x="44" y="183"/>
                    </a:cubicBezTo>
                    <a:cubicBezTo>
                      <a:pt x="54" y="190"/>
                      <a:pt x="64" y="194"/>
                      <a:pt x="77" y="194"/>
                    </a:cubicBezTo>
                    <a:cubicBezTo>
                      <a:pt x="97" y="194"/>
                      <a:pt x="120" y="190"/>
                      <a:pt x="137" y="174"/>
                    </a:cubicBezTo>
                    <a:cubicBezTo>
                      <a:pt x="151" y="160"/>
                      <a:pt x="164" y="140"/>
                      <a:pt x="164" y="120"/>
                    </a:cubicBezTo>
                    <a:lnTo>
                      <a:pt x="167" y="90"/>
                    </a:lnTo>
                    <a:cubicBezTo>
                      <a:pt x="171" y="67"/>
                      <a:pt x="164" y="47"/>
                      <a:pt x="147" y="30"/>
                    </a:cubicBezTo>
                    <a:cubicBezTo>
                      <a:pt x="140" y="20"/>
                      <a:pt x="134" y="14"/>
                      <a:pt x="124" y="10"/>
                    </a:cubicBezTo>
                    <a:cubicBezTo>
                      <a:pt x="114" y="4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11678468" y="-1250566"/>
                <a:ext cx="36793" cy="28264"/>
              </a:xfrm>
              <a:custGeom>
                <a:rect b="b" l="l" r="r" t="t"/>
                <a:pathLst>
                  <a:path extrusionOk="0" h="169" w="220">
                    <a:moveTo>
                      <a:pt x="112" y="1"/>
                    </a:moveTo>
                    <a:cubicBezTo>
                      <a:pt x="11" y="1"/>
                      <a:pt x="0" y="158"/>
                      <a:pt x="101" y="168"/>
                    </a:cubicBezTo>
                    <a:cubicBezTo>
                      <a:pt x="103" y="168"/>
                      <a:pt x="105" y="168"/>
                      <a:pt x="107" y="168"/>
                    </a:cubicBezTo>
                    <a:cubicBezTo>
                      <a:pt x="209" y="168"/>
                      <a:pt x="219" y="11"/>
                      <a:pt x="118" y="1"/>
                    </a:cubicBezTo>
                    <a:cubicBezTo>
                      <a:pt x="116" y="1"/>
                      <a:pt x="114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12541389" y="-1551749"/>
                <a:ext cx="184967" cy="434824"/>
              </a:xfrm>
              <a:custGeom>
                <a:rect b="b" l="l" r="r" t="t"/>
                <a:pathLst>
                  <a:path extrusionOk="0" h="2600" w="1106">
                    <a:moveTo>
                      <a:pt x="126" y="0"/>
                    </a:moveTo>
                    <a:cubicBezTo>
                      <a:pt x="51" y="0"/>
                      <a:pt x="0" y="108"/>
                      <a:pt x="79" y="151"/>
                    </a:cubicBezTo>
                    <a:cubicBezTo>
                      <a:pt x="266" y="254"/>
                      <a:pt x="399" y="417"/>
                      <a:pt x="513" y="594"/>
                    </a:cubicBezTo>
                    <a:cubicBezTo>
                      <a:pt x="629" y="783"/>
                      <a:pt x="729" y="990"/>
                      <a:pt x="799" y="1203"/>
                    </a:cubicBezTo>
                    <a:cubicBezTo>
                      <a:pt x="935" y="1625"/>
                      <a:pt x="935" y="2105"/>
                      <a:pt x="666" y="2478"/>
                    </a:cubicBezTo>
                    <a:cubicBezTo>
                      <a:pt x="621" y="2537"/>
                      <a:pt x="679" y="2600"/>
                      <a:pt x="738" y="2600"/>
                    </a:cubicBezTo>
                    <a:cubicBezTo>
                      <a:pt x="761" y="2600"/>
                      <a:pt x="785" y="2590"/>
                      <a:pt x="803" y="2564"/>
                    </a:cubicBezTo>
                    <a:cubicBezTo>
                      <a:pt x="1098" y="2162"/>
                      <a:pt x="1106" y="1625"/>
                      <a:pt x="959" y="1163"/>
                    </a:cubicBezTo>
                    <a:cubicBezTo>
                      <a:pt x="883" y="930"/>
                      <a:pt x="776" y="706"/>
                      <a:pt x="646" y="500"/>
                    </a:cubicBezTo>
                    <a:cubicBezTo>
                      <a:pt x="523" y="303"/>
                      <a:pt x="370" y="124"/>
                      <a:pt x="167" y="11"/>
                    </a:cubicBezTo>
                    <a:cubicBezTo>
                      <a:pt x="153" y="3"/>
                      <a:pt x="139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12200903" y="-1470642"/>
                <a:ext cx="115563" cy="442350"/>
              </a:xfrm>
              <a:custGeom>
                <a:rect b="b" l="l" r="r" t="t"/>
                <a:pathLst>
                  <a:path extrusionOk="0" h="2645" w="691">
                    <a:moveTo>
                      <a:pt x="115" y="0"/>
                    </a:moveTo>
                    <a:cubicBezTo>
                      <a:pt x="57" y="0"/>
                      <a:pt x="0" y="55"/>
                      <a:pt x="42" y="115"/>
                    </a:cubicBezTo>
                    <a:cubicBezTo>
                      <a:pt x="281" y="468"/>
                      <a:pt x="434" y="871"/>
                      <a:pt x="494" y="1291"/>
                    </a:cubicBezTo>
                    <a:cubicBezTo>
                      <a:pt x="521" y="1497"/>
                      <a:pt x="524" y="1707"/>
                      <a:pt x="504" y="1913"/>
                    </a:cubicBezTo>
                    <a:cubicBezTo>
                      <a:pt x="484" y="2130"/>
                      <a:pt x="437" y="2346"/>
                      <a:pt x="304" y="2523"/>
                    </a:cubicBezTo>
                    <a:cubicBezTo>
                      <a:pt x="260" y="2582"/>
                      <a:pt x="317" y="2644"/>
                      <a:pt x="377" y="2644"/>
                    </a:cubicBezTo>
                    <a:cubicBezTo>
                      <a:pt x="401" y="2644"/>
                      <a:pt x="426" y="2634"/>
                      <a:pt x="444" y="2609"/>
                    </a:cubicBezTo>
                    <a:cubicBezTo>
                      <a:pt x="584" y="2423"/>
                      <a:pt x="637" y="2193"/>
                      <a:pt x="664" y="1967"/>
                    </a:cubicBezTo>
                    <a:cubicBezTo>
                      <a:pt x="690" y="1744"/>
                      <a:pt x="687" y="1520"/>
                      <a:pt x="661" y="1300"/>
                    </a:cubicBezTo>
                    <a:cubicBezTo>
                      <a:pt x="604" y="851"/>
                      <a:pt x="441" y="415"/>
                      <a:pt x="185" y="38"/>
                    </a:cubicBezTo>
                    <a:cubicBezTo>
                      <a:pt x="167" y="11"/>
                      <a:pt x="141" y="0"/>
                      <a:pt x="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12192709" y="-1269964"/>
                <a:ext cx="32445" cy="32612"/>
              </a:xfrm>
              <a:custGeom>
                <a:rect b="b" l="l" r="r" t="t"/>
                <a:pathLst>
                  <a:path extrusionOk="0" h="195" w="194">
                    <a:moveTo>
                      <a:pt x="87" y="0"/>
                    </a:moveTo>
                    <a:cubicBezTo>
                      <a:pt x="63" y="0"/>
                      <a:pt x="40" y="7"/>
                      <a:pt x="27" y="24"/>
                    </a:cubicBezTo>
                    <a:cubicBezTo>
                      <a:pt x="11" y="37"/>
                      <a:pt x="0" y="57"/>
                      <a:pt x="0" y="80"/>
                    </a:cubicBezTo>
                    <a:cubicBezTo>
                      <a:pt x="0" y="100"/>
                      <a:pt x="7" y="124"/>
                      <a:pt x="20" y="137"/>
                    </a:cubicBezTo>
                    <a:cubicBezTo>
                      <a:pt x="31" y="147"/>
                      <a:pt x="40" y="160"/>
                      <a:pt x="51" y="171"/>
                    </a:cubicBezTo>
                    <a:cubicBezTo>
                      <a:pt x="63" y="184"/>
                      <a:pt x="87" y="194"/>
                      <a:pt x="106" y="194"/>
                    </a:cubicBezTo>
                    <a:cubicBezTo>
                      <a:pt x="109" y="194"/>
                      <a:pt x="112" y="194"/>
                      <a:pt x="115" y="194"/>
                    </a:cubicBezTo>
                    <a:cubicBezTo>
                      <a:pt x="133" y="194"/>
                      <a:pt x="153" y="186"/>
                      <a:pt x="166" y="174"/>
                    </a:cubicBezTo>
                    <a:cubicBezTo>
                      <a:pt x="180" y="157"/>
                      <a:pt x="194" y="137"/>
                      <a:pt x="194" y="117"/>
                    </a:cubicBezTo>
                    <a:cubicBezTo>
                      <a:pt x="194" y="94"/>
                      <a:pt x="186" y="74"/>
                      <a:pt x="170" y="57"/>
                    </a:cubicBezTo>
                    <a:cubicBezTo>
                      <a:pt x="160" y="47"/>
                      <a:pt x="154" y="37"/>
                      <a:pt x="143" y="27"/>
                    </a:cubicBezTo>
                    <a:cubicBezTo>
                      <a:pt x="126" y="11"/>
                      <a:pt x="106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12166119" y="-1325151"/>
                <a:ext cx="35957" cy="28096"/>
              </a:xfrm>
              <a:custGeom>
                <a:rect b="b" l="l" r="r" t="t"/>
                <a:pathLst>
                  <a:path extrusionOk="0" h="168" w="215">
                    <a:moveTo>
                      <a:pt x="107" y="1"/>
                    </a:moveTo>
                    <a:cubicBezTo>
                      <a:pt x="3" y="1"/>
                      <a:pt x="0" y="161"/>
                      <a:pt x="102" y="167"/>
                    </a:cubicBezTo>
                    <a:cubicBezTo>
                      <a:pt x="103" y="167"/>
                      <a:pt x="105" y="167"/>
                      <a:pt x="106" y="167"/>
                    </a:cubicBezTo>
                    <a:cubicBezTo>
                      <a:pt x="210" y="167"/>
                      <a:pt x="215" y="7"/>
                      <a:pt x="110" y="1"/>
                    </a:cubicBezTo>
                    <a:cubicBezTo>
                      <a:pt x="109" y="1"/>
                      <a:pt x="108" y="1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12205084" y="-1323478"/>
                <a:ext cx="35957" cy="27595"/>
              </a:xfrm>
              <a:custGeom>
                <a:rect b="b" l="l" r="r" t="t"/>
                <a:pathLst>
                  <a:path extrusionOk="0" h="165" w="215">
                    <a:moveTo>
                      <a:pt x="109" y="1"/>
                    </a:moveTo>
                    <a:cubicBezTo>
                      <a:pt x="6" y="1"/>
                      <a:pt x="1" y="160"/>
                      <a:pt x="106" y="164"/>
                    </a:cubicBezTo>
                    <a:cubicBezTo>
                      <a:pt x="108" y="165"/>
                      <a:pt x="110" y="165"/>
                      <a:pt x="112" y="165"/>
                    </a:cubicBezTo>
                    <a:cubicBezTo>
                      <a:pt x="212" y="165"/>
                      <a:pt x="214" y="5"/>
                      <a:pt x="112" y="1"/>
                    </a:cubicBezTo>
                    <a:cubicBezTo>
                      <a:pt x="111" y="1"/>
                      <a:pt x="110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12390545" y="-1286688"/>
                <a:ext cx="35957" cy="27595"/>
              </a:xfrm>
              <a:custGeom>
                <a:rect b="b" l="l" r="r" t="t"/>
                <a:pathLst>
                  <a:path extrusionOk="0" h="165" w="215">
                    <a:moveTo>
                      <a:pt x="110" y="0"/>
                    </a:moveTo>
                    <a:cubicBezTo>
                      <a:pt x="6" y="0"/>
                      <a:pt x="0" y="160"/>
                      <a:pt x="106" y="164"/>
                    </a:cubicBezTo>
                    <a:cubicBezTo>
                      <a:pt x="107" y="164"/>
                      <a:pt x="108" y="164"/>
                      <a:pt x="109" y="164"/>
                    </a:cubicBezTo>
                    <a:cubicBezTo>
                      <a:pt x="213" y="164"/>
                      <a:pt x="215" y="4"/>
                      <a:pt x="113" y="0"/>
                    </a:cubicBezTo>
                    <a:cubicBezTo>
                      <a:pt x="112" y="0"/>
                      <a:pt x="111" y="0"/>
                      <a:pt x="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12455766" y="-1195881"/>
                <a:ext cx="36458" cy="28096"/>
              </a:xfrm>
              <a:custGeom>
                <a:rect b="b" l="l" r="r" t="t"/>
                <a:pathLst>
                  <a:path extrusionOk="0" h="168" w="218">
                    <a:moveTo>
                      <a:pt x="108" y="1"/>
                    </a:moveTo>
                    <a:cubicBezTo>
                      <a:pt x="5" y="1"/>
                      <a:pt x="0" y="161"/>
                      <a:pt x="106" y="167"/>
                    </a:cubicBezTo>
                    <a:cubicBezTo>
                      <a:pt x="107" y="167"/>
                      <a:pt x="108" y="167"/>
                      <a:pt x="109" y="167"/>
                    </a:cubicBezTo>
                    <a:cubicBezTo>
                      <a:pt x="212" y="167"/>
                      <a:pt x="218" y="7"/>
                      <a:pt x="112" y="1"/>
                    </a:cubicBezTo>
                    <a:cubicBezTo>
                      <a:pt x="111" y="1"/>
                      <a:pt x="109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12561959" y="-1412947"/>
                <a:ext cx="27929" cy="32277"/>
              </a:xfrm>
              <a:custGeom>
                <a:rect b="b" l="l" r="r" t="t"/>
                <a:pathLst>
                  <a:path extrusionOk="0" h="193" w="167">
                    <a:moveTo>
                      <a:pt x="87" y="0"/>
                    </a:moveTo>
                    <a:cubicBezTo>
                      <a:pt x="64" y="0"/>
                      <a:pt x="44" y="7"/>
                      <a:pt x="27" y="23"/>
                    </a:cubicBezTo>
                    <a:cubicBezTo>
                      <a:pt x="13" y="36"/>
                      <a:pt x="4" y="56"/>
                      <a:pt x="0" y="80"/>
                    </a:cubicBezTo>
                    <a:lnTo>
                      <a:pt x="0" y="110"/>
                    </a:lnTo>
                    <a:cubicBezTo>
                      <a:pt x="0" y="130"/>
                      <a:pt x="7" y="153"/>
                      <a:pt x="20" y="166"/>
                    </a:cubicBezTo>
                    <a:cubicBezTo>
                      <a:pt x="30" y="176"/>
                      <a:pt x="36" y="183"/>
                      <a:pt x="47" y="186"/>
                    </a:cubicBezTo>
                    <a:cubicBezTo>
                      <a:pt x="56" y="190"/>
                      <a:pt x="67" y="193"/>
                      <a:pt x="80" y="193"/>
                    </a:cubicBezTo>
                    <a:cubicBezTo>
                      <a:pt x="100" y="193"/>
                      <a:pt x="123" y="186"/>
                      <a:pt x="136" y="173"/>
                    </a:cubicBezTo>
                    <a:cubicBezTo>
                      <a:pt x="153" y="156"/>
                      <a:pt x="163" y="136"/>
                      <a:pt x="163" y="113"/>
                    </a:cubicBezTo>
                    <a:lnTo>
                      <a:pt x="167" y="86"/>
                    </a:lnTo>
                    <a:cubicBezTo>
                      <a:pt x="167" y="63"/>
                      <a:pt x="156" y="43"/>
                      <a:pt x="143" y="27"/>
                    </a:cubicBezTo>
                    <a:cubicBezTo>
                      <a:pt x="136" y="16"/>
                      <a:pt x="127" y="13"/>
                      <a:pt x="116" y="10"/>
                    </a:cubicBezTo>
                    <a:cubicBezTo>
                      <a:pt x="107" y="3"/>
                      <a:pt x="96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12509949" y="-1439203"/>
                <a:ext cx="35789" cy="27427"/>
              </a:xfrm>
              <a:custGeom>
                <a:rect b="b" l="l" r="r" t="t"/>
                <a:pathLst>
                  <a:path extrusionOk="0" h="164" w="214">
                    <a:moveTo>
                      <a:pt x="101" y="0"/>
                    </a:moveTo>
                    <a:cubicBezTo>
                      <a:pt x="4" y="0"/>
                      <a:pt x="0" y="160"/>
                      <a:pt x="101" y="164"/>
                    </a:cubicBezTo>
                    <a:cubicBezTo>
                      <a:pt x="102" y="164"/>
                      <a:pt x="103" y="164"/>
                      <a:pt x="104" y="164"/>
                    </a:cubicBezTo>
                    <a:cubicBezTo>
                      <a:pt x="208" y="164"/>
                      <a:pt x="214" y="4"/>
                      <a:pt x="108" y="0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13011648" y="-1697408"/>
                <a:ext cx="115730" cy="442350"/>
              </a:xfrm>
              <a:custGeom>
                <a:rect b="b" l="l" r="r" t="t"/>
                <a:pathLst>
                  <a:path extrusionOk="0" h="2645" w="692">
                    <a:moveTo>
                      <a:pt x="116" y="1"/>
                    </a:moveTo>
                    <a:cubicBezTo>
                      <a:pt x="57" y="1"/>
                      <a:pt x="0" y="56"/>
                      <a:pt x="41" y="116"/>
                    </a:cubicBezTo>
                    <a:cubicBezTo>
                      <a:pt x="281" y="469"/>
                      <a:pt x="438" y="872"/>
                      <a:pt x="495" y="1291"/>
                    </a:cubicBezTo>
                    <a:cubicBezTo>
                      <a:pt x="524" y="1497"/>
                      <a:pt x="528" y="1708"/>
                      <a:pt x="508" y="1914"/>
                    </a:cubicBezTo>
                    <a:cubicBezTo>
                      <a:pt x="488" y="2130"/>
                      <a:pt x="438" y="2347"/>
                      <a:pt x="308" y="2524"/>
                    </a:cubicBezTo>
                    <a:cubicBezTo>
                      <a:pt x="263" y="2583"/>
                      <a:pt x="321" y="2645"/>
                      <a:pt x="379" y="2645"/>
                    </a:cubicBezTo>
                    <a:cubicBezTo>
                      <a:pt x="403" y="2645"/>
                      <a:pt x="427" y="2635"/>
                      <a:pt x="444" y="2610"/>
                    </a:cubicBezTo>
                    <a:cubicBezTo>
                      <a:pt x="584" y="2424"/>
                      <a:pt x="641" y="2193"/>
                      <a:pt x="668" y="1967"/>
                    </a:cubicBezTo>
                    <a:cubicBezTo>
                      <a:pt x="691" y="1744"/>
                      <a:pt x="688" y="1521"/>
                      <a:pt x="661" y="1302"/>
                    </a:cubicBezTo>
                    <a:cubicBezTo>
                      <a:pt x="608" y="852"/>
                      <a:pt x="441" y="415"/>
                      <a:pt x="188" y="39"/>
                    </a:cubicBezTo>
                    <a:cubicBezTo>
                      <a:pt x="170" y="12"/>
                      <a:pt x="143" y="1"/>
                      <a:pt x="1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13003453" y="-1496563"/>
                <a:ext cx="32445" cy="32445"/>
              </a:xfrm>
              <a:custGeom>
                <a:rect b="b" l="l" r="r" t="t"/>
                <a:pathLst>
                  <a:path extrusionOk="0" h="194" w="194">
                    <a:moveTo>
                      <a:pt x="87" y="1"/>
                    </a:moveTo>
                    <a:cubicBezTo>
                      <a:pt x="67" y="1"/>
                      <a:pt x="44" y="7"/>
                      <a:pt x="27" y="24"/>
                    </a:cubicBezTo>
                    <a:cubicBezTo>
                      <a:pt x="14" y="37"/>
                      <a:pt x="1" y="57"/>
                      <a:pt x="4" y="81"/>
                    </a:cubicBezTo>
                    <a:cubicBezTo>
                      <a:pt x="4" y="101"/>
                      <a:pt x="10" y="121"/>
                      <a:pt x="24" y="137"/>
                    </a:cubicBezTo>
                    <a:cubicBezTo>
                      <a:pt x="34" y="147"/>
                      <a:pt x="44" y="156"/>
                      <a:pt x="54" y="170"/>
                    </a:cubicBezTo>
                    <a:cubicBezTo>
                      <a:pt x="67" y="184"/>
                      <a:pt x="87" y="193"/>
                      <a:pt x="110" y="193"/>
                    </a:cubicBezTo>
                    <a:cubicBezTo>
                      <a:pt x="113" y="194"/>
                      <a:pt x="116" y="194"/>
                      <a:pt x="118" y="194"/>
                    </a:cubicBezTo>
                    <a:cubicBezTo>
                      <a:pt x="136" y="194"/>
                      <a:pt x="155" y="185"/>
                      <a:pt x="167" y="173"/>
                    </a:cubicBezTo>
                    <a:cubicBezTo>
                      <a:pt x="184" y="156"/>
                      <a:pt x="194" y="137"/>
                      <a:pt x="194" y="117"/>
                    </a:cubicBezTo>
                    <a:cubicBezTo>
                      <a:pt x="194" y="93"/>
                      <a:pt x="187" y="73"/>
                      <a:pt x="174" y="57"/>
                    </a:cubicBezTo>
                    <a:lnTo>
                      <a:pt x="144" y="27"/>
                    </a:lnTo>
                    <a:cubicBezTo>
                      <a:pt x="130" y="10"/>
                      <a:pt x="107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12977030" y="-1551749"/>
                <a:ext cx="36458" cy="27929"/>
              </a:xfrm>
              <a:custGeom>
                <a:rect b="b" l="l" r="r" t="t"/>
                <a:pathLst>
                  <a:path extrusionOk="0" h="167" w="218">
                    <a:moveTo>
                      <a:pt x="109" y="1"/>
                    </a:moveTo>
                    <a:cubicBezTo>
                      <a:pt x="5" y="1"/>
                      <a:pt x="0" y="160"/>
                      <a:pt x="105" y="167"/>
                    </a:cubicBezTo>
                    <a:cubicBezTo>
                      <a:pt x="107" y="167"/>
                      <a:pt x="108" y="167"/>
                      <a:pt x="109" y="167"/>
                    </a:cubicBezTo>
                    <a:cubicBezTo>
                      <a:pt x="212" y="167"/>
                      <a:pt x="218" y="7"/>
                      <a:pt x="112" y="1"/>
                    </a:cubicBezTo>
                    <a:cubicBezTo>
                      <a:pt x="111" y="1"/>
                      <a:pt x="110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13016497" y="-1550077"/>
                <a:ext cx="35789" cy="27595"/>
              </a:xfrm>
              <a:custGeom>
                <a:rect b="b" l="l" r="r" t="t"/>
                <a:pathLst>
                  <a:path extrusionOk="0" h="165" w="214">
                    <a:moveTo>
                      <a:pt x="105" y="1"/>
                    </a:moveTo>
                    <a:cubicBezTo>
                      <a:pt x="6" y="1"/>
                      <a:pt x="1" y="161"/>
                      <a:pt x="103" y="164"/>
                    </a:cubicBezTo>
                    <a:cubicBezTo>
                      <a:pt x="105" y="164"/>
                      <a:pt x="107" y="164"/>
                      <a:pt x="109" y="164"/>
                    </a:cubicBezTo>
                    <a:cubicBezTo>
                      <a:pt x="209" y="164"/>
                      <a:pt x="213" y="4"/>
                      <a:pt x="109" y="1"/>
                    </a:cubicBezTo>
                    <a:cubicBezTo>
                      <a:pt x="108" y="1"/>
                      <a:pt x="107" y="1"/>
                      <a:pt x="1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13201958" y="-1513286"/>
                <a:ext cx="35957" cy="27427"/>
              </a:xfrm>
              <a:custGeom>
                <a:rect b="b" l="l" r="r" t="t"/>
                <a:pathLst>
                  <a:path extrusionOk="0" h="164" w="215">
                    <a:moveTo>
                      <a:pt x="106" y="1"/>
                    </a:moveTo>
                    <a:cubicBezTo>
                      <a:pt x="5" y="1"/>
                      <a:pt x="0" y="161"/>
                      <a:pt x="102" y="164"/>
                    </a:cubicBezTo>
                    <a:cubicBezTo>
                      <a:pt x="103" y="164"/>
                      <a:pt x="104" y="164"/>
                      <a:pt x="105" y="164"/>
                    </a:cubicBezTo>
                    <a:cubicBezTo>
                      <a:pt x="209" y="164"/>
                      <a:pt x="215" y="4"/>
                      <a:pt x="109" y="1"/>
                    </a:cubicBezTo>
                    <a:cubicBezTo>
                      <a:pt x="108" y="1"/>
                      <a:pt x="107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13267179" y="-1422480"/>
                <a:ext cx="35789" cy="27929"/>
              </a:xfrm>
              <a:custGeom>
                <a:rect b="b" l="l" r="r" t="t"/>
                <a:pathLst>
                  <a:path extrusionOk="0" h="167" w="214">
                    <a:moveTo>
                      <a:pt x="109" y="0"/>
                    </a:moveTo>
                    <a:cubicBezTo>
                      <a:pt x="5" y="0"/>
                      <a:pt x="0" y="160"/>
                      <a:pt x="105" y="167"/>
                    </a:cubicBezTo>
                    <a:cubicBezTo>
                      <a:pt x="106" y="167"/>
                      <a:pt x="107" y="167"/>
                      <a:pt x="108" y="167"/>
                    </a:cubicBezTo>
                    <a:cubicBezTo>
                      <a:pt x="209" y="167"/>
                      <a:pt x="214" y="7"/>
                      <a:pt x="112" y="0"/>
                    </a:cubicBezTo>
                    <a:cubicBezTo>
                      <a:pt x="111" y="0"/>
                      <a:pt x="110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13372703" y="-1639713"/>
                <a:ext cx="28096" cy="32445"/>
              </a:xfrm>
              <a:custGeom>
                <a:rect b="b" l="l" r="r" t="t"/>
                <a:pathLst>
                  <a:path extrusionOk="0" h="194" w="168">
                    <a:moveTo>
                      <a:pt x="87" y="1"/>
                    </a:moveTo>
                    <a:cubicBezTo>
                      <a:pt x="67" y="1"/>
                      <a:pt x="43" y="7"/>
                      <a:pt x="31" y="24"/>
                    </a:cubicBezTo>
                    <a:cubicBezTo>
                      <a:pt x="14" y="37"/>
                      <a:pt x="3" y="57"/>
                      <a:pt x="3" y="81"/>
                    </a:cubicBezTo>
                    <a:lnTo>
                      <a:pt x="3" y="110"/>
                    </a:lnTo>
                    <a:cubicBezTo>
                      <a:pt x="0" y="130"/>
                      <a:pt x="11" y="153"/>
                      <a:pt x="23" y="167"/>
                    </a:cubicBezTo>
                    <a:cubicBezTo>
                      <a:pt x="31" y="177"/>
                      <a:pt x="40" y="184"/>
                      <a:pt x="51" y="187"/>
                    </a:cubicBezTo>
                    <a:cubicBezTo>
                      <a:pt x="60" y="190"/>
                      <a:pt x="71" y="193"/>
                      <a:pt x="80" y="193"/>
                    </a:cubicBezTo>
                    <a:cubicBezTo>
                      <a:pt x="103" y="193"/>
                      <a:pt x="123" y="187"/>
                      <a:pt x="140" y="173"/>
                    </a:cubicBezTo>
                    <a:cubicBezTo>
                      <a:pt x="157" y="157"/>
                      <a:pt x="167" y="137"/>
                      <a:pt x="167" y="113"/>
                    </a:cubicBezTo>
                    <a:lnTo>
                      <a:pt x="167" y="87"/>
                    </a:lnTo>
                    <a:cubicBezTo>
                      <a:pt x="167" y="64"/>
                      <a:pt x="160" y="44"/>
                      <a:pt x="147" y="27"/>
                    </a:cubicBezTo>
                    <a:cubicBezTo>
                      <a:pt x="137" y="17"/>
                      <a:pt x="131" y="13"/>
                      <a:pt x="120" y="10"/>
                    </a:cubicBezTo>
                    <a:cubicBezTo>
                      <a:pt x="111" y="4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13320694" y="-1665969"/>
                <a:ext cx="36458" cy="27595"/>
              </a:xfrm>
              <a:custGeom>
                <a:rect b="b" l="l" r="r" t="t"/>
                <a:pathLst>
                  <a:path extrusionOk="0" h="165" w="218">
                    <a:moveTo>
                      <a:pt x="106" y="1"/>
                    </a:moveTo>
                    <a:cubicBezTo>
                      <a:pt x="5" y="1"/>
                      <a:pt x="1" y="161"/>
                      <a:pt x="105" y="164"/>
                    </a:cubicBezTo>
                    <a:cubicBezTo>
                      <a:pt x="106" y="164"/>
                      <a:pt x="107" y="164"/>
                      <a:pt x="108" y="164"/>
                    </a:cubicBezTo>
                    <a:cubicBezTo>
                      <a:pt x="212" y="164"/>
                      <a:pt x="218" y="4"/>
                      <a:pt x="111" y="1"/>
                    </a:cubicBezTo>
                    <a:cubicBezTo>
                      <a:pt x="109" y="1"/>
                      <a:pt x="107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" name="Google Shape;468;p2"/>
            <p:cNvGrpSpPr/>
            <p:nvPr/>
          </p:nvGrpSpPr>
          <p:grpSpPr>
            <a:xfrm rot="-41326">
              <a:off x="5688519" y="3551153"/>
              <a:ext cx="2376346" cy="881054"/>
              <a:chOff x="11206370" y="-1918655"/>
              <a:chExt cx="2885457" cy="1069812"/>
            </a:xfrm>
          </p:grpSpPr>
          <p:sp>
            <p:nvSpPr>
              <p:cNvPr id="469" name="Google Shape;469;p2"/>
              <p:cNvSpPr/>
              <p:nvPr/>
            </p:nvSpPr>
            <p:spPr>
              <a:xfrm>
                <a:off x="13575891" y="-1741055"/>
                <a:ext cx="501386" cy="202862"/>
              </a:xfrm>
              <a:custGeom>
                <a:rect b="b" l="l" r="r" t="t"/>
                <a:pathLst>
                  <a:path extrusionOk="0" h="1213" w="2998">
                    <a:moveTo>
                      <a:pt x="2758" y="0"/>
                    </a:moveTo>
                    <a:cubicBezTo>
                      <a:pt x="2758" y="0"/>
                      <a:pt x="2758" y="0"/>
                      <a:pt x="2758" y="0"/>
                    </a:cubicBezTo>
                    <a:lnTo>
                      <a:pt x="1" y="610"/>
                    </a:lnTo>
                    <a:lnTo>
                      <a:pt x="134" y="1212"/>
                    </a:lnTo>
                    <a:lnTo>
                      <a:pt x="2892" y="600"/>
                    </a:lnTo>
                    <a:cubicBezTo>
                      <a:pt x="2892" y="600"/>
                      <a:pt x="2998" y="524"/>
                      <a:pt x="2955" y="260"/>
                    </a:cubicBezTo>
                    <a:cubicBezTo>
                      <a:pt x="2909" y="3"/>
                      <a:pt x="2765" y="0"/>
                      <a:pt x="27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13560338" y="-1754434"/>
                <a:ext cx="531489" cy="231795"/>
              </a:xfrm>
              <a:custGeom>
                <a:rect b="b" l="l" r="r" t="t"/>
                <a:pathLst>
                  <a:path extrusionOk="0" h="1386" w="3178">
                    <a:moveTo>
                      <a:pt x="2857" y="164"/>
                    </a:moveTo>
                    <a:cubicBezTo>
                      <a:pt x="2877" y="167"/>
                      <a:pt x="2941" y="194"/>
                      <a:pt x="2968" y="353"/>
                    </a:cubicBezTo>
                    <a:cubicBezTo>
                      <a:pt x="2994" y="510"/>
                      <a:pt x="2961" y="584"/>
                      <a:pt x="2945" y="610"/>
                    </a:cubicBezTo>
                    <a:lnTo>
                      <a:pt x="287" y="1196"/>
                    </a:lnTo>
                    <a:lnTo>
                      <a:pt x="191" y="753"/>
                    </a:lnTo>
                    <a:lnTo>
                      <a:pt x="2857" y="164"/>
                    </a:lnTo>
                    <a:close/>
                    <a:moveTo>
                      <a:pt x="2852" y="0"/>
                    </a:moveTo>
                    <a:cubicBezTo>
                      <a:pt x="2851" y="0"/>
                      <a:pt x="2851" y="0"/>
                      <a:pt x="2851" y="0"/>
                    </a:cubicBezTo>
                    <a:lnTo>
                      <a:pt x="2841" y="0"/>
                    </a:lnTo>
                    <a:lnTo>
                      <a:pt x="0" y="630"/>
                    </a:lnTo>
                    <a:lnTo>
                      <a:pt x="167" y="1386"/>
                    </a:lnTo>
                    <a:lnTo>
                      <a:pt x="3001" y="759"/>
                    </a:lnTo>
                    <a:lnTo>
                      <a:pt x="3017" y="756"/>
                    </a:lnTo>
                    <a:lnTo>
                      <a:pt x="3034" y="747"/>
                    </a:lnTo>
                    <a:cubicBezTo>
                      <a:pt x="3048" y="733"/>
                      <a:pt x="3177" y="630"/>
                      <a:pt x="3124" y="327"/>
                    </a:cubicBezTo>
                    <a:cubicBezTo>
                      <a:pt x="3072" y="3"/>
                      <a:pt x="2866" y="0"/>
                      <a:pt x="2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11219748" y="-1376491"/>
                <a:ext cx="636181" cy="513260"/>
              </a:xfrm>
              <a:custGeom>
                <a:rect b="b" l="l" r="r" t="t"/>
                <a:pathLst>
                  <a:path extrusionOk="0" h="3069" w="3804">
                    <a:moveTo>
                      <a:pt x="2752" y="1"/>
                    </a:moveTo>
                    <a:cubicBezTo>
                      <a:pt x="2714" y="1"/>
                      <a:pt x="2676" y="8"/>
                      <a:pt x="2641" y="18"/>
                    </a:cubicBezTo>
                    <a:cubicBezTo>
                      <a:pt x="2592" y="12"/>
                      <a:pt x="2542" y="8"/>
                      <a:pt x="2495" y="8"/>
                    </a:cubicBezTo>
                    <a:cubicBezTo>
                      <a:pt x="2282" y="12"/>
                      <a:pt x="2072" y="71"/>
                      <a:pt x="1865" y="125"/>
                    </a:cubicBezTo>
                    <a:cubicBezTo>
                      <a:pt x="1446" y="231"/>
                      <a:pt x="1023" y="345"/>
                      <a:pt x="614" y="491"/>
                    </a:cubicBezTo>
                    <a:cubicBezTo>
                      <a:pt x="447" y="548"/>
                      <a:pt x="297" y="637"/>
                      <a:pt x="194" y="788"/>
                    </a:cubicBezTo>
                    <a:cubicBezTo>
                      <a:pt x="101" y="924"/>
                      <a:pt x="54" y="1087"/>
                      <a:pt x="30" y="1250"/>
                    </a:cubicBezTo>
                    <a:cubicBezTo>
                      <a:pt x="4" y="1430"/>
                      <a:pt x="1" y="1620"/>
                      <a:pt x="10" y="1803"/>
                    </a:cubicBezTo>
                    <a:cubicBezTo>
                      <a:pt x="21" y="2003"/>
                      <a:pt x="54" y="2206"/>
                      <a:pt x="127" y="2392"/>
                    </a:cubicBezTo>
                    <a:cubicBezTo>
                      <a:pt x="190" y="2549"/>
                      <a:pt x="287" y="2695"/>
                      <a:pt x="417" y="2809"/>
                    </a:cubicBezTo>
                    <a:cubicBezTo>
                      <a:pt x="557" y="2929"/>
                      <a:pt x="734" y="2999"/>
                      <a:pt x="914" y="3032"/>
                    </a:cubicBezTo>
                    <a:cubicBezTo>
                      <a:pt x="1080" y="3066"/>
                      <a:pt x="1251" y="3068"/>
                      <a:pt x="1421" y="3068"/>
                    </a:cubicBezTo>
                    <a:cubicBezTo>
                      <a:pt x="1448" y="3068"/>
                      <a:pt x="1475" y="3068"/>
                      <a:pt x="1503" y="3068"/>
                    </a:cubicBezTo>
                    <a:cubicBezTo>
                      <a:pt x="1709" y="3065"/>
                      <a:pt x="1913" y="3062"/>
                      <a:pt x="2116" y="3048"/>
                    </a:cubicBezTo>
                    <a:cubicBezTo>
                      <a:pt x="2518" y="3022"/>
                      <a:pt x="2928" y="2955"/>
                      <a:pt x="3301" y="2789"/>
                    </a:cubicBezTo>
                    <a:cubicBezTo>
                      <a:pt x="3471" y="2715"/>
                      <a:pt x="3600" y="2609"/>
                      <a:pt x="3680" y="2443"/>
                    </a:cubicBezTo>
                    <a:cubicBezTo>
                      <a:pt x="3763" y="2272"/>
                      <a:pt x="3791" y="2073"/>
                      <a:pt x="3794" y="1883"/>
                    </a:cubicBezTo>
                    <a:cubicBezTo>
                      <a:pt x="3803" y="1476"/>
                      <a:pt x="3684" y="1077"/>
                      <a:pt x="3517" y="711"/>
                    </a:cubicBezTo>
                    <a:cubicBezTo>
                      <a:pt x="3374" y="398"/>
                      <a:pt x="3167" y="12"/>
                      <a:pt x="2778" y="2"/>
                    </a:cubicBezTo>
                    <a:cubicBezTo>
                      <a:pt x="2769" y="1"/>
                      <a:pt x="2761" y="1"/>
                      <a:pt x="2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11206370" y="-1389869"/>
                <a:ext cx="662438" cy="540018"/>
              </a:xfrm>
              <a:custGeom>
                <a:rect b="b" l="l" r="r" t="t"/>
                <a:pathLst>
                  <a:path extrusionOk="0" h="3229" w="3961">
                    <a:moveTo>
                      <a:pt x="2832" y="161"/>
                    </a:moveTo>
                    <a:cubicBezTo>
                      <a:pt x="2840" y="161"/>
                      <a:pt x="2847" y="161"/>
                      <a:pt x="2855" y="162"/>
                    </a:cubicBezTo>
                    <a:cubicBezTo>
                      <a:pt x="3181" y="168"/>
                      <a:pt x="3367" y="485"/>
                      <a:pt x="3524" y="824"/>
                    </a:cubicBezTo>
                    <a:cubicBezTo>
                      <a:pt x="3714" y="1237"/>
                      <a:pt x="3800" y="1610"/>
                      <a:pt x="3794" y="1963"/>
                    </a:cubicBezTo>
                    <a:cubicBezTo>
                      <a:pt x="3791" y="2180"/>
                      <a:pt x="3757" y="2352"/>
                      <a:pt x="3691" y="2489"/>
                    </a:cubicBezTo>
                    <a:cubicBezTo>
                      <a:pt x="3624" y="2626"/>
                      <a:pt x="3514" y="2722"/>
                      <a:pt x="3351" y="2795"/>
                    </a:cubicBezTo>
                    <a:cubicBezTo>
                      <a:pt x="3031" y="2935"/>
                      <a:pt x="2665" y="3015"/>
                      <a:pt x="2188" y="3049"/>
                    </a:cubicBezTo>
                    <a:cubicBezTo>
                      <a:pt x="1976" y="3062"/>
                      <a:pt x="1762" y="3065"/>
                      <a:pt x="1583" y="3068"/>
                    </a:cubicBezTo>
                    <a:cubicBezTo>
                      <a:pt x="1556" y="3068"/>
                      <a:pt x="1529" y="3069"/>
                      <a:pt x="1501" y="3069"/>
                    </a:cubicBezTo>
                    <a:cubicBezTo>
                      <a:pt x="1343" y="3069"/>
                      <a:pt x="1171" y="3066"/>
                      <a:pt x="1006" y="3035"/>
                    </a:cubicBezTo>
                    <a:cubicBezTo>
                      <a:pt x="820" y="2999"/>
                      <a:pt x="663" y="2929"/>
                      <a:pt x="550" y="2829"/>
                    </a:cubicBezTo>
                    <a:cubicBezTo>
                      <a:pt x="437" y="2729"/>
                      <a:pt x="344" y="2595"/>
                      <a:pt x="281" y="2443"/>
                    </a:cubicBezTo>
                    <a:cubicBezTo>
                      <a:pt x="218" y="2286"/>
                      <a:pt x="184" y="2100"/>
                      <a:pt x="170" y="1880"/>
                    </a:cubicBezTo>
                    <a:cubicBezTo>
                      <a:pt x="161" y="1667"/>
                      <a:pt x="167" y="1493"/>
                      <a:pt x="190" y="1341"/>
                    </a:cubicBezTo>
                    <a:cubicBezTo>
                      <a:pt x="218" y="1161"/>
                      <a:pt x="267" y="1021"/>
                      <a:pt x="341" y="911"/>
                    </a:cubicBezTo>
                    <a:cubicBezTo>
                      <a:pt x="424" y="794"/>
                      <a:pt x="544" y="708"/>
                      <a:pt x="720" y="645"/>
                    </a:cubicBezTo>
                    <a:cubicBezTo>
                      <a:pt x="1133" y="497"/>
                      <a:pt x="1563" y="385"/>
                      <a:pt x="1965" y="282"/>
                    </a:cubicBezTo>
                    <a:cubicBezTo>
                      <a:pt x="1989" y="275"/>
                      <a:pt x="2009" y="271"/>
                      <a:pt x="2033" y="265"/>
                    </a:cubicBezTo>
                    <a:cubicBezTo>
                      <a:pt x="2208" y="218"/>
                      <a:pt x="2395" y="171"/>
                      <a:pt x="2575" y="168"/>
                    </a:cubicBezTo>
                    <a:lnTo>
                      <a:pt x="2592" y="168"/>
                    </a:lnTo>
                    <a:cubicBezTo>
                      <a:pt x="2628" y="168"/>
                      <a:pt x="2668" y="171"/>
                      <a:pt x="2712" y="175"/>
                    </a:cubicBezTo>
                    <a:lnTo>
                      <a:pt x="2725" y="178"/>
                    </a:lnTo>
                    <a:lnTo>
                      <a:pt x="2741" y="175"/>
                    </a:lnTo>
                    <a:cubicBezTo>
                      <a:pt x="2771" y="167"/>
                      <a:pt x="2801" y="161"/>
                      <a:pt x="2832" y="161"/>
                    </a:cubicBezTo>
                    <a:close/>
                    <a:moveTo>
                      <a:pt x="2831" y="1"/>
                    </a:moveTo>
                    <a:cubicBezTo>
                      <a:pt x="2792" y="1"/>
                      <a:pt x="2752" y="7"/>
                      <a:pt x="2715" y="15"/>
                    </a:cubicBezTo>
                    <a:cubicBezTo>
                      <a:pt x="2665" y="8"/>
                      <a:pt x="2618" y="8"/>
                      <a:pt x="2572" y="8"/>
                    </a:cubicBezTo>
                    <a:cubicBezTo>
                      <a:pt x="2372" y="12"/>
                      <a:pt x="2179" y="62"/>
                      <a:pt x="1993" y="111"/>
                    </a:cubicBezTo>
                    <a:cubicBezTo>
                      <a:pt x="1969" y="115"/>
                      <a:pt x="1949" y="122"/>
                      <a:pt x="1925" y="128"/>
                    </a:cubicBezTo>
                    <a:cubicBezTo>
                      <a:pt x="1519" y="231"/>
                      <a:pt x="1086" y="345"/>
                      <a:pt x="667" y="494"/>
                    </a:cubicBezTo>
                    <a:cubicBezTo>
                      <a:pt x="460" y="568"/>
                      <a:pt x="310" y="674"/>
                      <a:pt x="210" y="821"/>
                    </a:cubicBezTo>
                    <a:cubicBezTo>
                      <a:pt x="121" y="951"/>
                      <a:pt x="61" y="1114"/>
                      <a:pt x="31" y="1317"/>
                    </a:cubicBezTo>
                    <a:cubicBezTo>
                      <a:pt x="7" y="1481"/>
                      <a:pt x="1" y="1664"/>
                      <a:pt x="11" y="1886"/>
                    </a:cubicBezTo>
                    <a:cubicBezTo>
                      <a:pt x="24" y="2126"/>
                      <a:pt x="64" y="2326"/>
                      <a:pt x="134" y="2503"/>
                    </a:cubicBezTo>
                    <a:cubicBezTo>
                      <a:pt x="204" y="2679"/>
                      <a:pt x="314" y="2832"/>
                      <a:pt x="444" y="2949"/>
                    </a:cubicBezTo>
                    <a:cubicBezTo>
                      <a:pt x="580" y="3068"/>
                      <a:pt x="760" y="3148"/>
                      <a:pt x="977" y="3192"/>
                    </a:cubicBezTo>
                    <a:cubicBezTo>
                      <a:pt x="1140" y="3222"/>
                      <a:pt x="1306" y="3228"/>
                      <a:pt x="1463" y="3228"/>
                    </a:cubicBezTo>
                    <a:lnTo>
                      <a:pt x="1586" y="3228"/>
                    </a:lnTo>
                    <a:cubicBezTo>
                      <a:pt x="1766" y="3225"/>
                      <a:pt x="1982" y="3222"/>
                      <a:pt x="2199" y="3208"/>
                    </a:cubicBezTo>
                    <a:cubicBezTo>
                      <a:pt x="2695" y="3175"/>
                      <a:pt x="3078" y="3088"/>
                      <a:pt x="3414" y="2942"/>
                    </a:cubicBezTo>
                    <a:cubicBezTo>
                      <a:pt x="3614" y="2855"/>
                      <a:pt x="3751" y="2729"/>
                      <a:pt x="3834" y="2559"/>
                    </a:cubicBezTo>
                    <a:cubicBezTo>
                      <a:pt x="3911" y="2400"/>
                      <a:pt x="3951" y="2206"/>
                      <a:pt x="3954" y="1966"/>
                    </a:cubicBezTo>
                    <a:cubicBezTo>
                      <a:pt x="3960" y="1590"/>
                      <a:pt x="3867" y="1194"/>
                      <a:pt x="3671" y="757"/>
                    </a:cubicBezTo>
                    <a:cubicBezTo>
                      <a:pt x="3557" y="514"/>
                      <a:pt x="3331" y="12"/>
                      <a:pt x="2858" y="2"/>
                    </a:cubicBezTo>
                    <a:cubicBezTo>
                      <a:pt x="2849" y="1"/>
                      <a:pt x="2840" y="1"/>
                      <a:pt x="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12005073" y="-1559609"/>
                <a:ext cx="714115" cy="650731"/>
              </a:xfrm>
              <a:custGeom>
                <a:rect b="b" l="l" r="r" t="t"/>
                <a:pathLst>
                  <a:path extrusionOk="0" h="3891" w="4270">
                    <a:moveTo>
                      <a:pt x="3102" y="1"/>
                    </a:moveTo>
                    <a:cubicBezTo>
                      <a:pt x="3001" y="1"/>
                      <a:pt x="2894" y="25"/>
                      <a:pt x="2804" y="38"/>
                    </a:cubicBezTo>
                    <a:cubicBezTo>
                      <a:pt x="2641" y="58"/>
                      <a:pt x="2478" y="84"/>
                      <a:pt x="2315" y="114"/>
                    </a:cubicBezTo>
                    <a:cubicBezTo>
                      <a:pt x="1548" y="254"/>
                      <a:pt x="803" y="464"/>
                      <a:pt x="54" y="673"/>
                    </a:cubicBezTo>
                    <a:cubicBezTo>
                      <a:pt x="23" y="684"/>
                      <a:pt x="0" y="724"/>
                      <a:pt x="27" y="750"/>
                    </a:cubicBezTo>
                    <a:cubicBezTo>
                      <a:pt x="606" y="1380"/>
                      <a:pt x="919" y="2299"/>
                      <a:pt x="766" y="3148"/>
                    </a:cubicBezTo>
                    <a:cubicBezTo>
                      <a:pt x="729" y="3341"/>
                      <a:pt x="663" y="3534"/>
                      <a:pt x="543" y="3694"/>
                    </a:cubicBezTo>
                    <a:cubicBezTo>
                      <a:pt x="536" y="3694"/>
                      <a:pt x="526" y="3697"/>
                      <a:pt x="516" y="3701"/>
                    </a:cubicBezTo>
                    <a:cubicBezTo>
                      <a:pt x="483" y="3707"/>
                      <a:pt x="473" y="3741"/>
                      <a:pt x="483" y="3767"/>
                    </a:cubicBezTo>
                    <a:cubicBezTo>
                      <a:pt x="473" y="3781"/>
                      <a:pt x="460" y="3790"/>
                      <a:pt x="446" y="3804"/>
                    </a:cubicBezTo>
                    <a:cubicBezTo>
                      <a:pt x="412" y="3838"/>
                      <a:pt x="442" y="3890"/>
                      <a:pt x="479" y="3890"/>
                    </a:cubicBezTo>
                    <a:cubicBezTo>
                      <a:pt x="489" y="3890"/>
                      <a:pt x="499" y="3887"/>
                      <a:pt x="509" y="3877"/>
                    </a:cubicBezTo>
                    <a:cubicBezTo>
                      <a:pt x="540" y="3847"/>
                      <a:pt x="569" y="3814"/>
                      <a:pt x="596" y="3781"/>
                    </a:cubicBezTo>
                    <a:cubicBezTo>
                      <a:pt x="1268" y="3638"/>
                      <a:pt x="1938" y="3484"/>
                      <a:pt x="2607" y="3327"/>
                    </a:cubicBezTo>
                    <a:cubicBezTo>
                      <a:pt x="2781" y="3288"/>
                      <a:pt x="2957" y="3244"/>
                      <a:pt x="3131" y="3201"/>
                    </a:cubicBezTo>
                    <a:cubicBezTo>
                      <a:pt x="3274" y="3168"/>
                      <a:pt x="3420" y="3138"/>
                      <a:pt x="3557" y="3088"/>
                    </a:cubicBezTo>
                    <a:cubicBezTo>
                      <a:pt x="3683" y="3041"/>
                      <a:pt x="3796" y="2975"/>
                      <a:pt x="3886" y="2871"/>
                    </a:cubicBezTo>
                    <a:cubicBezTo>
                      <a:pt x="3983" y="2762"/>
                      <a:pt x="4042" y="2615"/>
                      <a:pt x="4086" y="2476"/>
                    </a:cubicBezTo>
                    <a:cubicBezTo>
                      <a:pt x="4269" y="1879"/>
                      <a:pt x="4106" y="1243"/>
                      <a:pt x="3803" y="717"/>
                    </a:cubicBezTo>
                    <a:cubicBezTo>
                      <a:pt x="3730" y="590"/>
                      <a:pt x="3646" y="467"/>
                      <a:pt x="3560" y="347"/>
                    </a:cubicBezTo>
                    <a:cubicBezTo>
                      <a:pt x="3480" y="241"/>
                      <a:pt x="3397" y="94"/>
                      <a:pt x="3270" y="34"/>
                    </a:cubicBezTo>
                    <a:cubicBezTo>
                      <a:pt x="3220" y="9"/>
                      <a:pt x="3162" y="1"/>
                      <a:pt x="3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11992698" y="-1573155"/>
                <a:ext cx="737027" cy="677489"/>
              </a:xfrm>
              <a:custGeom>
                <a:rect b="b" l="l" r="r" t="t"/>
                <a:pathLst>
                  <a:path extrusionOk="0" h="4051" w="4407">
                    <a:moveTo>
                      <a:pt x="3175" y="162"/>
                    </a:moveTo>
                    <a:cubicBezTo>
                      <a:pt x="3225" y="162"/>
                      <a:pt x="3272" y="169"/>
                      <a:pt x="3311" y="189"/>
                    </a:cubicBezTo>
                    <a:cubicBezTo>
                      <a:pt x="3394" y="228"/>
                      <a:pt x="3468" y="332"/>
                      <a:pt x="3527" y="419"/>
                    </a:cubicBezTo>
                    <a:cubicBezTo>
                      <a:pt x="3544" y="439"/>
                      <a:pt x="3557" y="459"/>
                      <a:pt x="3571" y="475"/>
                    </a:cubicBezTo>
                    <a:cubicBezTo>
                      <a:pt x="3657" y="598"/>
                      <a:pt x="3737" y="722"/>
                      <a:pt x="3807" y="838"/>
                    </a:cubicBezTo>
                    <a:cubicBezTo>
                      <a:pt x="4144" y="1421"/>
                      <a:pt x="4240" y="2020"/>
                      <a:pt x="4084" y="2533"/>
                    </a:cubicBezTo>
                    <a:cubicBezTo>
                      <a:pt x="4033" y="2696"/>
                      <a:pt x="3973" y="2816"/>
                      <a:pt x="3897" y="2903"/>
                    </a:cubicBezTo>
                    <a:cubicBezTo>
                      <a:pt x="3827" y="2982"/>
                      <a:pt x="3730" y="3046"/>
                      <a:pt x="3604" y="3092"/>
                    </a:cubicBezTo>
                    <a:cubicBezTo>
                      <a:pt x="3494" y="3132"/>
                      <a:pt x="3374" y="3162"/>
                      <a:pt x="3261" y="3189"/>
                    </a:cubicBezTo>
                    <a:cubicBezTo>
                      <a:pt x="3237" y="3192"/>
                      <a:pt x="3211" y="3199"/>
                      <a:pt x="3185" y="3205"/>
                    </a:cubicBezTo>
                    <a:cubicBezTo>
                      <a:pt x="3011" y="3249"/>
                      <a:pt x="2835" y="3289"/>
                      <a:pt x="2661" y="3332"/>
                    </a:cubicBezTo>
                    <a:cubicBezTo>
                      <a:pt x="2026" y="3482"/>
                      <a:pt x="1373" y="3628"/>
                      <a:pt x="720" y="3768"/>
                    </a:cubicBezTo>
                    <a:cubicBezTo>
                      <a:pt x="813" y="3622"/>
                      <a:pt x="880" y="3445"/>
                      <a:pt x="916" y="3242"/>
                    </a:cubicBezTo>
                    <a:cubicBezTo>
                      <a:pt x="1067" y="2413"/>
                      <a:pt x="790" y="1487"/>
                      <a:pt x="197" y="818"/>
                    </a:cubicBezTo>
                    <a:cubicBezTo>
                      <a:pt x="913" y="618"/>
                      <a:pt x="1656" y="408"/>
                      <a:pt x="2401" y="275"/>
                    </a:cubicBezTo>
                    <a:cubicBezTo>
                      <a:pt x="2568" y="245"/>
                      <a:pt x="2731" y="219"/>
                      <a:pt x="2888" y="199"/>
                    </a:cubicBezTo>
                    <a:cubicBezTo>
                      <a:pt x="2914" y="192"/>
                      <a:pt x="2945" y="189"/>
                      <a:pt x="2971" y="185"/>
                    </a:cubicBezTo>
                    <a:cubicBezTo>
                      <a:pt x="3038" y="174"/>
                      <a:pt x="3109" y="162"/>
                      <a:pt x="3175" y="162"/>
                    </a:cubicBezTo>
                    <a:close/>
                    <a:moveTo>
                      <a:pt x="3173" y="0"/>
                    </a:moveTo>
                    <a:cubicBezTo>
                      <a:pt x="3095" y="0"/>
                      <a:pt x="3017" y="13"/>
                      <a:pt x="2945" y="25"/>
                    </a:cubicBezTo>
                    <a:cubicBezTo>
                      <a:pt x="2918" y="32"/>
                      <a:pt x="2891" y="35"/>
                      <a:pt x="2868" y="39"/>
                    </a:cubicBezTo>
                    <a:cubicBezTo>
                      <a:pt x="2708" y="59"/>
                      <a:pt x="2541" y="85"/>
                      <a:pt x="2375" y="119"/>
                    </a:cubicBezTo>
                    <a:cubicBezTo>
                      <a:pt x="1606" y="255"/>
                      <a:pt x="843" y="471"/>
                      <a:pt x="108" y="678"/>
                    </a:cubicBezTo>
                    <a:cubicBezTo>
                      <a:pt x="61" y="691"/>
                      <a:pt x="28" y="725"/>
                      <a:pt x="14" y="771"/>
                    </a:cubicBezTo>
                    <a:cubicBezTo>
                      <a:pt x="1" y="811"/>
                      <a:pt x="14" y="854"/>
                      <a:pt x="41" y="888"/>
                    </a:cubicBezTo>
                    <a:cubicBezTo>
                      <a:pt x="630" y="1524"/>
                      <a:pt x="903" y="2417"/>
                      <a:pt x="760" y="3216"/>
                    </a:cubicBezTo>
                    <a:cubicBezTo>
                      <a:pt x="727" y="3408"/>
                      <a:pt x="663" y="3571"/>
                      <a:pt x="570" y="3702"/>
                    </a:cubicBezTo>
                    <a:cubicBezTo>
                      <a:pt x="534" y="3711"/>
                      <a:pt x="507" y="3735"/>
                      <a:pt x="491" y="3765"/>
                    </a:cubicBezTo>
                    <a:cubicBezTo>
                      <a:pt x="480" y="3782"/>
                      <a:pt x="477" y="3798"/>
                      <a:pt x="474" y="3818"/>
                    </a:cubicBezTo>
                    <a:lnTo>
                      <a:pt x="463" y="3828"/>
                    </a:lnTo>
                    <a:cubicBezTo>
                      <a:pt x="431" y="3862"/>
                      <a:pt x="417" y="3908"/>
                      <a:pt x="431" y="3951"/>
                    </a:cubicBezTo>
                    <a:cubicBezTo>
                      <a:pt x="440" y="3998"/>
                      <a:pt x="477" y="4035"/>
                      <a:pt x="520" y="4048"/>
                    </a:cubicBezTo>
                    <a:cubicBezTo>
                      <a:pt x="530" y="4051"/>
                      <a:pt x="540" y="4051"/>
                      <a:pt x="554" y="4051"/>
                    </a:cubicBezTo>
                    <a:cubicBezTo>
                      <a:pt x="583" y="4051"/>
                      <a:pt x="614" y="4038"/>
                      <a:pt x="637" y="4015"/>
                    </a:cubicBezTo>
                    <a:cubicBezTo>
                      <a:pt x="663" y="3991"/>
                      <a:pt x="690" y="3962"/>
                      <a:pt x="713" y="3931"/>
                    </a:cubicBezTo>
                    <a:cubicBezTo>
                      <a:pt x="1382" y="3788"/>
                      <a:pt x="2052" y="3639"/>
                      <a:pt x="2698" y="3485"/>
                    </a:cubicBezTo>
                    <a:cubicBezTo>
                      <a:pt x="2871" y="3445"/>
                      <a:pt x="3048" y="3402"/>
                      <a:pt x="3225" y="3362"/>
                    </a:cubicBezTo>
                    <a:cubicBezTo>
                      <a:pt x="3248" y="3356"/>
                      <a:pt x="3274" y="3349"/>
                      <a:pt x="3297" y="3342"/>
                    </a:cubicBezTo>
                    <a:cubicBezTo>
                      <a:pt x="3417" y="3316"/>
                      <a:pt x="3540" y="3285"/>
                      <a:pt x="3657" y="3242"/>
                    </a:cubicBezTo>
                    <a:cubicBezTo>
                      <a:pt x="3810" y="3189"/>
                      <a:pt x="3930" y="3109"/>
                      <a:pt x="4020" y="3006"/>
                    </a:cubicBezTo>
                    <a:cubicBezTo>
                      <a:pt x="4110" y="2903"/>
                      <a:pt x="4180" y="2763"/>
                      <a:pt x="4236" y="2580"/>
                    </a:cubicBezTo>
                    <a:cubicBezTo>
                      <a:pt x="4407" y="2023"/>
                      <a:pt x="4303" y="1378"/>
                      <a:pt x="3947" y="758"/>
                    </a:cubicBezTo>
                    <a:cubicBezTo>
                      <a:pt x="3873" y="634"/>
                      <a:pt x="3790" y="508"/>
                      <a:pt x="3697" y="382"/>
                    </a:cubicBezTo>
                    <a:cubicBezTo>
                      <a:pt x="3687" y="365"/>
                      <a:pt x="3674" y="345"/>
                      <a:pt x="3660" y="328"/>
                    </a:cubicBezTo>
                    <a:cubicBezTo>
                      <a:pt x="3587" y="222"/>
                      <a:pt x="3504" y="105"/>
                      <a:pt x="3380" y="45"/>
                    </a:cubicBezTo>
                    <a:cubicBezTo>
                      <a:pt x="3315" y="12"/>
                      <a:pt x="3244" y="0"/>
                      <a:pt x="3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12823678" y="-1771993"/>
                <a:ext cx="694046" cy="659093"/>
              </a:xfrm>
              <a:custGeom>
                <a:rect b="b" l="l" r="r" t="t"/>
                <a:pathLst>
                  <a:path extrusionOk="0" h="3941" w="4150">
                    <a:moveTo>
                      <a:pt x="2926" y="0"/>
                    </a:moveTo>
                    <a:cubicBezTo>
                      <a:pt x="2856" y="0"/>
                      <a:pt x="2785" y="8"/>
                      <a:pt x="2714" y="19"/>
                    </a:cubicBezTo>
                    <a:cubicBezTo>
                      <a:pt x="2547" y="45"/>
                      <a:pt x="2381" y="79"/>
                      <a:pt x="2215" y="112"/>
                    </a:cubicBezTo>
                    <a:cubicBezTo>
                      <a:pt x="1479" y="262"/>
                      <a:pt x="749" y="465"/>
                      <a:pt x="40" y="715"/>
                    </a:cubicBezTo>
                    <a:cubicBezTo>
                      <a:pt x="0" y="729"/>
                      <a:pt x="7" y="778"/>
                      <a:pt x="30" y="798"/>
                    </a:cubicBezTo>
                    <a:cubicBezTo>
                      <a:pt x="170" y="924"/>
                      <a:pt x="306" y="1051"/>
                      <a:pt x="433" y="1191"/>
                    </a:cubicBezTo>
                    <a:cubicBezTo>
                      <a:pt x="433" y="1201"/>
                      <a:pt x="433" y="1211"/>
                      <a:pt x="440" y="1221"/>
                    </a:cubicBezTo>
                    <a:cubicBezTo>
                      <a:pt x="636" y="1640"/>
                      <a:pt x="759" y="2090"/>
                      <a:pt x="799" y="2553"/>
                    </a:cubicBezTo>
                    <a:cubicBezTo>
                      <a:pt x="819" y="2779"/>
                      <a:pt x="819" y="3009"/>
                      <a:pt x="799" y="3239"/>
                    </a:cubicBezTo>
                    <a:cubicBezTo>
                      <a:pt x="779" y="3435"/>
                      <a:pt x="763" y="3655"/>
                      <a:pt x="643" y="3821"/>
                    </a:cubicBezTo>
                    <a:cubicBezTo>
                      <a:pt x="616" y="3829"/>
                      <a:pt x="593" y="3835"/>
                      <a:pt x="566" y="3845"/>
                    </a:cubicBezTo>
                    <a:cubicBezTo>
                      <a:pt x="511" y="3860"/>
                      <a:pt x="521" y="3940"/>
                      <a:pt x="569" y="3940"/>
                    </a:cubicBezTo>
                    <a:cubicBezTo>
                      <a:pt x="573" y="3940"/>
                      <a:pt x="578" y="3940"/>
                      <a:pt x="583" y="3938"/>
                    </a:cubicBezTo>
                    <a:cubicBezTo>
                      <a:pt x="596" y="3935"/>
                      <a:pt x="609" y="3932"/>
                      <a:pt x="623" y="3929"/>
                    </a:cubicBezTo>
                    <a:cubicBezTo>
                      <a:pt x="632" y="3933"/>
                      <a:pt x="642" y="3936"/>
                      <a:pt x="652" y="3936"/>
                    </a:cubicBezTo>
                    <a:cubicBezTo>
                      <a:pt x="665" y="3936"/>
                      <a:pt x="678" y="3931"/>
                      <a:pt x="689" y="3918"/>
                    </a:cubicBezTo>
                    <a:cubicBezTo>
                      <a:pt x="693" y="3915"/>
                      <a:pt x="696" y="3909"/>
                      <a:pt x="699" y="3905"/>
                    </a:cubicBezTo>
                    <a:cubicBezTo>
                      <a:pt x="1312" y="3729"/>
                      <a:pt x="1918" y="3535"/>
                      <a:pt x="2518" y="3322"/>
                    </a:cubicBezTo>
                    <a:cubicBezTo>
                      <a:pt x="2837" y="3209"/>
                      <a:pt x="3157" y="3089"/>
                      <a:pt x="3473" y="2966"/>
                    </a:cubicBezTo>
                    <a:cubicBezTo>
                      <a:pt x="3600" y="2916"/>
                      <a:pt x="3716" y="2859"/>
                      <a:pt x="3800" y="2750"/>
                    </a:cubicBezTo>
                    <a:cubicBezTo>
                      <a:pt x="3890" y="2630"/>
                      <a:pt x="3950" y="2487"/>
                      <a:pt x="4010" y="2353"/>
                    </a:cubicBezTo>
                    <a:cubicBezTo>
                      <a:pt x="4076" y="2207"/>
                      <a:pt x="4126" y="2054"/>
                      <a:pt x="4139" y="1894"/>
                    </a:cubicBezTo>
                    <a:cubicBezTo>
                      <a:pt x="4150" y="1734"/>
                      <a:pt x="4126" y="1577"/>
                      <a:pt x="4090" y="1424"/>
                    </a:cubicBezTo>
                    <a:cubicBezTo>
                      <a:pt x="4019" y="1121"/>
                      <a:pt x="3930" y="804"/>
                      <a:pt x="3770" y="538"/>
                    </a:cubicBezTo>
                    <a:cubicBezTo>
                      <a:pt x="3630" y="309"/>
                      <a:pt x="3417" y="102"/>
                      <a:pt x="3151" y="29"/>
                    </a:cubicBezTo>
                    <a:cubicBezTo>
                      <a:pt x="3076" y="9"/>
                      <a:pt x="3002" y="0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12811303" y="-1785205"/>
                <a:ext cx="719801" cy="685851"/>
              </a:xfrm>
              <a:custGeom>
                <a:rect b="b" l="l" r="r" t="t"/>
                <a:pathLst>
                  <a:path extrusionOk="0" h="4101" w="4304">
                    <a:moveTo>
                      <a:pt x="3004" y="160"/>
                    </a:moveTo>
                    <a:cubicBezTo>
                      <a:pt x="3078" y="160"/>
                      <a:pt x="3143" y="168"/>
                      <a:pt x="3205" y="184"/>
                    </a:cubicBezTo>
                    <a:cubicBezTo>
                      <a:pt x="3420" y="244"/>
                      <a:pt x="3624" y="414"/>
                      <a:pt x="3774" y="661"/>
                    </a:cubicBezTo>
                    <a:cubicBezTo>
                      <a:pt x="3933" y="927"/>
                      <a:pt x="4024" y="1243"/>
                      <a:pt x="4087" y="1520"/>
                    </a:cubicBezTo>
                    <a:cubicBezTo>
                      <a:pt x="4127" y="1693"/>
                      <a:pt x="4144" y="1836"/>
                      <a:pt x="4133" y="1966"/>
                    </a:cubicBezTo>
                    <a:cubicBezTo>
                      <a:pt x="4124" y="2099"/>
                      <a:pt x="4087" y="2236"/>
                      <a:pt x="4013" y="2399"/>
                    </a:cubicBezTo>
                    <a:lnTo>
                      <a:pt x="3997" y="2432"/>
                    </a:lnTo>
                    <a:cubicBezTo>
                      <a:pt x="3944" y="2552"/>
                      <a:pt x="3887" y="2678"/>
                      <a:pt x="3810" y="2778"/>
                    </a:cubicBezTo>
                    <a:cubicBezTo>
                      <a:pt x="3744" y="2869"/>
                      <a:pt x="3651" y="2918"/>
                      <a:pt x="3517" y="2972"/>
                    </a:cubicBezTo>
                    <a:cubicBezTo>
                      <a:pt x="3214" y="3088"/>
                      <a:pt x="2905" y="3205"/>
                      <a:pt x="2565" y="3328"/>
                    </a:cubicBezTo>
                    <a:cubicBezTo>
                      <a:pt x="1995" y="3528"/>
                      <a:pt x="1413" y="3717"/>
                      <a:pt x="820" y="3888"/>
                    </a:cubicBezTo>
                    <a:cubicBezTo>
                      <a:pt x="917" y="3717"/>
                      <a:pt x="937" y="3514"/>
                      <a:pt x="950" y="3335"/>
                    </a:cubicBezTo>
                    <a:lnTo>
                      <a:pt x="953" y="3325"/>
                    </a:lnTo>
                    <a:cubicBezTo>
                      <a:pt x="973" y="3092"/>
                      <a:pt x="973" y="2855"/>
                      <a:pt x="953" y="2626"/>
                    </a:cubicBezTo>
                    <a:cubicBezTo>
                      <a:pt x="913" y="2156"/>
                      <a:pt x="790" y="1699"/>
                      <a:pt x="590" y="1277"/>
                    </a:cubicBezTo>
                    <a:lnTo>
                      <a:pt x="594" y="1247"/>
                    </a:lnTo>
                    <a:lnTo>
                      <a:pt x="567" y="1217"/>
                    </a:lnTo>
                    <a:cubicBezTo>
                      <a:pt x="451" y="1087"/>
                      <a:pt x="320" y="967"/>
                      <a:pt x="194" y="851"/>
                    </a:cubicBezTo>
                    <a:cubicBezTo>
                      <a:pt x="890" y="611"/>
                      <a:pt x="1599" y="414"/>
                      <a:pt x="2306" y="271"/>
                    </a:cubicBezTo>
                    <a:cubicBezTo>
                      <a:pt x="2469" y="238"/>
                      <a:pt x="2635" y="204"/>
                      <a:pt x="2798" y="178"/>
                    </a:cubicBezTo>
                    <a:cubicBezTo>
                      <a:pt x="2874" y="166"/>
                      <a:pt x="2942" y="160"/>
                      <a:pt x="3004" y="160"/>
                    </a:cubicBezTo>
                    <a:close/>
                    <a:moveTo>
                      <a:pt x="2999" y="1"/>
                    </a:moveTo>
                    <a:cubicBezTo>
                      <a:pt x="2931" y="1"/>
                      <a:pt x="2857" y="7"/>
                      <a:pt x="2775" y="18"/>
                    </a:cubicBezTo>
                    <a:cubicBezTo>
                      <a:pt x="2605" y="44"/>
                      <a:pt x="2438" y="81"/>
                      <a:pt x="2275" y="115"/>
                    </a:cubicBezTo>
                    <a:cubicBezTo>
                      <a:pt x="1539" y="264"/>
                      <a:pt x="803" y="468"/>
                      <a:pt x="88" y="720"/>
                    </a:cubicBezTo>
                    <a:cubicBezTo>
                      <a:pt x="44" y="734"/>
                      <a:pt x="17" y="768"/>
                      <a:pt x="8" y="808"/>
                    </a:cubicBezTo>
                    <a:cubicBezTo>
                      <a:pt x="1" y="854"/>
                      <a:pt x="17" y="903"/>
                      <a:pt x="51" y="937"/>
                    </a:cubicBezTo>
                    <a:lnTo>
                      <a:pt x="54" y="937"/>
                    </a:lnTo>
                    <a:cubicBezTo>
                      <a:pt x="180" y="1054"/>
                      <a:pt x="311" y="1177"/>
                      <a:pt x="431" y="1303"/>
                    </a:cubicBezTo>
                    <a:cubicBezTo>
                      <a:pt x="431" y="1313"/>
                      <a:pt x="434" y="1323"/>
                      <a:pt x="440" y="1333"/>
                    </a:cubicBezTo>
                    <a:cubicBezTo>
                      <a:pt x="637" y="1747"/>
                      <a:pt x="754" y="2186"/>
                      <a:pt x="793" y="2639"/>
                    </a:cubicBezTo>
                    <a:cubicBezTo>
                      <a:pt x="813" y="2858"/>
                      <a:pt x="813" y="3085"/>
                      <a:pt x="793" y="3311"/>
                    </a:cubicBezTo>
                    <a:lnTo>
                      <a:pt x="793" y="3321"/>
                    </a:lnTo>
                    <a:cubicBezTo>
                      <a:pt x="777" y="3501"/>
                      <a:pt x="760" y="3691"/>
                      <a:pt x="667" y="3831"/>
                    </a:cubicBezTo>
                    <a:lnTo>
                      <a:pt x="663" y="3834"/>
                    </a:lnTo>
                    <a:cubicBezTo>
                      <a:pt x="647" y="3837"/>
                      <a:pt x="634" y="3841"/>
                      <a:pt x="617" y="3848"/>
                    </a:cubicBezTo>
                    <a:cubicBezTo>
                      <a:pt x="574" y="3857"/>
                      <a:pt x="537" y="3894"/>
                      <a:pt x="527" y="3937"/>
                    </a:cubicBezTo>
                    <a:cubicBezTo>
                      <a:pt x="514" y="3984"/>
                      <a:pt x="531" y="4034"/>
                      <a:pt x="560" y="4067"/>
                    </a:cubicBezTo>
                    <a:cubicBezTo>
                      <a:pt x="583" y="4087"/>
                      <a:pt x="614" y="4100"/>
                      <a:pt x="643" y="4100"/>
                    </a:cubicBezTo>
                    <a:cubicBezTo>
                      <a:pt x="654" y="4100"/>
                      <a:pt x="667" y="4097"/>
                      <a:pt x="677" y="4094"/>
                    </a:cubicBezTo>
                    <a:lnTo>
                      <a:pt x="690" y="4091"/>
                    </a:lnTo>
                    <a:cubicBezTo>
                      <a:pt x="702" y="4094"/>
                      <a:pt x="714" y="4096"/>
                      <a:pt x="726" y="4096"/>
                    </a:cubicBezTo>
                    <a:cubicBezTo>
                      <a:pt x="761" y="4096"/>
                      <a:pt x="795" y="4081"/>
                      <a:pt x="820" y="4054"/>
                    </a:cubicBezTo>
                    <a:cubicBezTo>
                      <a:pt x="1430" y="3877"/>
                      <a:pt x="2032" y="3685"/>
                      <a:pt x="2618" y="3478"/>
                    </a:cubicBezTo>
                    <a:cubicBezTo>
                      <a:pt x="2958" y="3355"/>
                      <a:pt x="3274" y="3238"/>
                      <a:pt x="3577" y="3118"/>
                    </a:cubicBezTo>
                    <a:cubicBezTo>
                      <a:pt x="3700" y="3068"/>
                      <a:pt x="3840" y="3009"/>
                      <a:pt x="3937" y="2875"/>
                    </a:cubicBezTo>
                    <a:cubicBezTo>
                      <a:pt x="4024" y="2762"/>
                      <a:pt x="4087" y="2619"/>
                      <a:pt x="4144" y="2495"/>
                    </a:cubicBezTo>
                    <a:lnTo>
                      <a:pt x="4156" y="2462"/>
                    </a:lnTo>
                    <a:cubicBezTo>
                      <a:pt x="4240" y="2282"/>
                      <a:pt x="4284" y="2129"/>
                      <a:pt x="4293" y="1979"/>
                    </a:cubicBezTo>
                    <a:cubicBezTo>
                      <a:pt x="4304" y="1830"/>
                      <a:pt x="4287" y="1673"/>
                      <a:pt x="4244" y="1483"/>
                    </a:cubicBezTo>
                    <a:cubicBezTo>
                      <a:pt x="4176" y="1197"/>
                      <a:pt x="4084" y="864"/>
                      <a:pt x="3910" y="577"/>
                    </a:cubicBezTo>
                    <a:cubicBezTo>
                      <a:pt x="3740" y="294"/>
                      <a:pt x="3504" y="101"/>
                      <a:pt x="3245" y="32"/>
                    </a:cubicBezTo>
                    <a:cubicBezTo>
                      <a:pt x="3167" y="11"/>
                      <a:pt x="3088" y="1"/>
                      <a:pt x="2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11693184" y="-1442715"/>
                <a:ext cx="295346" cy="560756"/>
              </a:xfrm>
              <a:custGeom>
                <a:rect b="b" l="l" r="r" t="t"/>
                <a:pathLst>
                  <a:path extrusionOk="0" h="3353" w="1766">
                    <a:moveTo>
                      <a:pt x="594" y="1"/>
                    </a:moveTo>
                    <a:cubicBezTo>
                      <a:pt x="363" y="1"/>
                      <a:pt x="155" y="161"/>
                      <a:pt x="17" y="348"/>
                    </a:cubicBezTo>
                    <a:cubicBezTo>
                      <a:pt x="1" y="371"/>
                      <a:pt x="7" y="401"/>
                      <a:pt x="30" y="414"/>
                    </a:cubicBezTo>
                    <a:cubicBezTo>
                      <a:pt x="113" y="478"/>
                      <a:pt x="196" y="538"/>
                      <a:pt x="280" y="601"/>
                    </a:cubicBezTo>
                    <a:cubicBezTo>
                      <a:pt x="284" y="604"/>
                      <a:pt x="284" y="607"/>
                      <a:pt x="290" y="610"/>
                    </a:cubicBezTo>
                    <a:cubicBezTo>
                      <a:pt x="690" y="964"/>
                      <a:pt x="929" y="1480"/>
                      <a:pt x="960" y="2009"/>
                    </a:cubicBezTo>
                    <a:cubicBezTo>
                      <a:pt x="976" y="2272"/>
                      <a:pt x="926" y="2516"/>
                      <a:pt x="856" y="2765"/>
                    </a:cubicBezTo>
                    <a:cubicBezTo>
                      <a:pt x="803" y="2955"/>
                      <a:pt x="760" y="3245"/>
                      <a:pt x="996" y="3331"/>
                    </a:cubicBezTo>
                    <a:cubicBezTo>
                      <a:pt x="1035" y="3346"/>
                      <a:pt x="1073" y="3352"/>
                      <a:pt x="1109" y="3352"/>
                    </a:cubicBezTo>
                    <a:cubicBezTo>
                      <a:pt x="1327" y="3352"/>
                      <a:pt x="1478" y="3108"/>
                      <a:pt x="1552" y="2922"/>
                    </a:cubicBezTo>
                    <a:cubicBezTo>
                      <a:pt x="1652" y="2682"/>
                      <a:pt x="1708" y="2422"/>
                      <a:pt x="1728" y="2163"/>
                    </a:cubicBezTo>
                    <a:cubicBezTo>
                      <a:pt x="1765" y="1640"/>
                      <a:pt x="1642" y="1104"/>
                      <a:pt x="1375" y="654"/>
                    </a:cubicBezTo>
                    <a:cubicBezTo>
                      <a:pt x="1232" y="414"/>
                      <a:pt x="1032" y="125"/>
                      <a:pt x="756" y="28"/>
                    </a:cubicBezTo>
                    <a:cubicBezTo>
                      <a:pt x="701" y="9"/>
                      <a:pt x="647" y="1"/>
                      <a:pt x="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11678133" y="-1455759"/>
                <a:ext cx="323777" cy="586845"/>
              </a:xfrm>
              <a:custGeom>
                <a:rect b="b" l="l" r="r" t="t"/>
                <a:pathLst>
                  <a:path extrusionOk="0" h="3509" w="1936">
                    <a:moveTo>
                      <a:pt x="687" y="160"/>
                    </a:moveTo>
                    <a:cubicBezTo>
                      <a:pt x="731" y="160"/>
                      <a:pt x="777" y="167"/>
                      <a:pt x="823" y="183"/>
                    </a:cubicBezTo>
                    <a:cubicBezTo>
                      <a:pt x="1073" y="269"/>
                      <a:pt x="1259" y="542"/>
                      <a:pt x="1396" y="772"/>
                    </a:cubicBezTo>
                    <a:cubicBezTo>
                      <a:pt x="1652" y="1205"/>
                      <a:pt x="1775" y="1724"/>
                      <a:pt x="1739" y="2237"/>
                    </a:cubicBezTo>
                    <a:cubicBezTo>
                      <a:pt x="1719" y="2494"/>
                      <a:pt x="1662" y="2740"/>
                      <a:pt x="1569" y="2969"/>
                    </a:cubicBezTo>
                    <a:cubicBezTo>
                      <a:pt x="1519" y="3093"/>
                      <a:pt x="1393" y="3349"/>
                      <a:pt x="1196" y="3349"/>
                    </a:cubicBezTo>
                    <a:cubicBezTo>
                      <a:pt x="1170" y="3349"/>
                      <a:pt x="1142" y="3346"/>
                      <a:pt x="1113" y="3333"/>
                    </a:cubicBezTo>
                    <a:cubicBezTo>
                      <a:pt x="1066" y="3316"/>
                      <a:pt x="913" y="3263"/>
                      <a:pt x="1022" y="2866"/>
                    </a:cubicBezTo>
                    <a:cubicBezTo>
                      <a:pt x="1086" y="2640"/>
                      <a:pt x="1146" y="2374"/>
                      <a:pt x="1130" y="2084"/>
                    </a:cubicBezTo>
                    <a:cubicBezTo>
                      <a:pt x="1096" y="1521"/>
                      <a:pt x="843" y="991"/>
                      <a:pt x="433" y="632"/>
                    </a:cubicBezTo>
                    <a:lnTo>
                      <a:pt x="426" y="622"/>
                    </a:lnTo>
                    <a:lnTo>
                      <a:pt x="191" y="449"/>
                    </a:lnTo>
                    <a:cubicBezTo>
                      <a:pt x="312" y="295"/>
                      <a:pt x="491" y="160"/>
                      <a:pt x="687" y="160"/>
                    </a:cubicBezTo>
                    <a:close/>
                    <a:moveTo>
                      <a:pt x="684" y="1"/>
                    </a:moveTo>
                    <a:cubicBezTo>
                      <a:pt x="421" y="1"/>
                      <a:pt x="189" y="182"/>
                      <a:pt x="43" y="379"/>
                    </a:cubicBezTo>
                    <a:cubicBezTo>
                      <a:pt x="0" y="436"/>
                      <a:pt x="14" y="516"/>
                      <a:pt x="71" y="559"/>
                    </a:cubicBezTo>
                    <a:lnTo>
                      <a:pt x="314" y="736"/>
                    </a:lnTo>
                    <a:cubicBezTo>
                      <a:pt x="317" y="742"/>
                      <a:pt x="320" y="745"/>
                      <a:pt x="326" y="748"/>
                    </a:cubicBezTo>
                    <a:cubicBezTo>
                      <a:pt x="703" y="1082"/>
                      <a:pt x="939" y="1571"/>
                      <a:pt x="970" y="2094"/>
                    </a:cubicBezTo>
                    <a:cubicBezTo>
                      <a:pt x="986" y="2360"/>
                      <a:pt x="933" y="2600"/>
                      <a:pt x="870" y="2823"/>
                    </a:cubicBezTo>
                    <a:cubicBezTo>
                      <a:pt x="746" y="3266"/>
                      <a:pt x="906" y="3429"/>
                      <a:pt x="1059" y="3486"/>
                    </a:cubicBezTo>
                    <a:cubicBezTo>
                      <a:pt x="1106" y="3502"/>
                      <a:pt x="1153" y="3509"/>
                      <a:pt x="1199" y="3509"/>
                    </a:cubicBezTo>
                    <a:cubicBezTo>
                      <a:pt x="1402" y="3509"/>
                      <a:pt x="1592" y="3339"/>
                      <a:pt x="1719" y="3029"/>
                    </a:cubicBezTo>
                    <a:cubicBezTo>
                      <a:pt x="1818" y="2786"/>
                      <a:pt x="1878" y="2520"/>
                      <a:pt x="1898" y="2247"/>
                    </a:cubicBezTo>
                    <a:cubicBezTo>
                      <a:pt x="1935" y="1701"/>
                      <a:pt x="1805" y="1148"/>
                      <a:pt x="1536" y="692"/>
                    </a:cubicBezTo>
                    <a:cubicBezTo>
                      <a:pt x="1382" y="439"/>
                      <a:pt x="1173" y="136"/>
                      <a:pt x="873" y="32"/>
                    </a:cubicBezTo>
                    <a:cubicBezTo>
                      <a:pt x="809" y="10"/>
                      <a:pt x="745" y="1"/>
                      <a:pt x="6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12633200" y="-1649245"/>
                <a:ext cx="251863" cy="592866"/>
              </a:xfrm>
              <a:custGeom>
                <a:rect b="b" l="l" r="r" t="t"/>
                <a:pathLst>
                  <a:path extrusionOk="0" h="3545" w="1506">
                    <a:moveTo>
                      <a:pt x="310" y="1"/>
                    </a:moveTo>
                    <a:cubicBezTo>
                      <a:pt x="207" y="1"/>
                      <a:pt x="105" y="32"/>
                      <a:pt x="24" y="101"/>
                    </a:cubicBezTo>
                    <a:cubicBezTo>
                      <a:pt x="0" y="118"/>
                      <a:pt x="0" y="161"/>
                      <a:pt x="27" y="174"/>
                    </a:cubicBezTo>
                    <a:cubicBezTo>
                      <a:pt x="426" y="404"/>
                      <a:pt x="746" y="760"/>
                      <a:pt x="939" y="1180"/>
                    </a:cubicBezTo>
                    <a:cubicBezTo>
                      <a:pt x="1142" y="1636"/>
                      <a:pt x="1179" y="2152"/>
                      <a:pt x="1049" y="2632"/>
                    </a:cubicBezTo>
                    <a:cubicBezTo>
                      <a:pt x="983" y="2881"/>
                      <a:pt x="869" y="3118"/>
                      <a:pt x="723" y="3327"/>
                    </a:cubicBezTo>
                    <a:cubicBezTo>
                      <a:pt x="709" y="3331"/>
                      <a:pt x="703" y="3341"/>
                      <a:pt x="696" y="3354"/>
                    </a:cubicBezTo>
                    <a:cubicBezTo>
                      <a:pt x="696" y="3358"/>
                      <a:pt x="696" y="3361"/>
                      <a:pt x="693" y="3364"/>
                    </a:cubicBezTo>
                    <a:cubicBezTo>
                      <a:pt x="686" y="3378"/>
                      <a:pt x="680" y="3387"/>
                      <a:pt x="669" y="3398"/>
                    </a:cubicBezTo>
                    <a:cubicBezTo>
                      <a:pt x="644" y="3433"/>
                      <a:pt x="677" y="3471"/>
                      <a:pt x="712" y="3471"/>
                    </a:cubicBezTo>
                    <a:cubicBezTo>
                      <a:pt x="714" y="3471"/>
                      <a:pt x="715" y="3471"/>
                      <a:pt x="716" y="3471"/>
                    </a:cubicBezTo>
                    <a:cubicBezTo>
                      <a:pt x="755" y="3518"/>
                      <a:pt x="828" y="3545"/>
                      <a:pt x="893" y="3545"/>
                    </a:cubicBezTo>
                    <a:cubicBezTo>
                      <a:pt x="901" y="3545"/>
                      <a:pt x="909" y="3545"/>
                      <a:pt x="916" y="3544"/>
                    </a:cubicBezTo>
                    <a:cubicBezTo>
                      <a:pt x="1062" y="3524"/>
                      <a:pt x="1193" y="3431"/>
                      <a:pt x="1279" y="3318"/>
                    </a:cubicBezTo>
                    <a:cubicBezTo>
                      <a:pt x="1389" y="3178"/>
                      <a:pt x="1436" y="3001"/>
                      <a:pt x="1465" y="2828"/>
                    </a:cubicBezTo>
                    <a:cubicBezTo>
                      <a:pt x="1496" y="2655"/>
                      <a:pt x="1505" y="2478"/>
                      <a:pt x="1505" y="2302"/>
                    </a:cubicBezTo>
                    <a:cubicBezTo>
                      <a:pt x="1502" y="1619"/>
                      <a:pt x="1293" y="926"/>
                      <a:pt x="889" y="370"/>
                    </a:cubicBezTo>
                    <a:cubicBezTo>
                      <a:pt x="783" y="227"/>
                      <a:pt x="649" y="84"/>
                      <a:pt x="477" y="27"/>
                    </a:cubicBezTo>
                    <a:cubicBezTo>
                      <a:pt x="423" y="10"/>
                      <a:pt x="366" y="1"/>
                      <a:pt x="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12620323" y="-1662624"/>
                <a:ext cx="278120" cy="619457"/>
              </a:xfrm>
              <a:custGeom>
                <a:rect b="b" l="l" r="r" t="t"/>
                <a:pathLst>
                  <a:path extrusionOk="0" h="3704" w="1663">
                    <a:moveTo>
                      <a:pt x="388" y="161"/>
                    </a:moveTo>
                    <a:cubicBezTo>
                      <a:pt x="433" y="161"/>
                      <a:pt x="480" y="169"/>
                      <a:pt x="526" y="184"/>
                    </a:cubicBezTo>
                    <a:cubicBezTo>
                      <a:pt x="657" y="227"/>
                      <a:pt x="777" y="327"/>
                      <a:pt x="900" y="497"/>
                    </a:cubicBezTo>
                    <a:cubicBezTo>
                      <a:pt x="1286" y="1030"/>
                      <a:pt x="1499" y="1699"/>
                      <a:pt x="1502" y="2382"/>
                    </a:cubicBezTo>
                    <a:cubicBezTo>
                      <a:pt x="1502" y="2558"/>
                      <a:pt x="1490" y="2728"/>
                      <a:pt x="1462" y="2895"/>
                    </a:cubicBezTo>
                    <a:cubicBezTo>
                      <a:pt x="1439" y="3035"/>
                      <a:pt x="1399" y="3211"/>
                      <a:pt x="1293" y="3347"/>
                    </a:cubicBezTo>
                    <a:cubicBezTo>
                      <a:pt x="1210" y="3458"/>
                      <a:pt x="1096" y="3531"/>
                      <a:pt x="983" y="3544"/>
                    </a:cubicBezTo>
                    <a:cubicBezTo>
                      <a:pt x="979" y="3544"/>
                      <a:pt x="975" y="3544"/>
                      <a:pt x="971" y="3544"/>
                    </a:cubicBezTo>
                    <a:cubicBezTo>
                      <a:pt x="927" y="3544"/>
                      <a:pt x="875" y="3529"/>
                      <a:pt x="857" y="3501"/>
                    </a:cubicBezTo>
                    <a:lnTo>
                      <a:pt x="843" y="3484"/>
                    </a:lnTo>
                    <a:lnTo>
                      <a:pt x="843" y="3481"/>
                    </a:lnTo>
                    <a:lnTo>
                      <a:pt x="846" y="3474"/>
                    </a:lnTo>
                    <a:lnTo>
                      <a:pt x="850" y="3474"/>
                    </a:lnTo>
                    <a:lnTo>
                      <a:pt x="863" y="3454"/>
                    </a:lnTo>
                    <a:cubicBezTo>
                      <a:pt x="1020" y="3235"/>
                      <a:pt x="1133" y="2995"/>
                      <a:pt x="1203" y="2735"/>
                    </a:cubicBezTo>
                    <a:cubicBezTo>
                      <a:pt x="1339" y="2232"/>
                      <a:pt x="1299" y="1696"/>
                      <a:pt x="1086" y="1226"/>
                    </a:cubicBezTo>
                    <a:cubicBezTo>
                      <a:pt x="900" y="810"/>
                      <a:pt x="580" y="450"/>
                      <a:pt x="191" y="214"/>
                    </a:cubicBezTo>
                    <a:cubicBezTo>
                      <a:pt x="248" y="180"/>
                      <a:pt x="316" y="161"/>
                      <a:pt x="388" y="161"/>
                    </a:cubicBezTo>
                    <a:close/>
                    <a:moveTo>
                      <a:pt x="384" y="1"/>
                    </a:moveTo>
                    <a:cubicBezTo>
                      <a:pt x="259" y="1"/>
                      <a:pt x="141" y="40"/>
                      <a:pt x="51" y="118"/>
                    </a:cubicBezTo>
                    <a:cubicBezTo>
                      <a:pt x="17" y="144"/>
                      <a:pt x="1" y="187"/>
                      <a:pt x="4" y="230"/>
                    </a:cubicBezTo>
                    <a:cubicBezTo>
                      <a:pt x="7" y="270"/>
                      <a:pt x="31" y="304"/>
                      <a:pt x="64" y="324"/>
                    </a:cubicBezTo>
                    <a:cubicBezTo>
                      <a:pt x="447" y="544"/>
                      <a:pt x="760" y="890"/>
                      <a:pt x="943" y="1293"/>
                    </a:cubicBezTo>
                    <a:cubicBezTo>
                      <a:pt x="1139" y="1729"/>
                      <a:pt x="1176" y="2225"/>
                      <a:pt x="1050" y="2692"/>
                    </a:cubicBezTo>
                    <a:cubicBezTo>
                      <a:pt x="983" y="2928"/>
                      <a:pt x="883" y="3147"/>
                      <a:pt x="743" y="3347"/>
                    </a:cubicBezTo>
                    <a:cubicBezTo>
                      <a:pt x="723" y="3361"/>
                      <a:pt x="706" y="3384"/>
                      <a:pt x="700" y="3411"/>
                    </a:cubicBezTo>
                    <a:cubicBezTo>
                      <a:pt x="694" y="3414"/>
                      <a:pt x="690" y="3421"/>
                      <a:pt x="683" y="3427"/>
                    </a:cubicBezTo>
                    <a:cubicBezTo>
                      <a:pt x="654" y="3467"/>
                      <a:pt x="650" y="3517"/>
                      <a:pt x="674" y="3561"/>
                    </a:cubicBezTo>
                    <a:cubicBezTo>
                      <a:pt x="690" y="3594"/>
                      <a:pt x="720" y="3617"/>
                      <a:pt x="753" y="3627"/>
                    </a:cubicBezTo>
                    <a:cubicBezTo>
                      <a:pt x="813" y="3681"/>
                      <a:pt x="897" y="3704"/>
                      <a:pt x="970" y="3704"/>
                    </a:cubicBezTo>
                    <a:cubicBezTo>
                      <a:pt x="980" y="3704"/>
                      <a:pt x="993" y="3704"/>
                      <a:pt x="1003" y="3701"/>
                    </a:cubicBezTo>
                    <a:cubicBezTo>
                      <a:pt x="1156" y="3684"/>
                      <a:pt x="1310" y="3591"/>
                      <a:pt x="1419" y="3447"/>
                    </a:cubicBezTo>
                    <a:cubicBezTo>
                      <a:pt x="1549" y="3281"/>
                      <a:pt x="1596" y="3078"/>
                      <a:pt x="1622" y="2921"/>
                    </a:cubicBezTo>
                    <a:cubicBezTo>
                      <a:pt x="1649" y="2748"/>
                      <a:pt x="1662" y="2565"/>
                      <a:pt x="1662" y="2382"/>
                    </a:cubicBezTo>
                    <a:cubicBezTo>
                      <a:pt x="1659" y="1666"/>
                      <a:pt x="1436" y="963"/>
                      <a:pt x="1030" y="404"/>
                    </a:cubicBezTo>
                    <a:cubicBezTo>
                      <a:pt x="940" y="278"/>
                      <a:pt x="790" y="101"/>
                      <a:pt x="577" y="31"/>
                    </a:cubicBezTo>
                    <a:cubicBezTo>
                      <a:pt x="512" y="11"/>
                      <a:pt x="447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13442774" y="-1880861"/>
                <a:ext cx="258720" cy="609757"/>
              </a:xfrm>
              <a:custGeom>
                <a:rect b="b" l="l" r="r" t="t"/>
                <a:pathLst>
                  <a:path extrusionOk="0" h="3646" w="1547">
                    <a:moveTo>
                      <a:pt x="246" y="0"/>
                    </a:moveTo>
                    <a:cubicBezTo>
                      <a:pt x="179" y="0"/>
                      <a:pt x="111" y="11"/>
                      <a:pt x="41" y="34"/>
                    </a:cubicBezTo>
                    <a:cubicBezTo>
                      <a:pt x="1" y="47"/>
                      <a:pt x="8" y="114"/>
                      <a:pt x="44" y="124"/>
                    </a:cubicBezTo>
                    <a:cubicBezTo>
                      <a:pt x="524" y="264"/>
                      <a:pt x="823" y="720"/>
                      <a:pt x="1010" y="1156"/>
                    </a:cubicBezTo>
                    <a:cubicBezTo>
                      <a:pt x="1227" y="1652"/>
                      <a:pt x="1323" y="2222"/>
                      <a:pt x="1153" y="2748"/>
                    </a:cubicBezTo>
                    <a:cubicBezTo>
                      <a:pt x="1077" y="2988"/>
                      <a:pt x="947" y="3211"/>
                      <a:pt x="767" y="3387"/>
                    </a:cubicBezTo>
                    <a:lnTo>
                      <a:pt x="763" y="3384"/>
                    </a:lnTo>
                    <a:cubicBezTo>
                      <a:pt x="759" y="3383"/>
                      <a:pt x="754" y="3383"/>
                      <a:pt x="750" y="3383"/>
                    </a:cubicBezTo>
                    <a:cubicBezTo>
                      <a:pt x="638" y="3383"/>
                      <a:pt x="607" y="3549"/>
                      <a:pt x="697" y="3610"/>
                    </a:cubicBezTo>
                    <a:cubicBezTo>
                      <a:pt x="731" y="3635"/>
                      <a:pt x="771" y="3645"/>
                      <a:pt x="813" y="3645"/>
                    </a:cubicBezTo>
                    <a:cubicBezTo>
                      <a:pt x="917" y="3645"/>
                      <a:pt x="1033" y="3583"/>
                      <a:pt x="1107" y="3530"/>
                    </a:cubicBezTo>
                    <a:cubicBezTo>
                      <a:pt x="1396" y="3324"/>
                      <a:pt x="1479" y="2954"/>
                      <a:pt x="1499" y="2622"/>
                    </a:cubicBezTo>
                    <a:cubicBezTo>
                      <a:pt x="1546" y="1895"/>
                      <a:pt x="1413" y="1123"/>
                      <a:pt x="1013" y="507"/>
                    </a:cubicBezTo>
                    <a:cubicBezTo>
                      <a:pt x="840" y="240"/>
                      <a:pt x="564" y="0"/>
                      <a:pt x="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13431235" y="-1893905"/>
                <a:ext cx="284141" cy="636348"/>
              </a:xfrm>
              <a:custGeom>
                <a:rect b="b" l="l" r="r" t="t"/>
                <a:pathLst>
                  <a:path extrusionOk="0" h="3805" w="1699">
                    <a:moveTo>
                      <a:pt x="321" y="157"/>
                    </a:moveTo>
                    <a:cubicBezTo>
                      <a:pt x="679" y="157"/>
                      <a:pt x="938" y="507"/>
                      <a:pt x="1016" y="628"/>
                    </a:cubicBezTo>
                    <a:cubicBezTo>
                      <a:pt x="1369" y="1171"/>
                      <a:pt x="1539" y="1907"/>
                      <a:pt x="1492" y="2692"/>
                    </a:cubicBezTo>
                    <a:cubicBezTo>
                      <a:pt x="1465" y="3109"/>
                      <a:pt x="1349" y="3388"/>
                      <a:pt x="1129" y="3542"/>
                    </a:cubicBezTo>
                    <a:cubicBezTo>
                      <a:pt x="1050" y="3598"/>
                      <a:pt x="954" y="3644"/>
                      <a:pt x="880" y="3644"/>
                    </a:cubicBezTo>
                    <a:cubicBezTo>
                      <a:pt x="854" y="3644"/>
                      <a:pt x="831" y="3638"/>
                      <a:pt x="812" y="3625"/>
                    </a:cubicBezTo>
                    <a:cubicBezTo>
                      <a:pt x="792" y="3611"/>
                      <a:pt x="789" y="3582"/>
                      <a:pt x="796" y="3562"/>
                    </a:cubicBezTo>
                    <a:cubicBezTo>
                      <a:pt x="803" y="3545"/>
                      <a:pt x="812" y="3542"/>
                      <a:pt x="819" y="3542"/>
                    </a:cubicBezTo>
                    <a:lnTo>
                      <a:pt x="863" y="3548"/>
                    </a:lnTo>
                    <a:lnTo>
                      <a:pt x="892" y="3522"/>
                    </a:lnTo>
                    <a:cubicBezTo>
                      <a:pt x="1076" y="3342"/>
                      <a:pt x="1216" y="3109"/>
                      <a:pt x="1299" y="2849"/>
                    </a:cubicBezTo>
                    <a:cubicBezTo>
                      <a:pt x="1499" y="2230"/>
                      <a:pt x="1329" y="1610"/>
                      <a:pt x="1152" y="1201"/>
                    </a:cubicBezTo>
                    <a:cubicBezTo>
                      <a:pt x="919" y="662"/>
                      <a:pt x="616" y="315"/>
                      <a:pt x="246" y="162"/>
                    </a:cubicBezTo>
                    <a:cubicBezTo>
                      <a:pt x="272" y="159"/>
                      <a:pt x="296" y="157"/>
                      <a:pt x="321" y="157"/>
                    </a:cubicBezTo>
                    <a:close/>
                    <a:moveTo>
                      <a:pt x="317" y="0"/>
                    </a:moveTo>
                    <a:cubicBezTo>
                      <a:pt x="242" y="0"/>
                      <a:pt x="163" y="12"/>
                      <a:pt x="83" y="39"/>
                    </a:cubicBezTo>
                    <a:cubicBezTo>
                      <a:pt x="33" y="55"/>
                      <a:pt x="0" y="102"/>
                      <a:pt x="4" y="159"/>
                    </a:cubicBezTo>
                    <a:cubicBezTo>
                      <a:pt x="4" y="215"/>
                      <a:pt x="40" y="262"/>
                      <a:pt x="90" y="279"/>
                    </a:cubicBezTo>
                    <a:cubicBezTo>
                      <a:pt x="463" y="388"/>
                      <a:pt x="769" y="718"/>
                      <a:pt x="1006" y="1264"/>
                    </a:cubicBezTo>
                    <a:cubicBezTo>
                      <a:pt x="1172" y="1650"/>
                      <a:pt x="1332" y="2230"/>
                      <a:pt x="1149" y="2799"/>
                    </a:cubicBezTo>
                    <a:cubicBezTo>
                      <a:pt x="1076" y="3026"/>
                      <a:pt x="956" y="3225"/>
                      <a:pt x="803" y="3385"/>
                    </a:cubicBezTo>
                    <a:cubicBezTo>
                      <a:pt x="732" y="3388"/>
                      <a:pt x="676" y="3436"/>
                      <a:pt x="649" y="3505"/>
                    </a:cubicBezTo>
                    <a:cubicBezTo>
                      <a:pt x="612" y="3595"/>
                      <a:pt x="643" y="3699"/>
                      <a:pt x="720" y="3755"/>
                    </a:cubicBezTo>
                    <a:cubicBezTo>
                      <a:pt x="769" y="3788"/>
                      <a:pt x="823" y="3805"/>
                      <a:pt x="879" y="3805"/>
                    </a:cubicBezTo>
                    <a:cubicBezTo>
                      <a:pt x="1022" y="3805"/>
                      <a:pt x="1169" y="3711"/>
                      <a:pt x="1222" y="3671"/>
                    </a:cubicBezTo>
                    <a:cubicBezTo>
                      <a:pt x="1482" y="3488"/>
                      <a:pt x="1622" y="3172"/>
                      <a:pt x="1648" y="2703"/>
                    </a:cubicBezTo>
                    <a:cubicBezTo>
                      <a:pt x="1699" y="1884"/>
                      <a:pt x="1522" y="1114"/>
                      <a:pt x="1149" y="542"/>
                    </a:cubicBezTo>
                    <a:cubicBezTo>
                      <a:pt x="968" y="260"/>
                      <a:pt x="668" y="0"/>
                      <a:pt x="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13314841" y="-1840224"/>
                <a:ext cx="324278" cy="582831"/>
              </a:xfrm>
              <a:custGeom>
                <a:rect b="b" l="l" r="r" t="t"/>
                <a:pathLst>
                  <a:path extrusionOk="0" h="3485" w="1939">
                    <a:moveTo>
                      <a:pt x="643" y="1"/>
                    </a:moveTo>
                    <a:cubicBezTo>
                      <a:pt x="603" y="1"/>
                      <a:pt x="563" y="5"/>
                      <a:pt x="523" y="14"/>
                    </a:cubicBezTo>
                    <a:cubicBezTo>
                      <a:pt x="323" y="58"/>
                      <a:pt x="163" y="194"/>
                      <a:pt x="23" y="330"/>
                    </a:cubicBezTo>
                    <a:cubicBezTo>
                      <a:pt x="0" y="353"/>
                      <a:pt x="0" y="404"/>
                      <a:pt x="37" y="413"/>
                    </a:cubicBezTo>
                    <a:cubicBezTo>
                      <a:pt x="426" y="513"/>
                      <a:pt x="756" y="780"/>
                      <a:pt x="959" y="1126"/>
                    </a:cubicBezTo>
                    <a:cubicBezTo>
                      <a:pt x="1182" y="1509"/>
                      <a:pt x="1236" y="1969"/>
                      <a:pt x="1136" y="2398"/>
                    </a:cubicBezTo>
                    <a:cubicBezTo>
                      <a:pt x="1109" y="2511"/>
                      <a:pt x="1073" y="2625"/>
                      <a:pt x="1026" y="2731"/>
                    </a:cubicBezTo>
                    <a:cubicBezTo>
                      <a:pt x="903" y="2964"/>
                      <a:pt x="753" y="3184"/>
                      <a:pt x="583" y="3387"/>
                    </a:cubicBezTo>
                    <a:cubicBezTo>
                      <a:pt x="563" y="3407"/>
                      <a:pt x="576" y="3450"/>
                      <a:pt x="606" y="3457"/>
                    </a:cubicBezTo>
                    <a:cubicBezTo>
                      <a:pt x="677" y="3476"/>
                      <a:pt x="749" y="3485"/>
                      <a:pt x="820" y="3485"/>
                    </a:cubicBezTo>
                    <a:cubicBezTo>
                      <a:pt x="1067" y="3485"/>
                      <a:pt x="1306" y="3379"/>
                      <a:pt x="1492" y="3210"/>
                    </a:cubicBezTo>
                    <a:cubicBezTo>
                      <a:pt x="1765" y="2964"/>
                      <a:pt x="1898" y="2615"/>
                      <a:pt x="1918" y="2251"/>
                    </a:cubicBezTo>
                    <a:cubicBezTo>
                      <a:pt x="1938" y="1852"/>
                      <a:pt x="1842" y="1446"/>
                      <a:pt x="1705" y="1069"/>
                    </a:cubicBezTo>
                    <a:cubicBezTo>
                      <a:pt x="1582" y="727"/>
                      <a:pt x="1392" y="370"/>
                      <a:pt x="1086" y="154"/>
                    </a:cubicBezTo>
                    <a:cubicBezTo>
                      <a:pt x="956" y="64"/>
                      <a:pt x="800" y="1"/>
                      <a:pt x="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13301462" y="-1853769"/>
                <a:ext cx="351037" cy="609590"/>
              </a:xfrm>
              <a:custGeom>
                <a:rect b="b" l="l" r="r" t="t"/>
                <a:pathLst>
                  <a:path extrusionOk="0" h="3645" w="2099">
                    <a:moveTo>
                      <a:pt x="724" y="160"/>
                    </a:moveTo>
                    <a:cubicBezTo>
                      <a:pt x="892" y="160"/>
                      <a:pt x="1039" y="243"/>
                      <a:pt x="1119" y="302"/>
                    </a:cubicBezTo>
                    <a:cubicBezTo>
                      <a:pt x="1362" y="471"/>
                      <a:pt x="1562" y="768"/>
                      <a:pt x="1712" y="1178"/>
                    </a:cubicBezTo>
                    <a:cubicBezTo>
                      <a:pt x="1868" y="1610"/>
                      <a:pt x="1935" y="1986"/>
                      <a:pt x="1918" y="2329"/>
                    </a:cubicBezTo>
                    <a:cubicBezTo>
                      <a:pt x="1902" y="2589"/>
                      <a:pt x="1822" y="2959"/>
                      <a:pt x="1519" y="3232"/>
                    </a:cubicBezTo>
                    <a:cubicBezTo>
                      <a:pt x="1334" y="3397"/>
                      <a:pt x="1111" y="3487"/>
                      <a:pt x="894" y="3487"/>
                    </a:cubicBezTo>
                    <a:cubicBezTo>
                      <a:pt x="849" y="3487"/>
                      <a:pt x="804" y="3483"/>
                      <a:pt x="760" y="3475"/>
                    </a:cubicBezTo>
                    <a:cubicBezTo>
                      <a:pt x="919" y="3282"/>
                      <a:pt x="1059" y="3072"/>
                      <a:pt x="1179" y="2852"/>
                    </a:cubicBezTo>
                    <a:lnTo>
                      <a:pt x="1182" y="2846"/>
                    </a:lnTo>
                    <a:cubicBezTo>
                      <a:pt x="1229" y="2732"/>
                      <a:pt x="1265" y="2616"/>
                      <a:pt x="1293" y="2499"/>
                    </a:cubicBezTo>
                    <a:cubicBezTo>
                      <a:pt x="1402" y="2026"/>
                      <a:pt x="1336" y="1553"/>
                      <a:pt x="1106" y="1167"/>
                    </a:cubicBezTo>
                    <a:cubicBezTo>
                      <a:pt x="899" y="811"/>
                      <a:pt x="569" y="548"/>
                      <a:pt x="197" y="434"/>
                    </a:cubicBezTo>
                    <a:cubicBezTo>
                      <a:pt x="320" y="314"/>
                      <a:pt x="457" y="208"/>
                      <a:pt x="620" y="171"/>
                    </a:cubicBezTo>
                    <a:cubicBezTo>
                      <a:pt x="655" y="164"/>
                      <a:pt x="690" y="160"/>
                      <a:pt x="724" y="160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30" y="5"/>
                      <a:pt x="586" y="15"/>
                    </a:cubicBezTo>
                    <a:cubicBezTo>
                      <a:pt x="366" y="62"/>
                      <a:pt x="197" y="208"/>
                      <a:pt x="47" y="354"/>
                    </a:cubicBezTo>
                    <a:cubicBezTo>
                      <a:pt x="14" y="388"/>
                      <a:pt x="0" y="442"/>
                      <a:pt x="10" y="488"/>
                    </a:cubicBezTo>
                    <a:cubicBezTo>
                      <a:pt x="23" y="528"/>
                      <a:pt x="54" y="561"/>
                      <a:pt x="97" y="571"/>
                    </a:cubicBezTo>
                    <a:cubicBezTo>
                      <a:pt x="453" y="665"/>
                      <a:pt x="773" y="911"/>
                      <a:pt x="969" y="1247"/>
                    </a:cubicBezTo>
                    <a:cubicBezTo>
                      <a:pt x="1176" y="1600"/>
                      <a:pt x="1236" y="2030"/>
                      <a:pt x="1136" y="2463"/>
                    </a:cubicBezTo>
                    <a:cubicBezTo>
                      <a:pt x="1113" y="2569"/>
                      <a:pt x="1079" y="2676"/>
                      <a:pt x="1036" y="2779"/>
                    </a:cubicBezTo>
                    <a:cubicBezTo>
                      <a:pt x="913" y="3005"/>
                      <a:pt x="766" y="3219"/>
                      <a:pt x="600" y="3415"/>
                    </a:cubicBezTo>
                    <a:cubicBezTo>
                      <a:pt x="573" y="3448"/>
                      <a:pt x="566" y="3491"/>
                      <a:pt x="580" y="3535"/>
                    </a:cubicBezTo>
                    <a:cubicBezTo>
                      <a:pt x="593" y="3575"/>
                      <a:pt x="626" y="3608"/>
                      <a:pt x="666" y="3618"/>
                    </a:cubicBezTo>
                    <a:cubicBezTo>
                      <a:pt x="740" y="3635"/>
                      <a:pt x="816" y="3645"/>
                      <a:pt x="896" y="3645"/>
                    </a:cubicBezTo>
                    <a:cubicBezTo>
                      <a:pt x="1153" y="3645"/>
                      <a:pt x="1412" y="3542"/>
                      <a:pt x="1625" y="3351"/>
                    </a:cubicBezTo>
                    <a:cubicBezTo>
                      <a:pt x="1895" y="3108"/>
                      <a:pt x="2055" y="2749"/>
                      <a:pt x="2078" y="2340"/>
                    </a:cubicBezTo>
                    <a:cubicBezTo>
                      <a:pt x="2098" y="1973"/>
                      <a:pt x="2025" y="1577"/>
                      <a:pt x="1862" y="1124"/>
                    </a:cubicBezTo>
                    <a:cubicBezTo>
                      <a:pt x="1699" y="674"/>
                      <a:pt x="1485" y="362"/>
                      <a:pt x="1213" y="168"/>
                    </a:cubicBezTo>
                    <a:cubicBezTo>
                      <a:pt x="1054" y="59"/>
                      <a:pt x="883" y="1"/>
                      <a:pt x="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11791684" y="-1466629"/>
                <a:ext cx="263570" cy="612935"/>
              </a:xfrm>
              <a:custGeom>
                <a:rect b="b" l="l" r="r" t="t"/>
                <a:pathLst>
                  <a:path extrusionOk="0" h="3665" w="1576">
                    <a:moveTo>
                      <a:pt x="860" y="3401"/>
                    </a:moveTo>
                    <a:lnTo>
                      <a:pt x="860" y="3401"/>
                    </a:lnTo>
                    <a:cubicBezTo>
                      <a:pt x="843" y="3431"/>
                      <a:pt x="823" y="3461"/>
                      <a:pt x="803" y="3491"/>
                    </a:cubicBezTo>
                    <a:lnTo>
                      <a:pt x="803" y="3488"/>
                    </a:lnTo>
                    <a:cubicBezTo>
                      <a:pt x="800" y="3461"/>
                      <a:pt x="806" y="3424"/>
                      <a:pt x="837" y="3414"/>
                    </a:cubicBezTo>
                    <a:cubicBezTo>
                      <a:pt x="846" y="3411"/>
                      <a:pt x="853" y="3404"/>
                      <a:pt x="860" y="3401"/>
                    </a:cubicBezTo>
                    <a:close/>
                    <a:moveTo>
                      <a:pt x="344" y="1"/>
                    </a:moveTo>
                    <a:cubicBezTo>
                      <a:pt x="240" y="1"/>
                      <a:pt x="135" y="29"/>
                      <a:pt x="41" y="74"/>
                    </a:cubicBezTo>
                    <a:cubicBezTo>
                      <a:pt x="7" y="88"/>
                      <a:pt x="1" y="137"/>
                      <a:pt x="31" y="154"/>
                    </a:cubicBezTo>
                    <a:cubicBezTo>
                      <a:pt x="437" y="404"/>
                      <a:pt x="760" y="770"/>
                      <a:pt x="963" y="1200"/>
                    </a:cubicBezTo>
                    <a:cubicBezTo>
                      <a:pt x="1173" y="1656"/>
                      <a:pt x="1230" y="2169"/>
                      <a:pt x="1136" y="2662"/>
                    </a:cubicBezTo>
                    <a:cubicBezTo>
                      <a:pt x="1086" y="2915"/>
                      <a:pt x="996" y="3158"/>
                      <a:pt x="873" y="3381"/>
                    </a:cubicBezTo>
                    <a:cubicBezTo>
                      <a:pt x="879" y="3352"/>
                      <a:pt x="865" y="3319"/>
                      <a:pt x="835" y="3319"/>
                    </a:cubicBezTo>
                    <a:cubicBezTo>
                      <a:pt x="830" y="3319"/>
                      <a:pt x="825" y="3319"/>
                      <a:pt x="820" y="3321"/>
                    </a:cubicBezTo>
                    <a:cubicBezTo>
                      <a:pt x="703" y="3354"/>
                      <a:pt x="674" y="3508"/>
                      <a:pt x="750" y="3598"/>
                    </a:cubicBezTo>
                    <a:cubicBezTo>
                      <a:pt x="792" y="3645"/>
                      <a:pt x="846" y="3664"/>
                      <a:pt x="903" y="3664"/>
                    </a:cubicBezTo>
                    <a:cubicBezTo>
                      <a:pt x="1001" y="3664"/>
                      <a:pt x="1108" y="3609"/>
                      <a:pt x="1173" y="3547"/>
                    </a:cubicBezTo>
                    <a:cubicBezTo>
                      <a:pt x="1296" y="3428"/>
                      <a:pt x="1359" y="3261"/>
                      <a:pt x="1406" y="3098"/>
                    </a:cubicBezTo>
                    <a:cubicBezTo>
                      <a:pt x="1456" y="2928"/>
                      <a:pt x="1490" y="2751"/>
                      <a:pt x="1506" y="2579"/>
                    </a:cubicBezTo>
                    <a:cubicBezTo>
                      <a:pt x="1576" y="1866"/>
                      <a:pt x="1399" y="1136"/>
                      <a:pt x="1010" y="537"/>
                    </a:cubicBezTo>
                    <a:cubicBezTo>
                      <a:pt x="903" y="377"/>
                      <a:pt x="780" y="188"/>
                      <a:pt x="614" y="77"/>
                    </a:cubicBezTo>
                    <a:cubicBezTo>
                      <a:pt x="531" y="24"/>
                      <a:pt x="438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12727854" y="-1668143"/>
                <a:ext cx="250693" cy="585507"/>
              </a:xfrm>
              <a:custGeom>
                <a:rect b="b" l="l" r="r" t="t"/>
                <a:pathLst>
                  <a:path extrusionOk="0" h="3501" w="1499">
                    <a:moveTo>
                      <a:pt x="175" y="0"/>
                    </a:moveTo>
                    <a:cubicBezTo>
                      <a:pt x="101" y="0"/>
                      <a:pt x="29" y="33"/>
                      <a:pt x="17" y="117"/>
                    </a:cubicBezTo>
                    <a:cubicBezTo>
                      <a:pt x="0" y="240"/>
                      <a:pt x="123" y="323"/>
                      <a:pt x="207" y="390"/>
                    </a:cubicBezTo>
                    <a:cubicBezTo>
                      <a:pt x="317" y="477"/>
                      <a:pt x="417" y="573"/>
                      <a:pt x="510" y="680"/>
                    </a:cubicBezTo>
                    <a:cubicBezTo>
                      <a:pt x="693" y="890"/>
                      <a:pt x="790" y="1170"/>
                      <a:pt x="886" y="1436"/>
                    </a:cubicBezTo>
                    <a:cubicBezTo>
                      <a:pt x="1122" y="2089"/>
                      <a:pt x="1076" y="2801"/>
                      <a:pt x="699" y="3384"/>
                    </a:cubicBezTo>
                    <a:cubicBezTo>
                      <a:pt x="675" y="3422"/>
                      <a:pt x="708" y="3461"/>
                      <a:pt x="742" y="3461"/>
                    </a:cubicBezTo>
                    <a:cubicBezTo>
                      <a:pt x="753" y="3461"/>
                      <a:pt x="764" y="3457"/>
                      <a:pt x="773" y="3447"/>
                    </a:cubicBezTo>
                    <a:cubicBezTo>
                      <a:pt x="796" y="3474"/>
                      <a:pt x="833" y="3491"/>
                      <a:pt x="870" y="3497"/>
                    </a:cubicBezTo>
                    <a:cubicBezTo>
                      <a:pt x="882" y="3499"/>
                      <a:pt x="894" y="3500"/>
                      <a:pt x="906" y="3500"/>
                    </a:cubicBezTo>
                    <a:cubicBezTo>
                      <a:pt x="999" y="3500"/>
                      <a:pt x="1087" y="3435"/>
                      <a:pt x="1146" y="3367"/>
                    </a:cubicBezTo>
                    <a:cubicBezTo>
                      <a:pt x="1226" y="3277"/>
                      <a:pt x="1272" y="3164"/>
                      <a:pt x="1309" y="3051"/>
                    </a:cubicBezTo>
                    <a:cubicBezTo>
                      <a:pt x="1356" y="2898"/>
                      <a:pt x="1389" y="2741"/>
                      <a:pt x="1412" y="2581"/>
                    </a:cubicBezTo>
                    <a:cubicBezTo>
                      <a:pt x="1499" y="1982"/>
                      <a:pt x="1392" y="1356"/>
                      <a:pt x="1082" y="833"/>
                    </a:cubicBezTo>
                    <a:cubicBezTo>
                      <a:pt x="942" y="600"/>
                      <a:pt x="767" y="387"/>
                      <a:pt x="556" y="214"/>
                    </a:cubicBezTo>
                    <a:cubicBezTo>
                      <a:pt x="467" y="137"/>
                      <a:pt x="363" y="48"/>
                      <a:pt x="250" y="11"/>
                    </a:cubicBezTo>
                    <a:cubicBezTo>
                      <a:pt x="226" y="4"/>
                      <a:pt x="201" y="0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12713304" y="-1681688"/>
                <a:ext cx="279124" cy="612433"/>
              </a:xfrm>
              <a:custGeom>
                <a:rect b="b" l="l" r="r" t="t"/>
                <a:pathLst>
                  <a:path extrusionOk="0" h="3662" w="1669">
                    <a:moveTo>
                      <a:pt x="263" y="160"/>
                    </a:moveTo>
                    <a:cubicBezTo>
                      <a:pt x="280" y="160"/>
                      <a:pt x="297" y="163"/>
                      <a:pt x="314" y="169"/>
                    </a:cubicBezTo>
                    <a:cubicBezTo>
                      <a:pt x="404" y="195"/>
                      <a:pt x="494" y="272"/>
                      <a:pt x="574" y="338"/>
                    </a:cubicBezTo>
                    <a:lnTo>
                      <a:pt x="594" y="355"/>
                    </a:lnTo>
                    <a:cubicBezTo>
                      <a:pt x="794" y="521"/>
                      <a:pt x="963" y="724"/>
                      <a:pt x="1100" y="957"/>
                    </a:cubicBezTo>
                    <a:cubicBezTo>
                      <a:pt x="1393" y="1443"/>
                      <a:pt x="1506" y="2047"/>
                      <a:pt x="1419" y="2652"/>
                    </a:cubicBezTo>
                    <a:cubicBezTo>
                      <a:pt x="1399" y="2809"/>
                      <a:pt x="1363" y="2962"/>
                      <a:pt x="1320" y="3109"/>
                    </a:cubicBezTo>
                    <a:cubicBezTo>
                      <a:pt x="1293" y="3189"/>
                      <a:pt x="1249" y="3309"/>
                      <a:pt x="1173" y="3398"/>
                    </a:cubicBezTo>
                    <a:cubicBezTo>
                      <a:pt x="1128" y="3449"/>
                      <a:pt x="1058" y="3503"/>
                      <a:pt x="991" y="3503"/>
                    </a:cubicBezTo>
                    <a:cubicBezTo>
                      <a:pt x="984" y="3503"/>
                      <a:pt x="977" y="3503"/>
                      <a:pt x="969" y="3501"/>
                    </a:cubicBezTo>
                    <a:cubicBezTo>
                      <a:pt x="949" y="3495"/>
                      <a:pt x="926" y="3485"/>
                      <a:pt x="914" y="3472"/>
                    </a:cubicBezTo>
                    <a:lnTo>
                      <a:pt x="890" y="3448"/>
                    </a:lnTo>
                    <a:cubicBezTo>
                      <a:pt x="1236" y="2875"/>
                      <a:pt x="1293" y="2167"/>
                      <a:pt x="1049" y="1490"/>
                    </a:cubicBezTo>
                    <a:lnTo>
                      <a:pt x="1033" y="1450"/>
                    </a:lnTo>
                    <a:cubicBezTo>
                      <a:pt x="940" y="1191"/>
                      <a:pt x="843" y="921"/>
                      <a:pt x="657" y="708"/>
                    </a:cubicBezTo>
                    <a:cubicBezTo>
                      <a:pt x="560" y="598"/>
                      <a:pt x="457" y="495"/>
                      <a:pt x="344" y="408"/>
                    </a:cubicBezTo>
                    <a:cubicBezTo>
                      <a:pt x="337" y="401"/>
                      <a:pt x="330" y="398"/>
                      <a:pt x="324" y="392"/>
                    </a:cubicBezTo>
                    <a:cubicBezTo>
                      <a:pt x="241" y="328"/>
                      <a:pt x="174" y="272"/>
                      <a:pt x="184" y="212"/>
                    </a:cubicBezTo>
                    <a:cubicBezTo>
                      <a:pt x="187" y="189"/>
                      <a:pt x="197" y="178"/>
                      <a:pt x="204" y="175"/>
                    </a:cubicBezTo>
                    <a:cubicBezTo>
                      <a:pt x="219" y="165"/>
                      <a:pt x="240" y="160"/>
                      <a:pt x="263" y="160"/>
                    </a:cubicBezTo>
                    <a:close/>
                    <a:moveTo>
                      <a:pt x="263" y="0"/>
                    </a:moveTo>
                    <a:cubicBezTo>
                      <a:pt x="210" y="0"/>
                      <a:pt x="160" y="13"/>
                      <a:pt x="121" y="38"/>
                    </a:cubicBezTo>
                    <a:cubicBezTo>
                      <a:pt x="67" y="72"/>
                      <a:pt x="34" y="121"/>
                      <a:pt x="24" y="189"/>
                    </a:cubicBezTo>
                    <a:cubicBezTo>
                      <a:pt x="1" y="344"/>
                      <a:pt x="138" y="448"/>
                      <a:pt x="224" y="518"/>
                    </a:cubicBezTo>
                    <a:cubicBezTo>
                      <a:pt x="230" y="524"/>
                      <a:pt x="237" y="528"/>
                      <a:pt x="244" y="531"/>
                    </a:cubicBezTo>
                    <a:cubicBezTo>
                      <a:pt x="350" y="615"/>
                      <a:pt x="447" y="708"/>
                      <a:pt x="537" y="811"/>
                    </a:cubicBezTo>
                    <a:cubicBezTo>
                      <a:pt x="703" y="1004"/>
                      <a:pt x="794" y="1257"/>
                      <a:pt x="883" y="1503"/>
                    </a:cubicBezTo>
                    <a:lnTo>
                      <a:pt x="897" y="1543"/>
                    </a:lnTo>
                    <a:cubicBezTo>
                      <a:pt x="1137" y="2196"/>
                      <a:pt x="1069" y="2882"/>
                      <a:pt x="720" y="3421"/>
                    </a:cubicBezTo>
                    <a:cubicBezTo>
                      <a:pt x="683" y="3478"/>
                      <a:pt x="694" y="3552"/>
                      <a:pt x="747" y="3592"/>
                    </a:cubicBezTo>
                    <a:cubicBezTo>
                      <a:pt x="772" y="3613"/>
                      <a:pt x="801" y="3622"/>
                      <a:pt x="830" y="3622"/>
                    </a:cubicBezTo>
                    <a:cubicBezTo>
                      <a:pt x="835" y="3622"/>
                      <a:pt x="841" y="3622"/>
                      <a:pt x="846" y="3621"/>
                    </a:cubicBezTo>
                    <a:cubicBezTo>
                      <a:pt x="877" y="3638"/>
                      <a:pt x="906" y="3651"/>
                      <a:pt x="943" y="3658"/>
                    </a:cubicBezTo>
                    <a:cubicBezTo>
                      <a:pt x="957" y="3661"/>
                      <a:pt x="973" y="3661"/>
                      <a:pt x="989" y="3661"/>
                    </a:cubicBezTo>
                    <a:cubicBezTo>
                      <a:pt x="1093" y="3661"/>
                      <a:pt x="1203" y="3605"/>
                      <a:pt x="1293" y="3501"/>
                    </a:cubicBezTo>
                    <a:cubicBezTo>
                      <a:pt x="1389" y="3392"/>
                      <a:pt x="1443" y="3252"/>
                      <a:pt x="1473" y="3155"/>
                    </a:cubicBezTo>
                    <a:cubicBezTo>
                      <a:pt x="1519" y="3002"/>
                      <a:pt x="1556" y="2839"/>
                      <a:pt x="1579" y="2672"/>
                    </a:cubicBezTo>
                    <a:cubicBezTo>
                      <a:pt x="1669" y="2033"/>
                      <a:pt x="1549" y="1394"/>
                      <a:pt x="1240" y="874"/>
                    </a:cubicBezTo>
                    <a:cubicBezTo>
                      <a:pt x="1089" y="628"/>
                      <a:pt x="906" y="412"/>
                      <a:pt x="694" y="232"/>
                    </a:cubicBezTo>
                    <a:lnTo>
                      <a:pt x="677" y="218"/>
                    </a:lnTo>
                    <a:cubicBezTo>
                      <a:pt x="583" y="138"/>
                      <a:pt x="480" y="52"/>
                      <a:pt x="360" y="15"/>
                    </a:cubicBezTo>
                    <a:cubicBezTo>
                      <a:pt x="328" y="5"/>
                      <a:pt x="295" y="0"/>
                      <a:pt x="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13518530" y="-1905277"/>
                <a:ext cx="277618" cy="619624"/>
              </a:xfrm>
              <a:custGeom>
                <a:rect b="b" l="l" r="r" t="t"/>
                <a:pathLst>
                  <a:path extrusionOk="0" h="3705" w="1660">
                    <a:moveTo>
                      <a:pt x="182" y="1"/>
                    </a:moveTo>
                    <a:cubicBezTo>
                      <a:pt x="100" y="1"/>
                      <a:pt x="14" y="23"/>
                      <a:pt x="7" y="107"/>
                    </a:cubicBezTo>
                    <a:cubicBezTo>
                      <a:pt x="1" y="163"/>
                      <a:pt x="47" y="203"/>
                      <a:pt x="87" y="236"/>
                    </a:cubicBezTo>
                    <a:cubicBezTo>
                      <a:pt x="141" y="290"/>
                      <a:pt x="194" y="343"/>
                      <a:pt x="244" y="396"/>
                    </a:cubicBezTo>
                    <a:cubicBezTo>
                      <a:pt x="347" y="507"/>
                      <a:pt x="444" y="622"/>
                      <a:pt x="530" y="742"/>
                    </a:cubicBezTo>
                    <a:cubicBezTo>
                      <a:pt x="703" y="982"/>
                      <a:pt x="847" y="1242"/>
                      <a:pt x="957" y="1515"/>
                    </a:cubicBezTo>
                    <a:cubicBezTo>
                      <a:pt x="1020" y="1678"/>
                      <a:pt x="1080" y="1848"/>
                      <a:pt x="1103" y="2021"/>
                    </a:cubicBezTo>
                    <a:cubicBezTo>
                      <a:pt x="1126" y="2214"/>
                      <a:pt x="1100" y="2425"/>
                      <a:pt x="1080" y="2617"/>
                    </a:cubicBezTo>
                    <a:cubicBezTo>
                      <a:pt x="1043" y="2937"/>
                      <a:pt x="957" y="3264"/>
                      <a:pt x="743" y="3510"/>
                    </a:cubicBezTo>
                    <a:cubicBezTo>
                      <a:pt x="737" y="3513"/>
                      <a:pt x="730" y="3516"/>
                      <a:pt x="723" y="3524"/>
                    </a:cubicBezTo>
                    <a:cubicBezTo>
                      <a:pt x="723" y="3527"/>
                      <a:pt x="720" y="3530"/>
                      <a:pt x="720" y="3533"/>
                    </a:cubicBezTo>
                    <a:cubicBezTo>
                      <a:pt x="700" y="3556"/>
                      <a:pt x="680" y="3576"/>
                      <a:pt x="657" y="3596"/>
                    </a:cubicBezTo>
                    <a:cubicBezTo>
                      <a:pt x="620" y="3628"/>
                      <a:pt x="650" y="3681"/>
                      <a:pt x="688" y="3681"/>
                    </a:cubicBezTo>
                    <a:cubicBezTo>
                      <a:pt x="697" y="3681"/>
                      <a:pt x="708" y="3678"/>
                      <a:pt x="717" y="3670"/>
                    </a:cubicBezTo>
                    <a:cubicBezTo>
                      <a:pt x="720" y="3667"/>
                      <a:pt x="723" y="3667"/>
                      <a:pt x="723" y="3663"/>
                    </a:cubicBezTo>
                    <a:cubicBezTo>
                      <a:pt x="761" y="3694"/>
                      <a:pt x="816" y="3704"/>
                      <a:pt x="864" y="3704"/>
                    </a:cubicBezTo>
                    <a:cubicBezTo>
                      <a:pt x="872" y="3704"/>
                      <a:pt x="879" y="3704"/>
                      <a:pt x="886" y="3703"/>
                    </a:cubicBezTo>
                    <a:cubicBezTo>
                      <a:pt x="1020" y="3687"/>
                      <a:pt x="1133" y="3587"/>
                      <a:pt x="1213" y="3487"/>
                    </a:cubicBezTo>
                    <a:cubicBezTo>
                      <a:pt x="1396" y="3260"/>
                      <a:pt x="1499" y="2960"/>
                      <a:pt x="1549" y="2677"/>
                    </a:cubicBezTo>
                    <a:cubicBezTo>
                      <a:pt x="1659" y="2078"/>
                      <a:pt x="1509" y="1458"/>
                      <a:pt x="1213" y="933"/>
                    </a:cubicBezTo>
                    <a:cubicBezTo>
                      <a:pt x="1070" y="679"/>
                      <a:pt x="897" y="430"/>
                      <a:pt x="687" y="223"/>
                    </a:cubicBezTo>
                    <a:cubicBezTo>
                      <a:pt x="580" y="117"/>
                      <a:pt x="441" y="50"/>
                      <a:pt x="294" y="13"/>
                    </a:cubicBezTo>
                    <a:cubicBezTo>
                      <a:pt x="266" y="7"/>
                      <a:pt x="22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13504650" y="-1918655"/>
                <a:ext cx="304377" cy="646215"/>
              </a:xfrm>
              <a:custGeom>
                <a:rect b="b" l="l" r="r" t="t"/>
                <a:pathLst>
                  <a:path extrusionOk="0" h="3864" w="1820">
                    <a:moveTo>
                      <a:pt x="266" y="162"/>
                    </a:moveTo>
                    <a:cubicBezTo>
                      <a:pt x="297" y="162"/>
                      <a:pt x="331" y="166"/>
                      <a:pt x="361" y="173"/>
                    </a:cubicBezTo>
                    <a:cubicBezTo>
                      <a:pt x="507" y="207"/>
                      <a:pt x="627" y="273"/>
                      <a:pt x="717" y="360"/>
                    </a:cubicBezTo>
                    <a:cubicBezTo>
                      <a:pt x="897" y="539"/>
                      <a:pt x="1069" y="773"/>
                      <a:pt x="1226" y="1053"/>
                    </a:cubicBezTo>
                    <a:cubicBezTo>
                      <a:pt x="1536" y="1598"/>
                      <a:pt x="1652" y="2201"/>
                      <a:pt x="1556" y="2744"/>
                    </a:cubicBezTo>
                    <a:cubicBezTo>
                      <a:pt x="1516" y="2964"/>
                      <a:pt x="1426" y="3277"/>
                      <a:pt x="1236" y="3516"/>
                    </a:cubicBezTo>
                    <a:cubicBezTo>
                      <a:pt x="1172" y="3593"/>
                      <a:pt x="1073" y="3690"/>
                      <a:pt x="960" y="3703"/>
                    </a:cubicBezTo>
                    <a:cubicBezTo>
                      <a:pt x="954" y="3704"/>
                      <a:pt x="947" y="3704"/>
                      <a:pt x="941" y="3704"/>
                    </a:cubicBezTo>
                    <a:cubicBezTo>
                      <a:pt x="907" y="3704"/>
                      <a:pt x="874" y="3697"/>
                      <a:pt x="860" y="3683"/>
                    </a:cubicBezTo>
                    <a:lnTo>
                      <a:pt x="853" y="3676"/>
                    </a:lnTo>
                    <a:lnTo>
                      <a:pt x="860" y="3670"/>
                    </a:lnTo>
                    <a:lnTo>
                      <a:pt x="866" y="3663"/>
                    </a:lnTo>
                    <a:lnTo>
                      <a:pt x="870" y="3656"/>
                    </a:lnTo>
                    <a:lnTo>
                      <a:pt x="877" y="3653"/>
                    </a:lnTo>
                    <a:lnTo>
                      <a:pt x="886" y="3640"/>
                    </a:lnTo>
                    <a:cubicBezTo>
                      <a:pt x="1080" y="3420"/>
                      <a:pt x="1196" y="3117"/>
                      <a:pt x="1243" y="2708"/>
                    </a:cubicBezTo>
                    <a:lnTo>
                      <a:pt x="1246" y="2680"/>
                    </a:lnTo>
                    <a:cubicBezTo>
                      <a:pt x="1266" y="2488"/>
                      <a:pt x="1289" y="2288"/>
                      <a:pt x="1266" y="2091"/>
                    </a:cubicBezTo>
                    <a:cubicBezTo>
                      <a:pt x="1243" y="1901"/>
                      <a:pt x="1172" y="1721"/>
                      <a:pt x="1113" y="1569"/>
                    </a:cubicBezTo>
                    <a:cubicBezTo>
                      <a:pt x="1000" y="1286"/>
                      <a:pt x="853" y="1019"/>
                      <a:pt x="677" y="776"/>
                    </a:cubicBezTo>
                    <a:cubicBezTo>
                      <a:pt x="587" y="653"/>
                      <a:pt x="490" y="533"/>
                      <a:pt x="387" y="423"/>
                    </a:cubicBezTo>
                    <a:cubicBezTo>
                      <a:pt x="333" y="367"/>
                      <a:pt x="281" y="313"/>
                      <a:pt x="224" y="260"/>
                    </a:cubicBezTo>
                    <a:cubicBezTo>
                      <a:pt x="221" y="257"/>
                      <a:pt x="217" y="253"/>
                      <a:pt x="210" y="247"/>
                    </a:cubicBezTo>
                    <a:cubicBezTo>
                      <a:pt x="193" y="230"/>
                      <a:pt x="167" y="207"/>
                      <a:pt x="167" y="193"/>
                    </a:cubicBezTo>
                    <a:cubicBezTo>
                      <a:pt x="170" y="187"/>
                      <a:pt x="170" y="183"/>
                      <a:pt x="177" y="180"/>
                    </a:cubicBezTo>
                    <a:cubicBezTo>
                      <a:pt x="195" y="167"/>
                      <a:pt x="229" y="162"/>
                      <a:pt x="266" y="162"/>
                    </a:cubicBezTo>
                    <a:close/>
                    <a:moveTo>
                      <a:pt x="266" y="1"/>
                    </a:moveTo>
                    <a:cubicBezTo>
                      <a:pt x="207" y="1"/>
                      <a:pt x="139" y="11"/>
                      <a:pt x="87" y="47"/>
                    </a:cubicBezTo>
                    <a:cubicBezTo>
                      <a:pt x="41" y="80"/>
                      <a:pt x="14" y="123"/>
                      <a:pt x="10" y="177"/>
                    </a:cubicBezTo>
                    <a:cubicBezTo>
                      <a:pt x="1" y="270"/>
                      <a:pt x="61" y="327"/>
                      <a:pt x="104" y="367"/>
                    </a:cubicBezTo>
                    <a:cubicBezTo>
                      <a:pt x="107" y="370"/>
                      <a:pt x="110" y="373"/>
                      <a:pt x="114" y="376"/>
                    </a:cubicBezTo>
                    <a:cubicBezTo>
                      <a:pt x="167" y="427"/>
                      <a:pt x="221" y="476"/>
                      <a:pt x="270" y="530"/>
                    </a:cubicBezTo>
                    <a:cubicBezTo>
                      <a:pt x="370" y="636"/>
                      <a:pt x="464" y="753"/>
                      <a:pt x="547" y="870"/>
                    </a:cubicBezTo>
                    <a:cubicBezTo>
                      <a:pt x="717" y="1102"/>
                      <a:pt x="857" y="1359"/>
                      <a:pt x="963" y="1626"/>
                    </a:cubicBezTo>
                    <a:cubicBezTo>
                      <a:pt x="1023" y="1772"/>
                      <a:pt x="1086" y="1941"/>
                      <a:pt x="1106" y="2111"/>
                    </a:cubicBezTo>
                    <a:cubicBezTo>
                      <a:pt x="1129" y="2288"/>
                      <a:pt x="1106" y="2477"/>
                      <a:pt x="1086" y="2664"/>
                    </a:cubicBezTo>
                    <a:lnTo>
                      <a:pt x="1083" y="2688"/>
                    </a:lnTo>
                    <a:cubicBezTo>
                      <a:pt x="1043" y="3057"/>
                      <a:pt x="940" y="3333"/>
                      <a:pt x="773" y="3527"/>
                    </a:cubicBezTo>
                    <a:cubicBezTo>
                      <a:pt x="760" y="3536"/>
                      <a:pt x="750" y="3547"/>
                      <a:pt x="740" y="3560"/>
                    </a:cubicBezTo>
                    <a:lnTo>
                      <a:pt x="740" y="3567"/>
                    </a:lnTo>
                    <a:cubicBezTo>
                      <a:pt x="720" y="3584"/>
                      <a:pt x="703" y="3600"/>
                      <a:pt x="687" y="3616"/>
                    </a:cubicBezTo>
                    <a:cubicBezTo>
                      <a:pt x="653" y="3647"/>
                      <a:pt x="637" y="3690"/>
                      <a:pt x="647" y="3736"/>
                    </a:cubicBezTo>
                    <a:cubicBezTo>
                      <a:pt x="657" y="3779"/>
                      <a:pt x="690" y="3819"/>
                      <a:pt x="733" y="3833"/>
                    </a:cubicBezTo>
                    <a:cubicBezTo>
                      <a:pt x="746" y="3839"/>
                      <a:pt x="759" y="3841"/>
                      <a:pt x="772" y="3841"/>
                    </a:cubicBezTo>
                    <a:cubicBezTo>
                      <a:pt x="782" y="3841"/>
                      <a:pt x="793" y="3839"/>
                      <a:pt x="803" y="3836"/>
                    </a:cubicBezTo>
                    <a:cubicBezTo>
                      <a:pt x="850" y="3859"/>
                      <a:pt x="900" y="3863"/>
                      <a:pt x="937" y="3863"/>
                    </a:cubicBezTo>
                    <a:cubicBezTo>
                      <a:pt x="957" y="3863"/>
                      <a:pt x="969" y="3863"/>
                      <a:pt x="980" y="3859"/>
                    </a:cubicBezTo>
                    <a:cubicBezTo>
                      <a:pt x="1113" y="3843"/>
                      <a:pt x="1243" y="3763"/>
                      <a:pt x="1359" y="3616"/>
                    </a:cubicBezTo>
                    <a:cubicBezTo>
                      <a:pt x="1572" y="3353"/>
                      <a:pt x="1669" y="3011"/>
                      <a:pt x="1712" y="2774"/>
                    </a:cubicBezTo>
                    <a:cubicBezTo>
                      <a:pt x="1819" y="2191"/>
                      <a:pt x="1696" y="1552"/>
                      <a:pt x="1366" y="973"/>
                    </a:cubicBezTo>
                    <a:cubicBezTo>
                      <a:pt x="1200" y="679"/>
                      <a:pt x="1020" y="436"/>
                      <a:pt x="826" y="247"/>
                    </a:cubicBezTo>
                    <a:cubicBezTo>
                      <a:pt x="717" y="137"/>
                      <a:pt x="573" y="60"/>
                      <a:pt x="397" y="17"/>
                    </a:cubicBezTo>
                    <a:cubicBezTo>
                      <a:pt x="387" y="13"/>
                      <a:pt x="332" y="1"/>
                      <a:pt x="2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12513461" y="-1628509"/>
                <a:ext cx="325951" cy="599555"/>
              </a:xfrm>
              <a:custGeom>
                <a:rect b="b" l="l" r="r" t="t"/>
                <a:pathLst>
                  <a:path extrusionOk="0" h="3585" w="1949">
                    <a:moveTo>
                      <a:pt x="595" y="1"/>
                    </a:moveTo>
                    <a:cubicBezTo>
                      <a:pt x="555" y="1"/>
                      <a:pt x="515" y="5"/>
                      <a:pt x="473" y="14"/>
                    </a:cubicBezTo>
                    <a:cubicBezTo>
                      <a:pt x="246" y="60"/>
                      <a:pt x="0" y="320"/>
                      <a:pt x="214" y="533"/>
                    </a:cubicBezTo>
                    <a:cubicBezTo>
                      <a:pt x="310" y="630"/>
                      <a:pt x="440" y="686"/>
                      <a:pt x="543" y="776"/>
                    </a:cubicBezTo>
                    <a:cubicBezTo>
                      <a:pt x="663" y="879"/>
                      <a:pt x="763" y="1002"/>
                      <a:pt x="839" y="1142"/>
                    </a:cubicBezTo>
                    <a:cubicBezTo>
                      <a:pt x="930" y="1309"/>
                      <a:pt x="982" y="1495"/>
                      <a:pt x="1022" y="1678"/>
                    </a:cubicBezTo>
                    <a:cubicBezTo>
                      <a:pt x="1066" y="1875"/>
                      <a:pt x="1093" y="2075"/>
                      <a:pt x="1086" y="2278"/>
                    </a:cubicBezTo>
                    <a:cubicBezTo>
                      <a:pt x="1073" y="2648"/>
                      <a:pt x="923" y="2977"/>
                      <a:pt x="753" y="3297"/>
                    </a:cubicBezTo>
                    <a:cubicBezTo>
                      <a:pt x="663" y="3357"/>
                      <a:pt x="646" y="3490"/>
                      <a:pt x="746" y="3553"/>
                    </a:cubicBezTo>
                    <a:cubicBezTo>
                      <a:pt x="781" y="3576"/>
                      <a:pt x="824" y="3584"/>
                      <a:pt x="868" y="3584"/>
                    </a:cubicBezTo>
                    <a:cubicBezTo>
                      <a:pt x="948" y="3584"/>
                      <a:pt x="1036" y="3556"/>
                      <a:pt x="1102" y="3530"/>
                    </a:cubicBezTo>
                    <a:cubicBezTo>
                      <a:pt x="1376" y="3420"/>
                      <a:pt x="1559" y="3170"/>
                      <a:pt x="1672" y="2911"/>
                    </a:cubicBezTo>
                    <a:cubicBezTo>
                      <a:pt x="1742" y="2751"/>
                      <a:pt x="1789" y="2588"/>
                      <a:pt x="1835" y="2421"/>
                    </a:cubicBezTo>
                    <a:cubicBezTo>
                      <a:pt x="1882" y="2255"/>
                      <a:pt x="1922" y="2081"/>
                      <a:pt x="1932" y="1909"/>
                    </a:cubicBezTo>
                    <a:cubicBezTo>
                      <a:pt x="1949" y="1605"/>
                      <a:pt x="1862" y="1309"/>
                      <a:pt x="1725" y="1042"/>
                    </a:cubicBezTo>
                    <a:cubicBezTo>
                      <a:pt x="1585" y="773"/>
                      <a:pt x="1402" y="520"/>
                      <a:pt x="1193" y="303"/>
                    </a:cubicBezTo>
                    <a:cubicBezTo>
                      <a:pt x="1033" y="139"/>
                      <a:pt x="826" y="1"/>
                      <a:pt x="5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12518478" y="-1642054"/>
                <a:ext cx="334313" cy="626816"/>
              </a:xfrm>
              <a:custGeom>
                <a:rect b="b" l="l" r="r" t="t"/>
                <a:pathLst>
                  <a:path extrusionOk="0" h="3748" w="1999">
                    <a:moveTo>
                      <a:pt x="563" y="161"/>
                    </a:moveTo>
                    <a:cubicBezTo>
                      <a:pt x="786" y="161"/>
                      <a:pt x="976" y="307"/>
                      <a:pt x="1106" y="437"/>
                    </a:cubicBezTo>
                    <a:cubicBezTo>
                      <a:pt x="1309" y="651"/>
                      <a:pt x="1489" y="900"/>
                      <a:pt x="1622" y="1160"/>
                    </a:cubicBezTo>
                    <a:cubicBezTo>
                      <a:pt x="1768" y="1440"/>
                      <a:pt x="1835" y="1719"/>
                      <a:pt x="1822" y="1986"/>
                    </a:cubicBezTo>
                    <a:cubicBezTo>
                      <a:pt x="1812" y="2159"/>
                      <a:pt x="1768" y="2332"/>
                      <a:pt x="1728" y="2482"/>
                    </a:cubicBezTo>
                    <a:cubicBezTo>
                      <a:pt x="1685" y="2635"/>
                      <a:pt x="1639" y="2801"/>
                      <a:pt x="1569" y="2958"/>
                    </a:cubicBezTo>
                    <a:cubicBezTo>
                      <a:pt x="1482" y="3161"/>
                      <a:pt x="1319" y="3424"/>
                      <a:pt x="1043" y="3538"/>
                    </a:cubicBezTo>
                    <a:cubicBezTo>
                      <a:pt x="951" y="3574"/>
                      <a:pt x="885" y="3587"/>
                      <a:pt x="839" y="3587"/>
                    </a:cubicBezTo>
                    <a:cubicBezTo>
                      <a:pt x="801" y="3587"/>
                      <a:pt x="776" y="3578"/>
                      <a:pt x="760" y="3568"/>
                    </a:cubicBezTo>
                    <a:cubicBezTo>
                      <a:pt x="740" y="3554"/>
                      <a:pt x="729" y="3538"/>
                      <a:pt x="726" y="3514"/>
                    </a:cubicBezTo>
                    <a:cubicBezTo>
                      <a:pt x="726" y="3488"/>
                      <a:pt x="743" y="3461"/>
                      <a:pt x="766" y="3444"/>
                    </a:cubicBezTo>
                    <a:lnTo>
                      <a:pt x="783" y="3434"/>
                    </a:lnTo>
                    <a:lnTo>
                      <a:pt x="793" y="3414"/>
                    </a:lnTo>
                    <a:cubicBezTo>
                      <a:pt x="963" y="3098"/>
                      <a:pt x="1123" y="2749"/>
                      <a:pt x="1135" y="2362"/>
                    </a:cubicBezTo>
                    <a:cubicBezTo>
                      <a:pt x="1143" y="2173"/>
                      <a:pt x="1120" y="1973"/>
                      <a:pt x="1072" y="1743"/>
                    </a:cubicBezTo>
                    <a:cubicBezTo>
                      <a:pt x="1036" y="1583"/>
                      <a:pt x="983" y="1377"/>
                      <a:pt x="880" y="1186"/>
                    </a:cubicBezTo>
                    <a:cubicBezTo>
                      <a:pt x="800" y="1037"/>
                      <a:pt x="690" y="903"/>
                      <a:pt x="566" y="794"/>
                    </a:cubicBezTo>
                    <a:cubicBezTo>
                      <a:pt x="513" y="754"/>
                      <a:pt x="460" y="717"/>
                      <a:pt x="407" y="684"/>
                    </a:cubicBezTo>
                    <a:cubicBezTo>
                      <a:pt x="347" y="644"/>
                      <a:pt x="287" y="604"/>
                      <a:pt x="240" y="557"/>
                    </a:cubicBezTo>
                    <a:cubicBezTo>
                      <a:pt x="187" y="507"/>
                      <a:pt x="170" y="451"/>
                      <a:pt x="187" y="394"/>
                    </a:cubicBezTo>
                    <a:cubicBezTo>
                      <a:pt x="216" y="294"/>
                      <a:pt x="336" y="198"/>
                      <a:pt x="460" y="171"/>
                    </a:cubicBezTo>
                    <a:cubicBezTo>
                      <a:pt x="496" y="164"/>
                      <a:pt x="530" y="161"/>
                      <a:pt x="563" y="161"/>
                    </a:cubicBezTo>
                    <a:close/>
                    <a:moveTo>
                      <a:pt x="565" y="0"/>
                    </a:moveTo>
                    <a:cubicBezTo>
                      <a:pt x="518" y="0"/>
                      <a:pt x="472" y="5"/>
                      <a:pt x="427" y="15"/>
                    </a:cubicBezTo>
                    <a:cubicBezTo>
                      <a:pt x="270" y="47"/>
                      <a:pt x="87" y="175"/>
                      <a:pt x="33" y="347"/>
                    </a:cubicBezTo>
                    <a:cubicBezTo>
                      <a:pt x="1" y="464"/>
                      <a:pt x="33" y="577"/>
                      <a:pt x="127" y="671"/>
                    </a:cubicBezTo>
                    <a:cubicBezTo>
                      <a:pt x="187" y="731"/>
                      <a:pt x="253" y="774"/>
                      <a:pt x="320" y="817"/>
                    </a:cubicBezTo>
                    <a:cubicBezTo>
                      <a:pt x="370" y="851"/>
                      <a:pt x="420" y="880"/>
                      <a:pt x="460" y="917"/>
                    </a:cubicBezTo>
                    <a:cubicBezTo>
                      <a:pt x="573" y="1014"/>
                      <a:pt x="670" y="1130"/>
                      <a:pt x="740" y="1263"/>
                    </a:cubicBezTo>
                    <a:cubicBezTo>
                      <a:pt x="833" y="1436"/>
                      <a:pt x="883" y="1630"/>
                      <a:pt x="916" y="1776"/>
                    </a:cubicBezTo>
                    <a:cubicBezTo>
                      <a:pt x="963" y="1993"/>
                      <a:pt x="983" y="2182"/>
                      <a:pt x="976" y="2356"/>
                    </a:cubicBezTo>
                    <a:cubicBezTo>
                      <a:pt x="966" y="2685"/>
                      <a:pt x="843" y="2985"/>
                      <a:pt x="660" y="3324"/>
                    </a:cubicBezTo>
                    <a:cubicBezTo>
                      <a:pt x="603" y="3371"/>
                      <a:pt x="566" y="3444"/>
                      <a:pt x="566" y="3518"/>
                    </a:cubicBezTo>
                    <a:cubicBezTo>
                      <a:pt x="570" y="3594"/>
                      <a:pt x="606" y="3661"/>
                      <a:pt x="673" y="3701"/>
                    </a:cubicBezTo>
                    <a:cubicBezTo>
                      <a:pt x="720" y="3731"/>
                      <a:pt x="776" y="3748"/>
                      <a:pt x="840" y="3748"/>
                    </a:cubicBezTo>
                    <a:cubicBezTo>
                      <a:pt x="913" y="3748"/>
                      <a:pt x="1003" y="3728"/>
                      <a:pt x="1103" y="3684"/>
                    </a:cubicBezTo>
                    <a:cubicBezTo>
                      <a:pt x="1429" y="3554"/>
                      <a:pt x="1615" y="3251"/>
                      <a:pt x="1715" y="3021"/>
                    </a:cubicBezTo>
                    <a:cubicBezTo>
                      <a:pt x="1788" y="2855"/>
                      <a:pt x="1842" y="2678"/>
                      <a:pt x="1882" y="2522"/>
                    </a:cubicBezTo>
                    <a:cubicBezTo>
                      <a:pt x="1925" y="2369"/>
                      <a:pt x="1968" y="2182"/>
                      <a:pt x="1982" y="1996"/>
                    </a:cubicBezTo>
                    <a:cubicBezTo>
                      <a:pt x="1999" y="1699"/>
                      <a:pt x="1925" y="1393"/>
                      <a:pt x="1765" y="1086"/>
                    </a:cubicBezTo>
                    <a:cubicBezTo>
                      <a:pt x="1625" y="814"/>
                      <a:pt x="1435" y="551"/>
                      <a:pt x="1219" y="327"/>
                    </a:cubicBezTo>
                    <a:cubicBezTo>
                      <a:pt x="1010" y="112"/>
                      <a:pt x="786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11879147" y="-1489539"/>
                <a:ext cx="263570" cy="627652"/>
              </a:xfrm>
              <a:custGeom>
                <a:rect b="b" l="l" r="r" t="t"/>
                <a:pathLst>
                  <a:path extrusionOk="0" h="3753" w="1576">
                    <a:moveTo>
                      <a:pt x="237" y="1"/>
                    </a:moveTo>
                    <a:cubicBezTo>
                      <a:pt x="206" y="1"/>
                      <a:pt x="176" y="5"/>
                      <a:pt x="147" y="15"/>
                    </a:cubicBezTo>
                    <a:cubicBezTo>
                      <a:pt x="43" y="45"/>
                      <a:pt x="0" y="142"/>
                      <a:pt x="67" y="231"/>
                    </a:cubicBezTo>
                    <a:cubicBezTo>
                      <a:pt x="160" y="348"/>
                      <a:pt x="283" y="448"/>
                      <a:pt x="390" y="554"/>
                    </a:cubicBezTo>
                    <a:cubicBezTo>
                      <a:pt x="610" y="781"/>
                      <a:pt x="770" y="1064"/>
                      <a:pt x="883" y="1357"/>
                    </a:cubicBezTo>
                    <a:cubicBezTo>
                      <a:pt x="950" y="1537"/>
                      <a:pt x="979" y="1726"/>
                      <a:pt x="1002" y="1917"/>
                    </a:cubicBezTo>
                    <a:cubicBezTo>
                      <a:pt x="1026" y="2109"/>
                      <a:pt x="1046" y="2303"/>
                      <a:pt x="1046" y="2499"/>
                    </a:cubicBezTo>
                    <a:cubicBezTo>
                      <a:pt x="1042" y="2836"/>
                      <a:pt x="976" y="3179"/>
                      <a:pt x="793" y="3462"/>
                    </a:cubicBezTo>
                    <a:cubicBezTo>
                      <a:pt x="783" y="3462"/>
                      <a:pt x="773" y="3465"/>
                      <a:pt x="763" y="3475"/>
                    </a:cubicBezTo>
                    <a:cubicBezTo>
                      <a:pt x="693" y="3538"/>
                      <a:pt x="616" y="3664"/>
                      <a:pt x="730" y="3731"/>
                    </a:cubicBezTo>
                    <a:cubicBezTo>
                      <a:pt x="756" y="3746"/>
                      <a:pt x="783" y="3752"/>
                      <a:pt x="810" y="3752"/>
                    </a:cubicBezTo>
                    <a:cubicBezTo>
                      <a:pt x="901" y="3752"/>
                      <a:pt x="989" y="3676"/>
                      <a:pt x="1046" y="3611"/>
                    </a:cubicBezTo>
                    <a:cubicBezTo>
                      <a:pt x="1233" y="3408"/>
                      <a:pt x="1359" y="3155"/>
                      <a:pt x="1426" y="2892"/>
                    </a:cubicBezTo>
                    <a:cubicBezTo>
                      <a:pt x="1576" y="2319"/>
                      <a:pt x="1469" y="1726"/>
                      <a:pt x="1242" y="1190"/>
                    </a:cubicBezTo>
                    <a:cubicBezTo>
                      <a:pt x="1126" y="914"/>
                      <a:pt x="986" y="644"/>
                      <a:pt x="819" y="398"/>
                    </a:cubicBezTo>
                    <a:cubicBezTo>
                      <a:pt x="736" y="278"/>
                      <a:pt x="640" y="165"/>
                      <a:pt x="513" y="91"/>
                    </a:cubicBezTo>
                    <a:cubicBezTo>
                      <a:pt x="435" y="43"/>
                      <a:pt x="333" y="1"/>
                      <a:pt x="2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11869615" y="-1502751"/>
                <a:ext cx="284810" cy="653908"/>
              </a:xfrm>
              <a:custGeom>
                <a:rect b="b" l="l" r="r" t="t"/>
                <a:pathLst>
                  <a:path extrusionOk="0" h="3910" w="1703">
                    <a:moveTo>
                      <a:pt x="292" y="160"/>
                    </a:moveTo>
                    <a:cubicBezTo>
                      <a:pt x="385" y="160"/>
                      <a:pt x="485" y="213"/>
                      <a:pt x="530" y="237"/>
                    </a:cubicBezTo>
                    <a:cubicBezTo>
                      <a:pt x="630" y="297"/>
                      <a:pt x="720" y="390"/>
                      <a:pt x="810" y="520"/>
                    </a:cubicBezTo>
                    <a:cubicBezTo>
                      <a:pt x="960" y="747"/>
                      <a:pt x="1099" y="1006"/>
                      <a:pt x="1223" y="1300"/>
                    </a:cubicBezTo>
                    <a:cubicBezTo>
                      <a:pt x="1476" y="1896"/>
                      <a:pt x="1539" y="2451"/>
                      <a:pt x="1406" y="2951"/>
                    </a:cubicBezTo>
                    <a:cubicBezTo>
                      <a:pt x="1336" y="3218"/>
                      <a:pt x="1213" y="3454"/>
                      <a:pt x="1047" y="3637"/>
                    </a:cubicBezTo>
                    <a:cubicBezTo>
                      <a:pt x="1011" y="3676"/>
                      <a:pt x="933" y="3751"/>
                      <a:pt x="866" y="3751"/>
                    </a:cubicBezTo>
                    <a:cubicBezTo>
                      <a:pt x="853" y="3751"/>
                      <a:pt x="839" y="3748"/>
                      <a:pt x="827" y="3740"/>
                    </a:cubicBezTo>
                    <a:cubicBezTo>
                      <a:pt x="810" y="3730"/>
                      <a:pt x="810" y="3724"/>
                      <a:pt x="810" y="3724"/>
                    </a:cubicBezTo>
                    <a:cubicBezTo>
                      <a:pt x="807" y="3700"/>
                      <a:pt x="830" y="3657"/>
                      <a:pt x="867" y="3620"/>
                    </a:cubicBezTo>
                    <a:lnTo>
                      <a:pt x="893" y="3620"/>
                    </a:lnTo>
                    <a:lnTo>
                      <a:pt x="916" y="3584"/>
                    </a:lnTo>
                    <a:cubicBezTo>
                      <a:pt x="1090" y="3318"/>
                      <a:pt x="1179" y="2978"/>
                      <a:pt x="1183" y="2578"/>
                    </a:cubicBezTo>
                    <a:cubicBezTo>
                      <a:pt x="1183" y="2365"/>
                      <a:pt x="1159" y="2159"/>
                      <a:pt x="1139" y="1985"/>
                    </a:cubicBezTo>
                    <a:cubicBezTo>
                      <a:pt x="1113" y="1789"/>
                      <a:pt x="1087" y="1596"/>
                      <a:pt x="1013" y="1409"/>
                    </a:cubicBezTo>
                    <a:cubicBezTo>
                      <a:pt x="887" y="1077"/>
                      <a:pt x="717" y="797"/>
                      <a:pt x="504" y="580"/>
                    </a:cubicBezTo>
                    <a:cubicBezTo>
                      <a:pt x="467" y="540"/>
                      <a:pt x="424" y="500"/>
                      <a:pt x="384" y="464"/>
                    </a:cubicBezTo>
                    <a:cubicBezTo>
                      <a:pt x="311" y="393"/>
                      <a:pt x="244" y="330"/>
                      <a:pt x="188" y="261"/>
                    </a:cubicBezTo>
                    <a:cubicBezTo>
                      <a:pt x="174" y="241"/>
                      <a:pt x="171" y="227"/>
                      <a:pt x="174" y="210"/>
                    </a:cubicBezTo>
                    <a:cubicBezTo>
                      <a:pt x="177" y="193"/>
                      <a:pt x="200" y="177"/>
                      <a:pt x="228" y="170"/>
                    </a:cubicBezTo>
                    <a:cubicBezTo>
                      <a:pt x="248" y="163"/>
                      <a:pt x="270" y="160"/>
                      <a:pt x="292" y="160"/>
                    </a:cubicBezTo>
                    <a:close/>
                    <a:moveTo>
                      <a:pt x="291" y="0"/>
                    </a:moveTo>
                    <a:cubicBezTo>
                      <a:pt x="254" y="0"/>
                      <a:pt x="215" y="5"/>
                      <a:pt x="177" y="18"/>
                    </a:cubicBezTo>
                    <a:cubicBezTo>
                      <a:pt x="100" y="41"/>
                      <a:pt x="41" y="94"/>
                      <a:pt x="21" y="164"/>
                    </a:cubicBezTo>
                    <a:cubicBezTo>
                      <a:pt x="1" y="230"/>
                      <a:pt x="14" y="297"/>
                      <a:pt x="60" y="357"/>
                    </a:cubicBezTo>
                    <a:cubicBezTo>
                      <a:pt x="128" y="440"/>
                      <a:pt x="200" y="510"/>
                      <a:pt x="274" y="580"/>
                    </a:cubicBezTo>
                    <a:cubicBezTo>
                      <a:pt x="314" y="617"/>
                      <a:pt x="354" y="653"/>
                      <a:pt x="391" y="690"/>
                    </a:cubicBezTo>
                    <a:cubicBezTo>
                      <a:pt x="587" y="893"/>
                      <a:pt x="747" y="1153"/>
                      <a:pt x="864" y="1466"/>
                    </a:cubicBezTo>
                    <a:cubicBezTo>
                      <a:pt x="930" y="1636"/>
                      <a:pt x="956" y="1819"/>
                      <a:pt x="980" y="2005"/>
                    </a:cubicBezTo>
                    <a:cubicBezTo>
                      <a:pt x="1004" y="2171"/>
                      <a:pt x="1024" y="2371"/>
                      <a:pt x="1024" y="2578"/>
                    </a:cubicBezTo>
                    <a:cubicBezTo>
                      <a:pt x="1020" y="2935"/>
                      <a:pt x="944" y="3234"/>
                      <a:pt x="797" y="3474"/>
                    </a:cubicBezTo>
                    <a:cubicBezTo>
                      <a:pt x="787" y="3481"/>
                      <a:pt x="777" y="3487"/>
                      <a:pt x="767" y="3494"/>
                    </a:cubicBezTo>
                    <a:cubicBezTo>
                      <a:pt x="704" y="3550"/>
                      <a:pt x="640" y="3647"/>
                      <a:pt x="650" y="3740"/>
                    </a:cubicBezTo>
                    <a:cubicBezTo>
                      <a:pt x="657" y="3797"/>
                      <a:pt x="690" y="3847"/>
                      <a:pt x="747" y="3880"/>
                    </a:cubicBezTo>
                    <a:cubicBezTo>
                      <a:pt x="784" y="3900"/>
                      <a:pt x="824" y="3910"/>
                      <a:pt x="864" y="3910"/>
                    </a:cubicBezTo>
                    <a:cubicBezTo>
                      <a:pt x="960" y="3910"/>
                      <a:pt x="1063" y="3854"/>
                      <a:pt x="1163" y="3743"/>
                    </a:cubicBezTo>
                    <a:cubicBezTo>
                      <a:pt x="1346" y="3541"/>
                      <a:pt x="1486" y="3281"/>
                      <a:pt x="1563" y="2991"/>
                    </a:cubicBezTo>
                    <a:cubicBezTo>
                      <a:pt x="1703" y="2455"/>
                      <a:pt x="1639" y="1865"/>
                      <a:pt x="1373" y="1236"/>
                    </a:cubicBezTo>
                    <a:cubicBezTo>
                      <a:pt x="1243" y="937"/>
                      <a:pt x="1099" y="663"/>
                      <a:pt x="944" y="430"/>
                    </a:cubicBezTo>
                    <a:cubicBezTo>
                      <a:pt x="840" y="281"/>
                      <a:pt x="730" y="170"/>
                      <a:pt x="610" y="101"/>
                    </a:cubicBezTo>
                    <a:cubicBezTo>
                      <a:pt x="541" y="59"/>
                      <a:pt x="420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11372097" y="-1296387"/>
                <a:ext cx="102853" cy="444022"/>
              </a:xfrm>
              <a:custGeom>
                <a:rect b="b" l="l" r="r" t="t"/>
                <a:pathLst>
                  <a:path extrusionOk="0" h="2655" w="615">
                    <a:moveTo>
                      <a:pt x="112" y="0"/>
                    </a:moveTo>
                    <a:cubicBezTo>
                      <a:pt x="56" y="0"/>
                      <a:pt x="1" y="52"/>
                      <a:pt x="39" y="112"/>
                    </a:cubicBezTo>
                    <a:cubicBezTo>
                      <a:pt x="258" y="475"/>
                      <a:pt x="395" y="885"/>
                      <a:pt x="432" y="1308"/>
                    </a:cubicBezTo>
                    <a:cubicBezTo>
                      <a:pt x="452" y="1517"/>
                      <a:pt x="445" y="1724"/>
                      <a:pt x="415" y="1930"/>
                    </a:cubicBezTo>
                    <a:cubicBezTo>
                      <a:pt x="382" y="2147"/>
                      <a:pt x="325" y="2360"/>
                      <a:pt x="186" y="2529"/>
                    </a:cubicBezTo>
                    <a:cubicBezTo>
                      <a:pt x="137" y="2588"/>
                      <a:pt x="194" y="2655"/>
                      <a:pt x="255" y="2655"/>
                    </a:cubicBezTo>
                    <a:cubicBezTo>
                      <a:pt x="277" y="2655"/>
                      <a:pt x="300" y="2646"/>
                      <a:pt x="318" y="2623"/>
                    </a:cubicBezTo>
                    <a:cubicBezTo>
                      <a:pt x="468" y="2443"/>
                      <a:pt x="535" y="2216"/>
                      <a:pt x="572" y="1990"/>
                    </a:cubicBezTo>
                    <a:cubicBezTo>
                      <a:pt x="608" y="1770"/>
                      <a:pt x="615" y="1547"/>
                      <a:pt x="598" y="1324"/>
                    </a:cubicBezTo>
                    <a:cubicBezTo>
                      <a:pt x="565" y="871"/>
                      <a:pt x="422" y="428"/>
                      <a:pt x="186" y="42"/>
                    </a:cubicBezTo>
                    <a:cubicBezTo>
                      <a:pt x="168" y="13"/>
                      <a:pt x="140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11354036" y="-1096713"/>
                <a:ext cx="31943" cy="33114"/>
              </a:xfrm>
              <a:custGeom>
                <a:rect b="b" l="l" r="r" t="t"/>
                <a:pathLst>
                  <a:path extrusionOk="0" h="198" w="191">
                    <a:moveTo>
                      <a:pt x="91" y="0"/>
                    </a:moveTo>
                    <a:cubicBezTo>
                      <a:pt x="71" y="0"/>
                      <a:pt x="43" y="7"/>
                      <a:pt x="31" y="20"/>
                    </a:cubicBezTo>
                    <a:cubicBezTo>
                      <a:pt x="14" y="34"/>
                      <a:pt x="0" y="54"/>
                      <a:pt x="0" y="77"/>
                    </a:cubicBezTo>
                    <a:cubicBezTo>
                      <a:pt x="0" y="97"/>
                      <a:pt x="3" y="120"/>
                      <a:pt x="20" y="137"/>
                    </a:cubicBezTo>
                    <a:cubicBezTo>
                      <a:pt x="27" y="147"/>
                      <a:pt x="37" y="157"/>
                      <a:pt x="47" y="167"/>
                    </a:cubicBezTo>
                    <a:cubicBezTo>
                      <a:pt x="60" y="183"/>
                      <a:pt x="80" y="197"/>
                      <a:pt x="100" y="197"/>
                    </a:cubicBezTo>
                    <a:cubicBezTo>
                      <a:pt x="103" y="197"/>
                      <a:pt x="107" y="197"/>
                      <a:pt x="111" y="197"/>
                    </a:cubicBezTo>
                    <a:cubicBezTo>
                      <a:pt x="129" y="197"/>
                      <a:pt x="149" y="191"/>
                      <a:pt x="160" y="177"/>
                    </a:cubicBezTo>
                    <a:cubicBezTo>
                      <a:pt x="177" y="163"/>
                      <a:pt x="190" y="143"/>
                      <a:pt x="190" y="123"/>
                    </a:cubicBezTo>
                    <a:cubicBezTo>
                      <a:pt x="190" y="100"/>
                      <a:pt x="186" y="80"/>
                      <a:pt x="170" y="63"/>
                    </a:cubicBezTo>
                    <a:cubicBezTo>
                      <a:pt x="163" y="50"/>
                      <a:pt x="154" y="40"/>
                      <a:pt x="143" y="30"/>
                    </a:cubicBezTo>
                    <a:cubicBezTo>
                      <a:pt x="131" y="14"/>
                      <a:pt x="111" y="3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11329620" y="-1152401"/>
                <a:ext cx="36793" cy="27427"/>
              </a:xfrm>
              <a:custGeom>
                <a:rect b="b" l="l" r="r" t="t"/>
                <a:pathLst>
                  <a:path extrusionOk="0" h="164" w="220">
                    <a:moveTo>
                      <a:pt x="107" y="0"/>
                    </a:moveTo>
                    <a:cubicBezTo>
                      <a:pt x="12" y="0"/>
                      <a:pt x="0" y="154"/>
                      <a:pt x="103" y="164"/>
                    </a:cubicBezTo>
                    <a:cubicBezTo>
                      <a:pt x="106" y="164"/>
                      <a:pt x="109" y="164"/>
                      <a:pt x="112" y="164"/>
                    </a:cubicBezTo>
                    <a:cubicBezTo>
                      <a:pt x="207" y="164"/>
                      <a:pt x="220" y="10"/>
                      <a:pt x="117" y="1"/>
                    </a:cubicBezTo>
                    <a:cubicBezTo>
                      <a:pt x="113" y="0"/>
                      <a:pt x="110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11368920" y="-1149056"/>
                <a:ext cx="36626" cy="27427"/>
              </a:xfrm>
              <a:custGeom>
                <a:rect b="b" l="l" r="r" t="t"/>
                <a:pathLst>
                  <a:path extrusionOk="0" h="164" w="219">
                    <a:moveTo>
                      <a:pt x="105" y="0"/>
                    </a:moveTo>
                    <a:cubicBezTo>
                      <a:pt x="10" y="0"/>
                      <a:pt x="1" y="154"/>
                      <a:pt x="101" y="164"/>
                    </a:cubicBezTo>
                    <a:cubicBezTo>
                      <a:pt x="105" y="164"/>
                      <a:pt x="107" y="164"/>
                      <a:pt x="110" y="164"/>
                    </a:cubicBezTo>
                    <a:cubicBezTo>
                      <a:pt x="208" y="164"/>
                      <a:pt x="218" y="10"/>
                      <a:pt x="114" y="1"/>
                    </a:cubicBezTo>
                    <a:cubicBezTo>
                      <a:pt x="111" y="0"/>
                      <a:pt x="108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11552207" y="-1103569"/>
                <a:ext cx="36960" cy="27595"/>
              </a:xfrm>
              <a:custGeom>
                <a:rect b="b" l="l" r="r" t="t"/>
                <a:pathLst>
                  <a:path extrusionOk="0" h="165" w="221">
                    <a:moveTo>
                      <a:pt x="108" y="1"/>
                    </a:moveTo>
                    <a:cubicBezTo>
                      <a:pt x="10" y="1"/>
                      <a:pt x="0" y="155"/>
                      <a:pt x="104" y="164"/>
                    </a:cubicBezTo>
                    <a:cubicBezTo>
                      <a:pt x="108" y="164"/>
                      <a:pt x="111" y="165"/>
                      <a:pt x="114" y="165"/>
                    </a:cubicBezTo>
                    <a:cubicBezTo>
                      <a:pt x="208" y="165"/>
                      <a:pt x="221" y="11"/>
                      <a:pt x="117" y="1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11612913" y="-1009418"/>
                <a:ext cx="37127" cy="27595"/>
              </a:xfrm>
              <a:custGeom>
                <a:rect b="b" l="l" r="r" t="t"/>
                <a:pathLst>
                  <a:path extrusionOk="0" h="165" w="222">
                    <a:moveTo>
                      <a:pt x="108" y="0"/>
                    </a:moveTo>
                    <a:cubicBezTo>
                      <a:pt x="10" y="0"/>
                      <a:pt x="0" y="154"/>
                      <a:pt x="104" y="165"/>
                    </a:cubicBezTo>
                    <a:cubicBezTo>
                      <a:pt x="107" y="165"/>
                      <a:pt x="110" y="165"/>
                      <a:pt x="113" y="165"/>
                    </a:cubicBezTo>
                    <a:cubicBezTo>
                      <a:pt x="208" y="165"/>
                      <a:pt x="221" y="11"/>
                      <a:pt x="117" y="1"/>
                    </a:cubicBezTo>
                    <a:cubicBezTo>
                      <a:pt x="114" y="0"/>
                      <a:pt x="111" y="0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11729307" y="-1221467"/>
                <a:ext cx="28598" cy="32445"/>
              </a:xfrm>
              <a:custGeom>
                <a:rect b="b" l="l" r="r" t="t"/>
                <a:pathLst>
                  <a:path extrusionOk="0" h="194" w="171">
                    <a:moveTo>
                      <a:pt x="94" y="0"/>
                    </a:moveTo>
                    <a:cubicBezTo>
                      <a:pt x="71" y="0"/>
                      <a:pt x="51" y="4"/>
                      <a:pt x="34" y="20"/>
                    </a:cubicBezTo>
                    <a:cubicBezTo>
                      <a:pt x="17" y="34"/>
                      <a:pt x="8" y="54"/>
                      <a:pt x="4" y="74"/>
                    </a:cubicBezTo>
                    <a:lnTo>
                      <a:pt x="0" y="103"/>
                    </a:lnTo>
                    <a:cubicBezTo>
                      <a:pt x="0" y="127"/>
                      <a:pt x="8" y="147"/>
                      <a:pt x="20" y="163"/>
                    </a:cubicBezTo>
                    <a:cubicBezTo>
                      <a:pt x="28" y="174"/>
                      <a:pt x="34" y="180"/>
                      <a:pt x="44" y="183"/>
                    </a:cubicBezTo>
                    <a:cubicBezTo>
                      <a:pt x="54" y="190"/>
                      <a:pt x="64" y="194"/>
                      <a:pt x="77" y="194"/>
                    </a:cubicBezTo>
                    <a:cubicBezTo>
                      <a:pt x="97" y="194"/>
                      <a:pt x="120" y="190"/>
                      <a:pt x="137" y="174"/>
                    </a:cubicBezTo>
                    <a:cubicBezTo>
                      <a:pt x="151" y="160"/>
                      <a:pt x="164" y="140"/>
                      <a:pt x="164" y="120"/>
                    </a:cubicBezTo>
                    <a:lnTo>
                      <a:pt x="167" y="90"/>
                    </a:lnTo>
                    <a:cubicBezTo>
                      <a:pt x="171" y="67"/>
                      <a:pt x="164" y="47"/>
                      <a:pt x="147" y="30"/>
                    </a:cubicBezTo>
                    <a:cubicBezTo>
                      <a:pt x="140" y="20"/>
                      <a:pt x="134" y="14"/>
                      <a:pt x="124" y="10"/>
                    </a:cubicBezTo>
                    <a:cubicBezTo>
                      <a:pt x="114" y="4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11678468" y="-1250566"/>
                <a:ext cx="36793" cy="28264"/>
              </a:xfrm>
              <a:custGeom>
                <a:rect b="b" l="l" r="r" t="t"/>
                <a:pathLst>
                  <a:path extrusionOk="0" h="169" w="220">
                    <a:moveTo>
                      <a:pt x="112" y="1"/>
                    </a:moveTo>
                    <a:cubicBezTo>
                      <a:pt x="11" y="1"/>
                      <a:pt x="0" y="158"/>
                      <a:pt x="101" y="168"/>
                    </a:cubicBezTo>
                    <a:cubicBezTo>
                      <a:pt x="103" y="168"/>
                      <a:pt x="105" y="168"/>
                      <a:pt x="107" y="168"/>
                    </a:cubicBezTo>
                    <a:cubicBezTo>
                      <a:pt x="209" y="168"/>
                      <a:pt x="219" y="11"/>
                      <a:pt x="118" y="1"/>
                    </a:cubicBezTo>
                    <a:cubicBezTo>
                      <a:pt x="116" y="1"/>
                      <a:pt x="114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12541389" y="-1551749"/>
                <a:ext cx="184967" cy="434824"/>
              </a:xfrm>
              <a:custGeom>
                <a:rect b="b" l="l" r="r" t="t"/>
                <a:pathLst>
                  <a:path extrusionOk="0" h="2600" w="1106">
                    <a:moveTo>
                      <a:pt x="126" y="0"/>
                    </a:moveTo>
                    <a:cubicBezTo>
                      <a:pt x="51" y="0"/>
                      <a:pt x="0" y="108"/>
                      <a:pt x="79" y="151"/>
                    </a:cubicBezTo>
                    <a:cubicBezTo>
                      <a:pt x="266" y="254"/>
                      <a:pt x="399" y="417"/>
                      <a:pt x="513" y="594"/>
                    </a:cubicBezTo>
                    <a:cubicBezTo>
                      <a:pt x="629" y="783"/>
                      <a:pt x="729" y="990"/>
                      <a:pt x="799" y="1203"/>
                    </a:cubicBezTo>
                    <a:cubicBezTo>
                      <a:pt x="935" y="1625"/>
                      <a:pt x="935" y="2105"/>
                      <a:pt x="666" y="2478"/>
                    </a:cubicBezTo>
                    <a:cubicBezTo>
                      <a:pt x="621" y="2537"/>
                      <a:pt x="679" y="2600"/>
                      <a:pt x="738" y="2600"/>
                    </a:cubicBezTo>
                    <a:cubicBezTo>
                      <a:pt x="761" y="2600"/>
                      <a:pt x="785" y="2590"/>
                      <a:pt x="803" y="2564"/>
                    </a:cubicBezTo>
                    <a:cubicBezTo>
                      <a:pt x="1098" y="2162"/>
                      <a:pt x="1106" y="1625"/>
                      <a:pt x="959" y="1163"/>
                    </a:cubicBezTo>
                    <a:cubicBezTo>
                      <a:pt x="883" y="930"/>
                      <a:pt x="776" y="706"/>
                      <a:pt x="646" y="500"/>
                    </a:cubicBezTo>
                    <a:cubicBezTo>
                      <a:pt x="523" y="303"/>
                      <a:pt x="370" y="124"/>
                      <a:pt x="167" y="11"/>
                    </a:cubicBezTo>
                    <a:cubicBezTo>
                      <a:pt x="153" y="3"/>
                      <a:pt x="139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12200903" y="-1470642"/>
                <a:ext cx="115563" cy="442350"/>
              </a:xfrm>
              <a:custGeom>
                <a:rect b="b" l="l" r="r" t="t"/>
                <a:pathLst>
                  <a:path extrusionOk="0" h="2645" w="691">
                    <a:moveTo>
                      <a:pt x="115" y="0"/>
                    </a:moveTo>
                    <a:cubicBezTo>
                      <a:pt x="57" y="0"/>
                      <a:pt x="0" y="55"/>
                      <a:pt x="42" y="115"/>
                    </a:cubicBezTo>
                    <a:cubicBezTo>
                      <a:pt x="281" y="468"/>
                      <a:pt x="434" y="871"/>
                      <a:pt x="494" y="1291"/>
                    </a:cubicBezTo>
                    <a:cubicBezTo>
                      <a:pt x="521" y="1497"/>
                      <a:pt x="524" y="1707"/>
                      <a:pt x="504" y="1913"/>
                    </a:cubicBezTo>
                    <a:cubicBezTo>
                      <a:pt x="484" y="2130"/>
                      <a:pt x="437" y="2346"/>
                      <a:pt x="304" y="2523"/>
                    </a:cubicBezTo>
                    <a:cubicBezTo>
                      <a:pt x="260" y="2582"/>
                      <a:pt x="317" y="2644"/>
                      <a:pt x="377" y="2644"/>
                    </a:cubicBezTo>
                    <a:cubicBezTo>
                      <a:pt x="401" y="2644"/>
                      <a:pt x="426" y="2634"/>
                      <a:pt x="444" y="2609"/>
                    </a:cubicBezTo>
                    <a:cubicBezTo>
                      <a:pt x="584" y="2423"/>
                      <a:pt x="637" y="2193"/>
                      <a:pt x="664" y="1967"/>
                    </a:cubicBezTo>
                    <a:cubicBezTo>
                      <a:pt x="690" y="1744"/>
                      <a:pt x="687" y="1520"/>
                      <a:pt x="661" y="1300"/>
                    </a:cubicBezTo>
                    <a:cubicBezTo>
                      <a:pt x="604" y="851"/>
                      <a:pt x="441" y="415"/>
                      <a:pt x="185" y="38"/>
                    </a:cubicBezTo>
                    <a:cubicBezTo>
                      <a:pt x="167" y="11"/>
                      <a:pt x="141" y="0"/>
                      <a:pt x="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12192709" y="-1269964"/>
                <a:ext cx="32445" cy="32612"/>
              </a:xfrm>
              <a:custGeom>
                <a:rect b="b" l="l" r="r" t="t"/>
                <a:pathLst>
                  <a:path extrusionOk="0" h="195" w="194">
                    <a:moveTo>
                      <a:pt x="87" y="0"/>
                    </a:moveTo>
                    <a:cubicBezTo>
                      <a:pt x="63" y="0"/>
                      <a:pt x="40" y="7"/>
                      <a:pt x="27" y="24"/>
                    </a:cubicBezTo>
                    <a:cubicBezTo>
                      <a:pt x="11" y="37"/>
                      <a:pt x="0" y="57"/>
                      <a:pt x="0" y="80"/>
                    </a:cubicBezTo>
                    <a:cubicBezTo>
                      <a:pt x="0" y="100"/>
                      <a:pt x="7" y="124"/>
                      <a:pt x="20" y="137"/>
                    </a:cubicBezTo>
                    <a:cubicBezTo>
                      <a:pt x="31" y="147"/>
                      <a:pt x="40" y="160"/>
                      <a:pt x="51" y="171"/>
                    </a:cubicBezTo>
                    <a:cubicBezTo>
                      <a:pt x="63" y="184"/>
                      <a:pt x="87" y="194"/>
                      <a:pt x="106" y="194"/>
                    </a:cubicBezTo>
                    <a:cubicBezTo>
                      <a:pt x="109" y="194"/>
                      <a:pt x="112" y="194"/>
                      <a:pt x="115" y="194"/>
                    </a:cubicBezTo>
                    <a:cubicBezTo>
                      <a:pt x="133" y="194"/>
                      <a:pt x="153" y="186"/>
                      <a:pt x="166" y="174"/>
                    </a:cubicBezTo>
                    <a:cubicBezTo>
                      <a:pt x="180" y="157"/>
                      <a:pt x="194" y="137"/>
                      <a:pt x="194" y="117"/>
                    </a:cubicBezTo>
                    <a:cubicBezTo>
                      <a:pt x="194" y="94"/>
                      <a:pt x="186" y="74"/>
                      <a:pt x="170" y="57"/>
                    </a:cubicBezTo>
                    <a:cubicBezTo>
                      <a:pt x="160" y="47"/>
                      <a:pt x="154" y="37"/>
                      <a:pt x="143" y="27"/>
                    </a:cubicBezTo>
                    <a:cubicBezTo>
                      <a:pt x="126" y="11"/>
                      <a:pt x="106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12166119" y="-1325151"/>
                <a:ext cx="35957" cy="28096"/>
              </a:xfrm>
              <a:custGeom>
                <a:rect b="b" l="l" r="r" t="t"/>
                <a:pathLst>
                  <a:path extrusionOk="0" h="168" w="215">
                    <a:moveTo>
                      <a:pt x="107" y="1"/>
                    </a:moveTo>
                    <a:cubicBezTo>
                      <a:pt x="3" y="1"/>
                      <a:pt x="0" y="161"/>
                      <a:pt x="102" y="167"/>
                    </a:cubicBezTo>
                    <a:cubicBezTo>
                      <a:pt x="103" y="167"/>
                      <a:pt x="105" y="167"/>
                      <a:pt x="106" y="167"/>
                    </a:cubicBezTo>
                    <a:cubicBezTo>
                      <a:pt x="210" y="167"/>
                      <a:pt x="215" y="7"/>
                      <a:pt x="110" y="1"/>
                    </a:cubicBezTo>
                    <a:cubicBezTo>
                      <a:pt x="109" y="1"/>
                      <a:pt x="108" y="1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12205084" y="-1323478"/>
                <a:ext cx="35957" cy="27595"/>
              </a:xfrm>
              <a:custGeom>
                <a:rect b="b" l="l" r="r" t="t"/>
                <a:pathLst>
                  <a:path extrusionOk="0" h="165" w="215">
                    <a:moveTo>
                      <a:pt x="109" y="1"/>
                    </a:moveTo>
                    <a:cubicBezTo>
                      <a:pt x="6" y="1"/>
                      <a:pt x="1" y="160"/>
                      <a:pt x="106" y="164"/>
                    </a:cubicBezTo>
                    <a:cubicBezTo>
                      <a:pt x="108" y="165"/>
                      <a:pt x="110" y="165"/>
                      <a:pt x="112" y="165"/>
                    </a:cubicBezTo>
                    <a:cubicBezTo>
                      <a:pt x="212" y="165"/>
                      <a:pt x="214" y="5"/>
                      <a:pt x="112" y="1"/>
                    </a:cubicBezTo>
                    <a:cubicBezTo>
                      <a:pt x="111" y="1"/>
                      <a:pt x="110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12390545" y="-1286688"/>
                <a:ext cx="35957" cy="27595"/>
              </a:xfrm>
              <a:custGeom>
                <a:rect b="b" l="l" r="r" t="t"/>
                <a:pathLst>
                  <a:path extrusionOk="0" h="165" w="215">
                    <a:moveTo>
                      <a:pt x="110" y="0"/>
                    </a:moveTo>
                    <a:cubicBezTo>
                      <a:pt x="6" y="0"/>
                      <a:pt x="0" y="160"/>
                      <a:pt x="106" y="164"/>
                    </a:cubicBezTo>
                    <a:cubicBezTo>
                      <a:pt x="107" y="164"/>
                      <a:pt x="108" y="164"/>
                      <a:pt x="109" y="164"/>
                    </a:cubicBezTo>
                    <a:cubicBezTo>
                      <a:pt x="213" y="164"/>
                      <a:pt x="215" y="4"/>
                      <a:pt x="113" y="0"/>
                    </a:cubicBezTo>
                    <a:cubicBezTo>
                      <a:pt x="112" y="0"/>
                      <a:pt x="111" y="0"/>
                      <a:pt x="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12455766" y="-1195881"/>
                <a:ext cx="36458" cy="28096"/>
              </a:xfrm>
              <a:custGeom>
                <a:rect b="b" l="l" r="r" t="t"/>
                <a:pathLst>
                  <a:path extrusionOk="0" h="168" w="218">
                    <a:moveTo>
                      <a:pt x="108" y="1"/>
                    </a:moveTo>
                    <a:cubicBezTo>
                      <a:pt x="5" y="1"/>
                      <a:pt x="0" y="161"/>
                      <a:pt x="106" y="167"/>
                    </a:cubicBezTo>
                    <a:cubicBezTo>
                      <a:pt x="107" y="167"/>
                      <a:pt x="108" y="167"/>
                      <a:pt x="109" y="167"/>
                    </a:cubicBezTo>
                    <a:cubicBezTo>
                      <a:pt x="212" y="167"/>
                      <a:pt x="218" y="7"/>
                      <a:pt x="112" y="1"/>
                    </a:cubicBezTo>
                    <a:cubicBezTo>
                      <a:pt x="111" y="1"/>
                      <a:pt x="109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12561959" y="-1412947"/>
                <a:ext cx="27929" cy="32277"/>
              </a:xfrm>
              <a:custGeom>
                <a:rect b="b" l="l" r="r" t="t"/>
                <a:pathLst>
                  <a:path extrusionOk="0" h="193" w="167">
                    <a:moveTo>
                      <a:pt x="87" y="0"/>
                    </a:moveTo>
                    <a:cubicBezTo>
                      <a:pt x="64" y="0"/>
                      <a:pt x="44" y="7"/>
                      <a:pt x="27" y="23"/>
                    </a:cubicBezTo>
                    <a:cubicBezTo>
                      <a:pt x="13" y="36"/>
                      <a:pt x="4" y="56"/>
                      <a:pt x="0" y="80"/>
                    </a:cubicBezTo>
                    <a:lnTo>
                      <a:pt x="0" y="110"/>
                    </a:lnTo>
                    <a:cubicBezTo>
                      <a:pt x="0" y="130"/>
                      <a:pt x="7" y="153"/>
                      <a:pt x="20" y="166"/>
                    </a:cubicBezTo>
                    <a:cubicBezTo>
                      <a:pt x="30" y="176"/>
                      <a:pt x="36" y="183"/>
                      <a:pt x="47" y="186"/>
                    </a:cubicBezTo>
                    <a:cubicBezTo>
                      <a:pt x="56" y="190"/>
                      <a:pt x="67" y="193"/>
                      <a:pt x="80" y="193"/>
                    </a:cubicBezTo>
                    <a:cubicBezTo>
                      <a:pt x="100" y="193"/>
                      <a:pt x="123" y="186"/>
                      <a:pt x="136" y="173"/>
                    </a:cubicBezTo>
                    <a:cubicBezTo>
                      <a:pt x="153" y="156"/>
                      <a:pt x="163" y="136"/>
                      <a:pt x="163" y="113"/>
                    </a:cubicBezTo>
                    <a:lnTo>
                      <a:pt x="167" y="86"/>
                    </a:lnTo>
                    <a:cubicBezTo>
                      <a:pt x="167" y="63"/>
                      <a:pt x="156" y="43"/>
                      <a:pt x="143" y="27"/>
                    </a:cubicBezTo>
                    <a:cubicBezTo>
                      <a:pt x="136" y="16"/>
                      <a:pt x="127" y="13"/>
                      <a:pt x="116" y="10"/>
                    </a:cubicBezTo>
                    <a:cubicBezTo>
                      <a:pt x="107" y="3"/>
                      <a:pt x="96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12509949" y="-1439203"/>
                <a:ext cx="35789" cy="27427"/>
              </a:xfrm>
              <a:custGeom>
                <a:rect b="b" l="l" r="r" t="t"/>
                <a:pathLst>
                  <a:path extrusionOk="0" h="164" w="214">
                    <a:moveTo>
                      <a:pt x="101" y="0"/>
                    </a:moveTo>
                    <a:cubicBezTo>
                      <a:pt x="4" y="0"/>
                      <a:pt x="0" y="160"/>
                      <a:pt x="101" y="164"/>
                    </a:cubicBezTo>
                    <a:cubicBezTo>
                      <a:pt x="102" y="164"/>
                      <a:pt x="103" y="164"/>
                      <a:pt x="104" y="164"/>
                    </a:cubicBezTo>
                    <a:cubicBezTo>
                      <a:pt x="208" y="164"/>
                      <a:pt x="214" y="4"/>
                      <a:pt x="108" y="0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13011648" y="-1697408"/>
                <a:ext cx="115730" cy="442350"/>
              </a:xfrm>
              <a:custGeom>
                <a:rect b="b" l="l" r="r" t="t"/>
                <a:pathLst>
                  <a:path extrusionOk="0" h="2645" w="692">
                    <a:moveTo>
                      <a:pt x="116" y="1"/>
                    </a:moveTo>
                    <a:cubicBezTo>
                      <a:pt x="57" y="1"/>
                      <a:pt x="0" y="56"/>
                      <a:pt x="41" y="116"/>
                    </a:cubicBezTo>
                    <a:cubicBezTo>
                      <a:pt x="281" y="469"/>
                      <a:pt x="438" y="872"/>
                      <a:pt x="495" y="1291"/>
                    </a:cubicBezTo>
                    <a:cubicBezTo>
                      <a:pt x="524" y="1497"/>
                      <a:pt x="528" y="1708"/>
                      <a:pt x="508" y="1914"/>
                    </a:cubicBezTo>
                    <a:cubicBezTo>
                      <a:pt x="488" y="2130"/>
                      <a:pt x="438" y="2347"/>
                      <a:pt x="308" y="2524"/>
                    </a:cubicBezTo>
                    <a:cubicBezTo>
                      <a:pt x="263" y="2583"/>
                      <a:pt x="321" y="2645"/>
                      <a:pt x="379" y="2645"/>
                    </a:cubicBezTo>
                    <a:cubicBezTo>
                      <a:pt x="403" y="2645"/>
                      <a:pt x="427" y="2635"/>
                      <a:pt x="444" y="2610"/>
                    </a:cubicBezTo>
                    <a:cubicBezTo>
                      <a:pt x="584" y="2424"/>
                      <a:pt x="641" y="2193"/>
                      <a:pt x="668" y="1967"/>
                    </a:cubicBezTo>
                    <a:cubicBezTo>
                      <a:pt x="691" y="1744"/>
                      <a:pt x="688" y="1521"/>
                      <a:pt x="661" y="1302"/>
                    </a:cubicBezTo>
                    <a:cubicBezTo>
                      <a:pt x="608" y="852"/>
                      <a:pt x="441" y="415"/>
                      <a:pt x="188" y="39"/>
                    </a:cubicBezTo>
                    <a:cubicBezTo>
                      <a:pt x="170" y="12"/>
                      <a:pt x="143" y="1"/>
                      <a:pt x="1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13003453" y="-1496563"/>
                <a:ext cx="32445" cy="32445"/>
              </a:xfrm>
              <a:custGeom>
                <a:rect b="b" l="l" r="r" t="t"/>
                <a:pathLst>
                  <a:path extrusionOk="0" h="194" w="194">
                    <a:moveTo>
                      <a:pt x="87" y="1"/>
                    </a:moveTo>
                    <a:cubicBezTo>
                      <a:pt x="67" y="1"/>
                      <a:pt x="44" y="7"/>
                      <a:pt x="27" y="24"/>
                    </a:cubicBezTo>
                    <a:cubicBezTo>
                      <a:pt x="14" y="37"/>
                      <a:pt x="1" y="57"/>
                      <a:pt x="4" y="81"/>
                    </a:cubicBezTo>
                    <a:cubicBezTo>
                      <a:pt x="4" y="101"/>
                      <a:pt x="10" y="121"/>
                      <a:pt x="24" y="137"/>
                    </a:cubicBezTo>
                    <a:cubicBezTo>
                      <a:pt x="34" y="147"/>
                      <a:pt x="44" y="156"/>
                      <a:pt x="54" y="170"/>
                    </a:cubicBezTo>
                    <a:cubicBezTo>
                      <a:pt x="67" y="184"/>
                      <a:pt x="87" y="193"/>
                      <a:pt x="110" y="193"/>
                    </a:cubicBezTo>
                    <a:cubicBezTo>
                      <a:pt x="113" y="194"/>
                      <a:pt x="116" y="194"/>
                      <a:pt x="118" y="194"/>
                    </a:cubicBezTo>
                    <a:cubicBezTo>
                      <a:pt x="136" y="194"/>
                      <a:pt x="155" y="185"/>
                      <a:pt x="167" y="173"/>
                    </a:cubicBezTo>
                    <a:cubicBezTo>
                      <a:pt x="184" y="156"/>
                      <a:pt x="194" y="137"/>
                      <a:pt x="194" y="117"/>
                    </a:cubicBezTo>
                    <a:cubicBezTo>
                      <a:pt x="194" y="93"/>
                      <a:pt x="187" y="73"/>
                      <a:pt x="174" y="57"/>
                    </a:cubicBezTo>
                    <a:lnTo>
                      <a:pt x="144" y="27"/>
                    </a:lnTo>
                    <a:cubicBezTo>
                      <a:pt x="130" y="10"/>
                      <a:pt x="107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12977030" y="-1551749"/>
                <a:ext cx="36458" cy="27929"/>
              </a:xfrm>
              <a:custGeom>
                <a:rect b="b" l="l" r="r" t="t"/>
                <a:pathLst>
                  <a:path extrusionOk="0" h="167" w="218">
                    <a:moveTo>
                      <a:pt x="109" y="1"/>
                    </a:moveTo>
                    <a:cubicBezTo>
                      <a:pt x="5" y="1"/>
                      <a:pt x="0" y="160"/>
                      <a:pt x="105" y="167"/>
                    </a:cubicBezTo>
                    <a:cubicBezTo>
                      <a:pt x="107" y="167"/>
                      <a:pt x="108" y="167"/>
                      <a:pt x="109" y="167"/>
                    </a:cubicBezTo>
                    <a:cubicBezTo>
                      <a:pt x="212" y="167"/>
                      <a:pt x="218" y="7"/>
                      <a:pt x="112" y="1"/>
                    </a:cubicBezTo>
                    <a:cubicBezTo>
                      <a:pt x="111" y="1"/>
                      <a:pt x="110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13016497" y="-1550077"/>
                <a:ext cx="35789" cy="27595"/>
              </a:xfrm>
              <a:custGeom>
                <a:rect b="b" l="l" r="r" t="t"/>
                <a:pathLst>
                  <a:path extrusionOk="0" h="165" w="214">
                    <a:moveTo>
                      <a:pt x="105" y="1"/>
                    </a:moveTo>
                    <a:cubicBezTo>
                      <a:pt x="6" y="1"/>
                      <a:pt x="1" y="161"/>
                      <a:pt x="103" y="164"/>
                    </a:cubicBezTo>
                    <a:cubicBezTo>
                      <a:pt x="105" y="164"/>
                      <a:pt x="107" y="164"/>
                      <a:pt x="109" y="164"/>
                    </a:cubicBezTo>
                    <a:cubicBezTo>
                      <a:pt x="209" y="164"/>
                      <a:pt x="213" y="4"/>
                      <a:pt x="109" y="1"/>
                    </a:cubicBezTo>
                    <a:cubicBezTo>
                      <a:pt x="108" y="1"/>
                      <a:pt x="107" y="1"/>
                      <a:pt x="1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13201958" y="-1513286"/>
                <a:ext cx="35957" cy="27427"/>
              </a:xfrm>
              <a:custGeom>
                <a:rect b="b" l="l" r="r" t="t"/>
                <a:pathLst>
                  <a:path extrusionOk="0" h="164" w="215">
                    <a:moveTo>
                      <a:pt x="106" y="1"/>
                    </a:moveTo>
                    <a:cubicBezTo>
                      <a:pt x="5" y="1"/>
                      <a:pt x="0" y="161"/>
                      <a:pt x="102" y="164"/>
                    </a:cubicBezTo>
                    <a:cubicBezTo>
                      <a:pt x="103" y="164"/>
                      <a:pt x="104" y="164"/>
                      <a:pt x="105" y="164"/>
                    </a:cubicBezTo>
                    <a:cubicBezTo>
                      <a:pt x="209" y="164"/>
                      <a:pt x="215" y="4"/>
                      <a:pt x="109" y="1"/>
                    </a:cubicBezTo>
                    <a:cubicBezTo>
                      <a:pt x="108" y="1"/>
                      <a:pt x="107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13267179" y="-1422480"/>
                <a:ext cx="35789" cy="27929"/>
              </a:xfrm>
              <a:custGeom>
                <a:rect b="b" l="l" r="r" t="t"/>
                <a:pathLst>
                  <a:path extrusionOk="0" h="167" w="214">
                    <a:moveTo>
                      <a:pt x="109" y="0"/>
                    </a:moveTo>
                    <a:cubicBezTo>
                      <a:pt x="5" y="0"/>
                      <a:pt x="0" y="160"/>
                      <a:pt x="105" y="167"/>
                    </a:cubicBezTo>
                    <a:cubicBezTo>
                      <a:pt x="106" y="167"/>
                      <a:pt x="107" y="167"/>
                      <a:pt x="108" y="167"/>
                    </a:cubicBezTo>
                    <a:cubicBezTo>
                      <a:pt x="209" y="167"/>
                      <a:pt x="214" y="7"/>
                      <a:pt x="112" y="0"/>
                    </a:cubicBezTo>
                    <a:cubicBezTo>
                      <a:pt x="111" y="0"/>
                      <a:pt x="110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13372703" y="-1639713"/>
                <a:ext cx="28096" cy="32445"/>
              </a:xfrm>
              <a:custGeom>
                <a:rect b="b" l="l" r="r" t="t"/>
                <a:pathLst>
                  <a:path extrusionOk="0" h="194" w="168">
                    <a:moveTo>
                      <a:pt x="87" y="1"/>
                    </a:moveTo>
                    <a:cubicBezTo>
                      <a:pt x="67" y="1"/>
                      <a:pt x="43" y="7"/>
                      <a:pt x="31" y="24"/>
                    </a:cubicBezTo>
                    <a:cubicBezTo>
                      <a:pt x="14" y="37"/>
                      <a:pt x="3" y="57"/>
                      <a:pt x="3" y="81"/>
                    </a:cubicBezTo>
                    <a:lnTo>
                      <a:pt x="3" y="110"/>
                    </a:lnTo>
                    <a:cubicBezTo>
                      <a:pt x="0" y="130"/>
                      <a:pt x="11" y="153"/>
                      <a:pt x="23" y="167"/>
                    </a:cubicBezTo>
                    <a:cubicBezTo>
                      <a:pt x="31" y="177"/>
                      <a:pt x="40" y="184"/>
                      <a:pt x="51" y="187"/>
                    </a:cubicBezTo>
                    <a:cubicBezTo>
                      <a:pt x="60" y="190"/>
                      <a:pt x="71" y="193"/>
                      <a:pt x="80" y="193"/>
                    </a:cubicBezTo>
                    <a:cubicBezTo>
                      <a:pt x="103" y="193"/>
                      <a:pt x="123" y="187"/>
                      <a:pt x="140" y="173"/>
                    </a:cubicBezTo>
                    <a:cubicBezTo>
                      <a:pt x="157" y="157"/>
                      <a:pt x="167" y="137"/>
                      <a:pt x="167" y="113"/>
                    </a:cubicBezTo>
                    <a:lnTo>
                      <a:pt x="167" y="87"/>
                    </a:lnTo>
                    <a:cubicBezTo>
                      <a:pt x="167" y="64"/>
                      <a:pt x="160" y="44"/>
                      <a:pt x="147" y="27"/>
                    </a:cubicBezTo>
                    <a:cubicBezTo>
                      <a:pt x="137" y="17"/>
                      <a:pt x="131" y="13"/>
                      <a:pt x="120" y="10"/>
                    </a:cubicBezTo>
                    <a:cubicBezTo>
                      <a:pt x="111" y="4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13320694" y="-1665969"/>
                <a:ext cx="36458" cy="27595"/>
              </a:xfrm>
              <a:custGeom>
                <a:rect b="b" l="l" r="r" t="t"/>
                <a:pathLst>
                  <a:path extrusionOk="0" h="165" w="218">
                    <a:moveTo>
                      <a:pt x="106" y="1"/>
                    </a:moveTo>
                    <a:cubicBezTo>
                      <a:pt x="5" y="1"/>
                      <a:pt x="1" y="161"/>
                      <a:pt x="105" y="164"/>
                    </a:cubicBezTo>
                    <a:cubicBezTo>
                      <a:pt x="106" y="164"/>
                      <a:pt x="107" y="164"/>
                      <a:pt x="108" y="164"/>
                    </a:cubicBezTo>
                    <a:cubicBezTo>
                      <a:pt x="212" y="164"/>
                      <a:pt x="218" y="4"/>
                      <a:pt x="111" y="1"/>
                    </a:cubicBezTo>
                    <a:cubicBezTo>
                      <a:pt x="109" y="1"/>
                      <a:pt x="107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2"/>
            <p:cNvGrpSpPr/>
            <p:nvPr/>
          </p:nvGrpSpPr>
          <p:grpSpPr>
            <a:xfrm>
              <a:off x="7573277" y="4034905"/>
              <a:ext cx="496785" cy="432468"/>
              <a:chOff x="-625234" y="3790238"/>
              <a:chExt cx="447917" cy="389927"/>
            </a:xfrm>
          </p:grpSpPr>
          <p:sp>
            <p:nvSpPr>
              <p:cNvPr id="520" name="Google Shape;520;p2"/>
              <p:cNvSpPr/>
              <p:nvPr/>
            </p:nvSpPr>
            <p:spPr>
              <a:xfrm>
                <a:off x="-622629" y="3799102"/>
                <a:ext cx="432043" cy="370077"/>
              </a:xfrm>
              <a:custGeom>
                <a:rect b="b" l="l" r="r" t="t"/>
                <a:pathLst>
                  <a:path extrusionOk="0" h="13778" w="16085">
                    <a:moveTo>
                      <a:pt x="2821" y="0"/>
                    </a:moveTo>
                    <a:cubicBezTo>
                      <a:pt x="2728" y="0"/>
                      <a:pt x="2630" y="53"/>
                      <a:pt x="2503" y="188"/>
                    </a:cubicBezTo>
                    <a:cubicBezTo>
                      <a:pt x="666" y="2099"/>
                      <a:pt x="1" y="5092"/>
                      <a:pt x="876" y="7606"/>
                    </a:cubicBezTo>
                    <a:cubicBezTo>
                      <a:pt x="1184" y="8493"/>
                      <a:pt x="1666" y="9295"/>
                      <a:pt x="2195" y="10072"/>
                    </a:cubicBezTo>
                    <a:cubicBezTo>
                      <a:pt x="2639" y="10723"/>
                      <a:pt x="3231" y="11155"/>
                      <a:pt x="3810" y="11684"/>
                    </a:cubicBezTo>
                    <a:cubicBezTo>
                      <a:pt x="5244" y="12959"/>
                      <a:pt x="7111" y="13777"/>
                      <a:pt x="9033" y="13777"/>
                    </a:cubicBezTo>
                    <a:cubicBezTo>
                      <a:pt x="9141" y="13777"/>
                      <a:pt x="9248" y="13775"/>
                      <a:pt x="9356" y="13769"/>
                    </a:cubicBezTo>
                    <a:cubicBezTo>
                      <a:pt x="10243" y="13731"/>
                      <a:pt x="11142" y="13548"/>
                      <a:pt x="11944" y="13163"/>
                    </a:cubicBezTo>
                    <a:cubicBezTo>
                      <a:pt x="13236" y="12524"/>
                      <a:pt x="14197" y="11389"/>
                      <a:pt x="15037" y="10220"/>
                    </a:cubicBezTo>
                    <a:cubicBezTo>
                      <a:pt x="15528" y="9516"/>
                      <a:pt x="16022" y="8753"/>
                      <a:pt x="16072" y="7890"/>
                    </a:cubicBezTo>
                    <a:cubicBezTo>
                      <a:pt x="16084" y="7680"/>
                      <a:pt x="16061" y="7446"/>
                      <a:pt x="15948" y="7263"/>
                    </a:cubicBezTo>
                    <a:cubicBezTo>
                      <a:pt x="15851" y="7088"/>
                      <a:pt x="15664" y="6979"/>
                      <a:pt x="15504" y="6866"/>
                    </a:cubicBezTo>
                    <a:cubicBezTo>
                      <a:pt x="15123" y="6621"/>
                      <a:pt x="14741" y="6399"/>
                      <a:pt x="14360" y="6165"/>
                    </a:cubicBezTo>
                    <a:cubicBezTo>
                      <a:pt x="13189" y="5473"/>
                      <a:pt x="11967" y="4846"/>
                      <a:pt x="10737" y="4231"/>
                    </a:cubicBezTo>
                    <a:cubicBezTo>
                      <a:pt x="9305" y="3515"/>
                      <a:pt x="7853" y="2812"/>
                      <a:pt x="6434" y="2072"/>
                    </a:cubicBezTo>
                    <a:cubicBezTo>
                      <a:pt x="5733" y="1691"/>
                      <a:pt x="5044" y="1309"/>
                      <a:pt x="4351" y="904"/>
                    </a:cubicBezTo>
                    <a:cubicBezTo>
                      <a:pt x="4192" y="803"/>
                      <a:pt x="4032" y="718"/>
                      <a:pt x="3872" y="620"/>
                    </a:cubicBezTo>
                    <a:cubicBezTo>
                      <a:pt x="3698" y="508"/>
                      <a:pt x="3526" y="398"/>
                      <a:pt x="3343" y="286"/>
                    </a:cubicBezTo>
                    <a:cubicBezTo>
                      <a:pt x="3113" y="141"/>
                      <a:pt x="2974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-625234" y="3790238"/>
                <a:ext cx="447917" cy="389927"/>
              </a:xfrm>
              <a:custGeom>
                <a:rect b="b" l="l" r="r" t="t"/>
                <a:pathLst>
                  <a:path extrusionOk="0" h="14517" w="16676">
                    <a:moveTo>
                      <a:pt x="4141" y="1604"/>
                    </a:moveTo>
                    <a:cubicBezTo>
                      <a:pt x="5141" y="2145"/>
                      <a:pt x="6102" y="2674"/>
                      <a:pt x="7048" y="3192"/>
                    </a:cubicBezTo>
                    <a:cubicBezTo>
                      <a:pt x="6915" y="3511"/>
                      <a:pt x="6791" y="3807"/>
                      <a:pt x="6655" y="4079"/>
                    </a:cubicBezTo>
                    <a:cubicBezTo>
                      <a:pt x="6619" y="4165"/>
                      <a:pt x="6545" y="4265"/>
                      <a:pt x="6471" y="4265"/>
                    </a:cubicBezTo>
                    <a:cubicBezTo>
                      <a:pt x="5362" y="4425"/>
                      <a:pt x="4253" y="4561"/>
                      <a:pt x="3106" y="4709"/>
                    </a:cubicBezTo>
                    <a:cubicBezTo>
                      <a:pt x="3129" y="3550"/>
                      <a:pt x="3697" y="2624"/>
                      <a:pt x="4141" y="1604"/>
                    </a:cubicBezTo>
                    <a:close/>
                    <a:moveTo>
                      <a:pt x="7714" y="3550"/>
                    </a:moveTo>
                    <a:lnTo>
                      <a:pt x="7714" y="3550"/>
                    </a:lnTo>
                    <a:cubicBezTo>
                      <a:pt x="8713" y="4118"/>
                      <a:pt x="9698" y="4659"/>
                      <a:pt x="10671" y="5188"/>
                    </a:cubicBezTo>
                    <a:cubicBezTo>
                      <a:pt x="10364" y="5862"/>
                      <a:pt x="9951" y="6158"/>
                      <a:pt x="9419" y="6158"/>
                    </a:cubicBezTo>
                    <a:cubicBezTo>
                      <a:pt x="9183" y="6158"/>
                      <a:pt x="8923" y="6100"/>
                      <a:pt x="8639" y="5990"/>
                    </a:cubicBezTo>
                    <a:cubicBezTo>
                      <a:pt x="7616" y="5582"/>
                      <a:pt x="7246" y="4561"/>
                      <a:pt x="7714" y="3550"/>
                    </a:cubicBezTo>
                    <a:close/>
                    <a:moveTo>
                      <a:pt x="6643" y="5212"/>
                    </a:moveTo>
                    <a:cubicBezTo>
                      <a:pt x="6841" y="5522"/>
                      <a:pt x="7036" y="5818"/>
                      <a:pt x="7234" y="6126"/>
                    </a:cubicBezTo>
                    <a:cubicBezTo>
                      <a:pt x="7270" y="6200"/>
                      <a:pt x="7297" y="6321"/>
                      <a:pt x="7270" y="6371"/>
                    </a:cubicBezTo>
                    <a:cubicBezTo>
                      <a:pt x="6729" y="7321"/>
                      <a:pt x="6176" y="8258"/>
                      <a:pt x="5608" y="9219"/>
                    </a:cubicBezTo>
                    <a:cubicBezTo>
                      <a:pt x="4401" y="8270"/>
                      <a:pt x="3265" y="7247"/>
                      <a:pt x="3144" y="5534"/>
                    </a:cubicBezTo>
                    <a:cubicBezTo>
                      <a:pt x="4312" y="5422"/>
                      <a:pt x="5472" y="5324"/>
                      <a:pt x="6643" y="5212"/>
                    </a:cubicBezTo>
                    <a:close/>
                    <a:moveTo>
                      <a:pt x="11558" y="5706"/>
                    </a:moveTo>
                    <a:cubicBezTo>
                      <a:pt x="12262" y="6099"/>
                      <a:pt x="13037" y="6519"/>
                      <a:pt x="13815" y="6951"/>
                    </a:cubicBezTo>
                    <a:cubicBezTo>
                      <a:pt x="13321" y="8258"/>
                      <a:pt x="12446" y="9205"/>
                      <a:pt x="11239" y="9885"/>
                    </a:cubicBezTo>
                    <a:cubicBezTo>
                      <a:pt x="10982" y="8924"/>
                      <a:pt x="10721" y="7998"/>
                      <a:pt x="10488" y="7075"/>
                    </a:cubicBezTo>
                    <a:cubicBezTo>
                      <a:pt x="10464" y="6986"/>
                      <a:pt x="10500" y="6853"/>
                      <a:pt x="10550" y="6791"/>
                    </a:cubicBezTo>
                    <a:cubicBezTo>
                      <a:pt x="10869" y="6433"/>
                      <a:pt x="11189" y="6099"/>
                      <a:pt x="11558" y="5706"/>
                    </a:cubicBezTo>
                    <a:close/>
                    <a:moveTo>
                      <a:pt x="7950" y="6827"/>
                    </a:moveTo>
                    <a:cubicBezTo>
                      <a:pt x="8480" y="6939"/>
                      <a:pt x="8997" y="7049"/>
                      <a:pt x="9503" y="7161"/>
                    </a:cubicBezTo>
                    <a:cubicBezTo>
                      <a:pt x="9772" y="8169"/>
                      <a:pt x="10044" y="9205"/>
                      <a:pt x="10328" y="10266"/>
                    </a:cubicBezTo>
                    <a:cubicBezTo>
                      <a:pt x="9837" y="10442"/>
                      <a:pt x="9355" y="10530"/>
                      <a:pt x="8881" y="10530"/>
                    </a:cubicBezTo>
                    <a:cubicBezTo>
                      <a:pt x="8033" y="10530"/>
                      <a:pt x="7213" y="10248"/>
                      <a:pt x="6421" y="9687"/>
                    </a:cubicBezTo>
                    <a:cubicBezTo>
                      <a:pt x="6939" y="8725"/>
                      <a:pt x="7456" y="7752"/>
                      <a:pt x="7950" y="6827"/>
                    </a:cubicBezTo>
                    <a:close/>
                    <a:moveTo>
                      <a:pt x="2848" y="826"/>
                    </a:moveTo>
                    <a:cubicBezTo>
                      <a:pt x="3118" y="997"/>
                      <a:pt x="3366" y="1160"/>
                      <a:pt x="3635" y="1320"/>
                    </a:cubicBezTo>
                    <a:cubicBezTo>
                      <a:pt x="3055" y="2021"/>
                      <a:pt x="2612" y="2772"/>
                      <a:pt x="2366" y="3635"/>
                    </a:cubicBezTo>
                    <a:cubicBezTo>
                      <a:pt x="1872" y="5386"/>
                      <a:pt x="2156" y="7013"/>
                      <a:pt x="3316" y="8430"/>
                    </a:cubicBezTo>
                    <a:cubicBezTo>
                      <a:pt x="4386" y="9737"/>
                      <a:pt x="5732" y="10710"/>
                      <a:pt x="7320" y="11275"/>
                    </a:cubicBezTo>
                    <a:cubicBezTo>
                      <a:pt x="7867" y="11469"/>
                      <a:pt x="8405" y="11558"/>
                      <a:pt x="8931" y="11558"/>
                    </a:cubicBezTo>
                    <a:cubicBezTo>
                      <a:pt x="10052" y="11558"/>
                      <a:pt x="11124" y="11154"/>
                      <a:pt x="12138" y="10500"/>
                    </a:cubicBezTo>
                    <a:cubicBezTo>
                      <a:pt x="13185" y="9823"/>
                      <a:pt x="13975" y="8924"/>
                      <a:pt x="14492" y="7776"/>
                    </a:cubicBezTo>
                    <a:cubicBezTo>
                      <a:pt x="14543" y="7667"/>
                      <a:pt x="14617" y="7542"/>
                      <a:pt x="14679" y="7406"/>
                    </a:cubicBezTo>
                    <a:cubicBezTo>
                      <a:pt x="14936" y="7492"/>
                      <a:pt x="15182" y="7542"/>
                      <a:pt x="15403" y="7652"/>
                    </a:cubicBezTo>
                    <a:cubicBezTo>
                      <a:pt x="15477" y="7702"/>
                      <a:pt x="15539" y="7924"/>
                      <a:pt x="15504" y="8022"/>
                    </a:cubicBezTo>
                    <a:cubicBezTo>
                      <a:pt x="14679" y="9823"/>
                      <a:pt x="13839" y="11609"/>
                      <a:pt x="12103" y="12768"/>
                    </a:cubicBezTo>
                    <a:cubicBezTo>
                      <a:pt x="11239" y="13345"/>
                      <a:pt x="10266" y="13458"/>
                      <a:pt x="9266" y="13508"/>
                    </a:cubicBezTo>
                    <a:cubicBezTo>
                      <a:pt x="9193" y="13511"/>
                      <a:pt x="9120" y="13512"/>
                      <a:pt x="9047" y="13512"/>
                    </a:cubicBezTo>
                    <a:cubicBezTo>
                      <a:pt x="7963" y="13512"/>
                      <a:pt x="6962" y="13185"/>
                      <a:pt x="6028" y="12606"/>
                    </a:cubicBezTo>
                    <a:cubicBezTo>
                      <a:pt x="4892" y="11917"/>
                      <a:pt x="3845" y="11127"/>
                      <a:pt x="2922" y="10154"/>
                    </a:cubicBezTo>
                    <a:cubicBezTo>
                      <a:pt x="814" y="7936"/>
                      <a:pt x="716" y="4289"/>
                      <a:pt x="2059" y="2157"/>
                    </a:cubicBezTo>
                    <a:cubicBezTo>
                      <a:pt x="2331" y="1725"/>
                      <a:pt x="2576" y="1269"/>
                      <a:pt x="2848" y="826"/>
                    </a:cubicBezTo>
                    <a:close/>
                    <a:moveTo>
                      <a:pt x="2720" y="1"/>
                    </a:moveTo>
                    <a:cubicBezTo>
                      <a:pt x="2537" y="1"/>
                      <a:pt x="2425" y="127"/>
                      <a:pt x="2281" y="296"/>
                    </a:cubicBezTo>
                    <a:cubicBezTo>
                      <a:pt x="1234" y="1589"/>
                      <a:pt x="370" y="2970"/>
                      <a:pt x="222" y="5017"/>
                    </a:cubicBezTo>
                    <a:cubicBezTo>
                      <a:pt x="0" y="6963"/>
                      <a:pt x="580" y="8983"/>
                      <a:pt x="2094" y="10722"/>
                    </a:cubicBezTo>
                    <a:cubicBezTo>
                      <a:pt x="3044" y="11819"/>
                      <a:pt x="4191" y="12668"/>
                      <a:pt x="5410" y="13434"/>
                    </a:cubicBezTo>
                    <a:cubicBezTo>
                      <a:pt x="6514" y="14125"/>
                      <a:pt x="7705" y="14517"/>
                      <a:pt x="9002" y="14517"/>
                    </a:cubicBezTo>
                    <a:cubicBezTo>
                      <a:pt x="9021" y="14517"/>
                      <a:pt x="9040" y="14517"/>
                      <a:pt x="9059" y="14516"/>
                    </a:cubicBezTo>
                    <a:cubicBezTo>
                      <a:pt x="10242" y="14516"/>
                      <a:pt x="11425" y="14407"/>
                      <a:pt x="12434" y="13730"/>
                    </a:cubicBezTo>
                    <a:cubicBezTo>
                      <a:pt x="13629" y="12916"/>
                      <a:pt x="14679" y="11929"/>
                      <a:pt x="15329" y="10598"/>
                    </a:cubicBezTo>
                    <a:cubicBezTo>
                      <a:pt x="15652" y="9932"/>
                      <a:pt x="16010" y="9267"/>
                      <a:pt x="16317" y="8601"/>
                    </a:cubicBezTo>
                    <a:cubicBezTo>
                      <a:pt x="16675" y="7838"/>
                      <a:pt x="16539" y="7371"/>
                      <a:pt x="15862" y="6939"/>
                    </a:cubicBezTo>
                    <a:cubicBezTo>
                      <a:pt x="15492" y="6705"/>
                      <a:pt x="15084" y="6519"/>
                      <a:pt x="14702" y="6309"/>
                    </a:cubicBezTo>
                    <a:cubicBezTo>
                      <a:pt x="13037" y="5386"/>
                      <a:pt x="11399" y="4425"/>
                      <a:pt x="9737" y="3538"/>
                    </a:cubicBezTo>
                    <a:cubicBezTo>
                      <a:pt x="7776" y="2491"/>
                      <a:pt x="3339" y="246"/>
                      <a:pt x="3094" y="125"/>
                    </a:cubicBezTo>
                    <a:cubicBezTo>
                      <a:pt x="2938" y="38"/>
                      <a:pt x="2819" y="1"/>
                      <a:pt x="2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"/>
          <p:cNvSpPr/>
          <p:nvPr/>
        </p:nvSpPr>
        <p:spPr>
          <a:xfrm>
            <a:off x="4044750" y="1145175"/>
            <a:ext cx="4312200" cy="3264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"/>
          <p:cNvSpPr txBox="1"/>
          <p:nvPr>
            <p:ph type="title"/>
          </p:nvPr>
        </p:nvSpPr>
        <p:spPr>
          <a:xfrm>
            <a:off x="720000" y="334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Идея проекта </a:t>
            </a:r>
            <a:r>
              <a:rPr lang="en"/>
              <a:t>MEALgen</a:t>
            </a: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8" name="Google Shape;528;p3"/>
          <p:cNvSpPr txBox="1"/>
          <p:nvPr>
            <p:ph idx="1" type="body"/>
          </p:nvPr>
        </p:nvSpPr>
        <p:spPr>
          <a:xfrm>
            <a:off x="4111800" y="1145175"/>
            <a:ext cx="43122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/>
              <a:t>Мобильное приложение</a:t>
            </a:r>
            <a:r>
              <a:rPr lang="en" sz="1700"/>
              <a:t> для поиска </a:t>
            </a:r>
            <a:r>
              <a:rPr b="1" lang="en" sz="1700"/>
              <a:t>рецептов</a:t>
            </a:r>
            <a:r>
              <a:rPr lang="en" sz="1700"/>
              <a:t>, а также заказа </a:t>
            </a:r>
            <a:r>
              <a:rPr b="1" lang="en" sz="1700"/>
              <a:t>доставки </a:t>
            </a:r>
            <a:r>
              <a:rPr lang="en" sz="1700"/>
              <a:t>продуктов на дом.</a:t>
            </a:r>
            <a:br>
              <a:rPr b="1" lang="en" sz="1700"/>
            </a:br>
            <a:r>
              <a:rPr b="1" lang="en" sz="1700"/>
              <a:t>Искусственный интеллект</a:t>
            </a:r>
            <a:r>
              <a:rPr lang="en" sz="1700"/>
              <a:t> просматривает продукты в вашем холодильнике и помогает с помощью специальных алгоритмов оптимизировать их использование, чтобы </a:t>
            </a:r>
            <a:r>
              <a:rPr b="1" lang="en" sz="1700"/>
              <a:t>сократить пищевые отходы</a:t>
            </a:r>
            <a:r>
              <a:rPr lang="en" sz="1700"/>
              <a:t> и </a:t>
            </a:r>
            <a:r>
              <a:rPr b="1" lang="en" sz="1700"/>
              <a:t>наладить ваш рацион</a:t>
            </a:r>
            <a:r>
              <a:rPr lang="en" sz="1700"/>
              <a:t>, а также в случае отсутствия необходимых продуктов заказать их </a:t>
            </a:r>
            <a:r>
              <a:rPr b="1" lang="en" sz="1700"/>
              <a:t>доставку</a:t>
            </a:r>
            <a:r>
              <a:rPr lang="en" sz="1700"/>
              <a:t>.</a:t>
            </a:r>
            <a:endParaRPr/>
          </a:p>
        </p:txBody>
      </p:sp>
      <p:pic>
        <p:nvPicPr>
          <p:cNvPr id="529" name="Google Shape;5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325" y="866838"/>
            <a:ext cx="27315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Open Sans ExtraBold"/>
                <a:ea typeface="Open Sans ExtraBold"/>
                <a:cs typeface="Open Sans ExtraBold"/>
                <a:sym typeface="Open Sans ExtraBold"/>
              </a:rPr>
              <a:t>Проблемы, которые поможет решить наш продукт</a:t>
            </a:r>
            <a:endParaRPr sz="2500"/>
          </a:p>
        </p:txBody>
      </p:sp>
      <p:sp>
        <p:nvSpPr>
          <p:cNvPr id="535" name="Google Shape;535;p4"/>
          <p:cNvSpPr txBox="1"/>
          <p:nvPr/>
        </p:nvSpPr>
        <p:spPr>
          <a:xfrm>
            <a:off x="6530950" y="1237116"/>
            <a:ext cx="1730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Большое количество пищевых отходов</a:t>
            </a:r>
            <a:endParaRPr b="0" i="0" sz="1700" u="none" cap="none" strike="noStrike">
              <a:solidFill>
                <a:schemeClr val="accent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36" name="Google Shape;536;p4"/>
          <p:cNvSpPr txBox="1"/>
          <p:nvPr/>
        </p:nvSpPr>
        <p:spPr>
          <a:xfrm>
            <a:off x="2619325" y="1222200"/>
            <a:ext cx="202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Отсутствие знаний в сфере рецептуры блюд</a:t>
            </a:r>
            <a:endParaRPr b="0" i="0" sz="1700" u="none" cap="none" strike="noStrike">
              <a:solidFill>
                <a:schemeClr val="accent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37" name="Google Shape;537;p4"/>
          <p:cNvSpPr txBox="1"/>
          <p:nvPr/>
        </p:nvSpPr>
        <p:spPr>
          <a:xfrm>
            <a:off x="4572000" y="1222200"/>
            <a:ext cx="1935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Неправильное питание, недоедание, переедание</a:t>
            </a:r>
            <a:endParaRPr b="0" i="0" sz="1700" u="none" cap="none" strike="noStrike">
              <a:solidFill>
                <a:schemeClr val="accent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38" name="Google Shape;538;p4"/>
          <p:cNvSpPr txBox="1"/>
          <p:nvPr/>
        </p:nvSpPr>
        <p:spPr>
          <a:xfrm>
            <a:off x="780338" y="1222200"/>
            <a:ext cx="1935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Сокращение потраченного времени на магазин</a:t>
            </a:r>
            <a:endParaRPr b="0" i="0" sz="1700" u="none" cap="none" strike="noStrike">
              <a:solidFill>
                <a:schemeClr val="accent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39" name="Google Shape;539;p4"/>
          <p:cNvSpPr/>
          <p:nvPr/>
        </p:nvSpPr>
        <p:spPr>
          <a:xfrm flipH="1">
            <a:off x="1048700" y="2648527"/>
            <a:ext cx="1398300" cy="830100"/>
          </a:xfrm>
          <a:prstGeom prst="wedgeEllipseCallout">
            <a:avLst>
              <a:gd fmla="val -37141" name="adj1"/>
              <a:gd fmla="val 56901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1</a:t>
            </a:r>
            <a:endParaRPr b="0" i="0" sz="1700" u="none" cap="none" strike="noStrike">
              <a:solidFill>
                <a:schemeClr val="dk2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540" name="Google Shape;540;p4"/>
          <p:cNvSpPr/>
          <p:nvPr/>
        </p:nvSpPr>
        <p:spPr>
          <a:xfrm flipH="1">
            <a:off x="2931475" y="2648531"/>
            <a:ext cx="1398300" cy="830100"/>
          </a:xfrm>
          <a:prstGeom prst="wedgeEllipseCallout">
            <a:avLst>
              <a:gd fmla="val -37141" name="adj1"/>
              <a:gd fmla="val 56901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2</a:t>
            </a:r>
            <a:endParaRPr b="0" i="0" sz="1700" u="none" cap="none" strike="noStrike">
              <a:solidFill>
                <a:schemeClr val="dk2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541" name="Google Shape;541;p4"/>
          <p:cNvSpPr/>
          <p:nvPr/>
        </p:nvSpPr>
        <p:spPr>
          <a:xfrm flipH="1">
            <a:off x="4814250" y="2648531"/>
            <a:ext cx="1398300" cy="830100"/>
          </a:xfrm>
          <a:prstGeom prst="wedgeEllipseCallout">
            <a:avLst>
              <a:gd fmla="val -37141" name="adj1"/>
              <a:gd fmla="val 56901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3</a:t>
            </a:r>
            <a:endParaRPr b="0" i="0" sz="1700" u="none" cap="none" strike="noStrike">
              <a:solidFill>
                <a:schemeClr val="dk2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542" name="Google Shape;542;p4"/>
          <p:cNvSpPr/>
          <p:nvPr/>
        </p:nvSpPr>
        <p:spPr>
          <a:xfrm flipH="1">
            <a:off x="6697025" y="2648531"/>
            <a:ext cx="1398300" cy="830100"/>
          </a:xfrm>
          <a:prstGeom prst="wedgeEllipseCallout">
            <a:avLst>
              <a:gd fmla="val -37141" name="adj1"/>
              <a:gd fmla="val 56901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4</a:t>
            </a:r>
            <a:endParaRPr b="0" i="0" sz="1700" u="none" cap="none" strike="noStrike">
              <a:solidFill>
                <a:schemeClr val="dk2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grpSp>
        <p:nvGrpSpPr>
          <p:cNvPr id="543" name="Google Shape;543;p4"/>
          <p:cNvGrpSpPr/>
          <p:nvPr/>
        </p:nvGrpSpPr>
        <p:grpSpPr>
          <a:xfrm>
            <a:off x="3172267" y="3697455"/>
            <a:ext cx="916700" cy="698538"/>
            <a:chOff x="3190192" y="3791826"/>
            <a:chExt cx="916700" cy="698538"/>
          </a:xfrm>
        </p:grpSpPr>
        <p:grpSp>
          <p:nvGrpSpPr>
            <p:cNvPr id="544" name="Google Shape;544;p4"/>
            <p:cNvGrpSpPr/>
            <p:nvPr/>
          </p:nvGrpSpPr>
          <p:grpSpPr>
            <a:xfrm>
              <a:off x="3660633" y="3791826"/>
              <a:ext cx="446259" cy="509804"/>
              <a:chOff x="4710908" y="3770926"/>
              <a:chExt cx="446259" cy="509804"/>
            </a:xfrm>
          </p:grpSpPr>
          <p:sp>
            <p:nvSpPr>
              <p:cNvPr id="545" name="Google Shape;545;p4"/>
              <p:cNvSpPr/>
              <p:nvPr/>
            </p:nvSpPr>
            <p:spPr>
              <a:xfrm>
                <a:off x="4727594" y="3779310"/>
                <a:ext cx="177716" cy="204349"/>
              </a:xfrm>
              <a:custGeom>
                <a:rect b="b" l="l" r="r" t="t"/>
                <a:pathLst>
                  <a:path extrusionOk="0" h="2486" w="2162">
                    <a:moveTo>
                      <a:pt x="256" y="1"/>
                    </a:moveTo>
                    <a:cubicBezTo>
                      <a:pt x="233" y="1"/>
                      <a:pt x="210" y="4"/>
                      <a:pt x="187" y="13"/>
                    </a:cubicBezTo>
                    <a:cubicBezTo>
                      <a:pt x="114" y="42"/>
                      <a:pt x="61" y="116"/>
                      <a:pt x="44" y="192"/>
                    </a:cubicBezTo>
                    <a:cubicBezTo>
                      <a:pt x="27" y="268"/>
                      <a:pt x="38" y="352"/>
                      <a:pt x="58" y="428"/>
                    </a:cubicBezTo>
                    <a:cubicBezTo>
                      <a:pt x="164" y="848"/>
                      <a:pt x="487" y="1151"/>
                      <a:pt x="810" y="1444"/>
                    </a:cubicBezTo>
                    <a:cubicBezTo>
                      <a:pt x="683" y="1367"/>
                      <a:pt x="544" y="1321"/>
                      <a:pt x="397" y="1307"/>
                    </a:cubicBezTo>
                    <a:cubicBezTo>
                      <a:pt x="382" y="1306"/>
                      <a:pt x="367" y="1305"/>
                      <a:pt x="351" y="1305"/>
                    </a:cubicBezTo>
                    <a:cubicBezTo>
                      <a:pt x="239" y="1305"/>
                      <a:pt x="120" y="1338"/>
                      <a:pt x="71" y="1434"/>
                    </a:cubicBezTo>
                    <a:cubicBezTo>
                      <a:pt x="1" y="1561"/>
                      <a:pt x="90" y="1717"/>
                      <a:pt x="190" y="1820"/>
                    </a:cubicBezTo>
                    <a:cubicBezTo>
                      <a:pt x="404" y="2034"/>
                      <a:pt x="680" y="2174"/>
                      <a:pt x="957" y="2293"/>
                    </a:cubicBezTo>
                    <a:cubicBezTo>
                      <a:pt x="1190" y="2394"/>
                      <a:pt x="1446" y="2485"/>
                      <a:pt x="1696" y="2485"/>
                    </a:cubicBezTo>
                    <a:cubicBezTo>
                      <a:pt x="1795" y="2485"/>
                      <a:pt x="1893" y="2471"/>
                      <a:pt x="1989" y="2436"/>
                    </a:cubicBezTo>
                    <a:cubicBezTo>
                      <a:pt x="2148" y="2380"/>
                      <a:pt x="2162" y="2166"/>
                      <a:pt x="2152" y="2000"/>
                    </a:cubicBezTo>
                    <a:cubicBezTo>
                      <a:pt x="2139" y="1714"/>
                      <a:pt x="2072" y="1434"/>
                      <a:pt x="1982" y="1161"/>
                    </a:cubicBezTo>
                    <a:cubicBezTo>
                      <a:pt x="1902" y="912"/>
                      <a:pt x="1799" y="658"/>
                      <a:pt x="1613" y="472"/>
                    </a:cubicBezTo>
                    <a:cubicBezTo>
                      <a:pt x="1555" y="414"/>
                      <a:pt x="1474" y="361"/>
                      <a:pt x="1393" y="361"/>
                    </a:cubicBezTo>
                    <a:cubicBezTo>
                      <a:pt x="1377" y="361"/>
                      <a:pt x="1360" y="363"/>
                      <a:pt x="1343" y="368"/>
                    </a:cubicBezTo>
                    <a:cubicBezTo>
                      <a:pt x="1257" y="399"/>
                      <a:pt x="1209" y="495"/>
                      <a:pt x="1197" y="585"/>
                    </a:cubicBezTo>
                    <a:cubicBezTo>
                      <a:pt x="1166" y="795"/>
                      <a:pt x="1223" y="978"/>
                      <a:pt x="1320" y="1171"/>
                    </a:cubicBezTo>
                    <a:cubicBezTo>
                      <a:pt x="1157" y="915"/>
                      <a:pt x="980" y="668"/>
                      <a:pt x="794" y="432"/>
                    </a:cubicBezTo>
                    <a:cubicBezTo>
                      <a:pt x="707" y="322"/>
                      <a:pt x="617" y="212"/>
                      <a:pt x="510" y="119"/>
                    </a:cubicBezTo>
                    <a:cubicBezTo>
                      <a:pt x="439" y="58"/>
                      <a:pt x="348" y="1"/>
                      <a:pt x="2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4814968" y="3923811"/>
                <a:ext cx="342199" cy="346555"/>
              </a:xfrm>
              <a:custGeom>
                <a:rect b="b" l="l" r="r" t="t"/>
                <a:pathLst>
                  <a:path extrusionOk="0" h="4216" w="4163">
                    <a:moveTo>
                      <a:pt x="947" y="1"/>
                    </a:moveTo>
                    <a:cubicBezTo>
                      <a:pt x="783" y="1"/>
                      <a:pt x="618" y="66"/>
                      <a:pt x="456" y="222"/>
                    </a:cubicBezTo>
                    <a:cubicBezTo>
                      <a:pt x="90" y="579"/>
                      <a:pt x="0" y="1161"/>
                      <a:pt x="853" y="2157"/>
                    </a:cubicBezTo>
                    <a:cubicBezTo>
                      <a:pt x="1626" y="3063"/>
                      <a:pt x="2942" y="4216"/>
                      <a:pt x="3533" y="4216"/>
                    </a:cubicBezTo>
                    <a:cubicBezTo>
                      <a:pt x="3593" y="4216"/>
                      <a:pt x="3646" y="4204"/>
                      <a:pt x="3690" y="4178"/>
                    </a:cubicBezTo>
                    <a:cubicBezTo>
                      <a:pt x="4162" y="3902"/>
                      <a:pt x="2648" y="1571"/>
                      <a:pt x="2218" y="992"/>
                    </a:cubicBezTo>
                    <a:cubicBezTo>
                      <a:pt x="1898" y="559"/>
                      <a:pt x="1429" y="1"/>
                      <a:pt x="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5033116" y="4156589"/>
                <a:ext cx="24989" cy="29263"/>
              </a:xfrm>
              <a:custGeom>
                <a:rect b="b" l="l" r="r" t="t"/>
                <a:pathLst>
                  <a:path extrusionOk="0" h="356" w="304">
                    <a:moveTo>
                      <a:pt x="224" y="0"/>
                    </a:moveTo>
                    <a:cubicBezTo>
                      <a:pt x="223" y="0"/>
                      <a:pt x="221" y="1"/>
                      <a:pt x="220" y="1"/>
                    </a:cubicBezTo>
                    <a:cubicBezTo>
                      <a:pt x="217" y="1"/>
                      <a:pt x="214" y="4"/>
                      <a:pt x="210" y="7"/>
                    </a:cubicBezTo>
                    <a:cubicBezTo>
                      <a:pt x="146" y="74"/>
                      <a:pt x="37" y="174"/>
                      <a:pt x="10" y="267"/>
                    </a:cubicBezTo>
                    <a:cubicBezTo>
                      <a:pt x="0" y="314"/>
                      <a:pt x="27" y="344"/>
                      <a:pt x="74" y="354"/>
                    </a:cubicBezTo>
                    <a:cubicBezTo>
                      <a:pt x="81" y="355"/>
                      <a:pt x="89" y="356"/>
                      <a:pt x="96" y="356"/>
                    </a:cubicBezTo>
                    <a:cubicBezTo>
                      <a:pt x="144" y="356"/>
                      <a:pt x="188" y="329"/>
                      <a:pt x="220" y="301"/>
                    </a:cubicBezTo>
                    <a:cubicBezTo>
                      <a:pt x="250" y="274"/>
                      <a:pt x="277" y="244"/>
                      <a:pt x="286" y="204"/>
                    </a:cubicBezTo>
                    <a:cubicBezTo>
                      <a:pt x="303" y="141"/>
                      <a:pt x="277" y="74"/>
                      <a:pt x="243" y="18"/>
                    </a:cubicBezTo>
                    <a:cubicBezTo>
                      <a:pt x="240" y="9"/>
                      <a:pt x="232" y="0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4986265" y="4108915"/>
                <a:ext cx="29674" cy="26057"/>
              </a:xfrm>
              <a:custGeom>
                <a:rect b="b" l="l" r="r" t="t"/>
                <a:pathLst>
                  <a:path extrusionOk="0" h="317" w="361">
                    <a:moveTo>
                      <a:pt x="288" y="1"/>
                    </a:moveTo>
                    <a:cubicBezTo>
                      <a:pt x="274" y="1"/>
                      <a:pt x="262" y="6"/>
                      <a:pt x="251" y="11"/>
                    </a:cubicBezTo>
                    <a:cubicBezTo>
                      <a:pt x="207" y="31"/>
                      <a:pt x="171" y="62"/>
                      <a:pt x="137" y="91"/>
                    </a:cubicBezTo>
                    <a:cubicBezTo>
                      <a:pt x="104" y="118"/>
                      <a:pt x="17" y="171"/>
                      <a:pt x="8" y="218"/>
                    </a:cubicBezTo>
                    <a:cubicBezTo>
                      <a:pt x="0" y="271"/>
                      <a:pt x="88" y="308"/>
                      <a:pt x="127" y="314"/>
                    </a:cubicBezTo>
                    <a:cubicBezTo>
                      <a:pt x="137" y="316"/>
                      <a:pt x="147" y="317"/>
                      <a:pt x="157" y="317"/>
                    </a:cubicBezTo>
                    <a:cubicBezTo>
                      <a:pt x="208" y="317"/>
                      <a:pt x="261" y="294"/>
                      <a:pt x="297" y="258"/>
                    </a:cubicBezTo>
                    <a:cubicBezTo>
                      <a:pt x="337" y="214"/>
                      <a:pt x="360" y="151"/>
                      <a:pt x="357" y="88"/>
                    </a:cubicBezTo>
                    <a:cubicBezTo>
                      <a:pt x="354" y="51"/>
                      <a:pt x="334" y="5"/>
                      <a:pt x="297" y="2"/>
                    </a:cubicBezTo>
                    <a:cubicBezTo>
                      <a:pt x="294" y="1"/>
                      <a:pt x="291" y="1"/>
                      <a:pt x="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4927741" y="4048008"/>
                <a:ext cx="52855" cy="42333"/>
              </a:xfrm>
              <a:custGeom>
                <a:rect b="b" l="l" r="r" t="t"/>
                <a:pathLst>
                  <a:path extrusionOk="0" h="515" w="643">
                    <a:moveTo>
                      <a:pt x="544" y="0"/>
                    </a:moveTo>
                    <a:cubicBezTo>
                      <a:pt x="535" y="0"/>
                      <a:pt x="526" y="1"/>
                      <a:pt x="517" y="3"/>
                    </a:cubicBezTo>
                    <a:cubicBezTo>
                      <a:pt x="486" y="10"/>
                      <a:pt x="460" y="27"/>
                      <a:pt x="433" y="43"/>
                    </a:cubicBezTo>
                    <a:cubicBezTo>
                      <a:pt x="306" y="127"/>
                      <a:pt x="190" y="223"/>
                      <a:pt x="77" y="326"/>
                    </a:cubicBezTo>
                    <a:cubicBezTo>
                      <a:pt x="33" y="366"/>
                      <a:pt x="0" y="393"/>
                      <a:pt x="53" y="443"/>
                    </a:cubicBezTo>
                    <a:cubicBezTo>
                      <a:pt x="97" y="483"/>
                      <a:pt x="153" y="506"/>
                      <a:pt x="213" y="513"/>
                    </a:cubicBezTo>
                    <a:cubicBezTo>
                      <a:pt x="224" y="514"/>
                      <a:pt x="234" y="514"/>
                      <a:pt x="245" y="514"/>
                    </a:cubicBezTo>
                    <a:cubicBezTo>
                      <a:pt x="321" y="514"/>
                      <a:pt x="395" y="483"/>
                      <a:pt x="457" y="436"/>
                    </a:cubicBezTo>
                    <a:cubicBezTo>
                      <a:pt x="526" y="383"/>
                      <a:pt x="577" y="306"/>
                      <a:pt x="609" y="226"/>
                    </a:cubicBezTo>
                    <a:cubicBezTo>
                      <a:pt x="626" y="183"/>
                      <a:pt x="643" y="133"/>
                      <a:pt x="636" y="87"/>
                    </a:cubicBezTo>
                    <a:cubicBezTo>
                      <a:pt x="632" y="63"/>
                      <a:pt x="623" y="36"/>
                      <a:pt x="603" y="20"/>
                    </a:cubicBezTo>
                    <a:cubicBezTo>
                      <a:pt x="587" y="6"/>
                      <a:pt x="565" y="0"/>
                      <a:pt x="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4881794" y="3987677"/>
                <a:ext cx="61321" cy="52197"/>
              </a:xfrm>
              <a:custGeom>
                <a:rect b="b" l="l" r="r" t="t"/>
                <a:pathLst>
                  <a:path extrusionOk="0" h="635" w="746">
                    <a:moveTo>
                      <a:pt x="665" y="0"/>
                    </a:moveTo>
                    <a:cubicBezTo>
                      <a:pt x="656" y="0"/>
                      <a:pt x="648" y="2"/>
                      <a:pt x="639" y="5"/>
                    </a:cubicBezTo>
                    <a:cubicBezTo>
                      <a:pt x="546" y="48"/>
                      <a:pt x="472" y="124"/>
                      <a:pt x="396" y="198"/>
                    </a:cubicBezTo>
                    <a:cubicBezTo>
                      <a:pt x="346" y="248"/>
                      <a:pt x="292" y="298"/>
                      <a:pt x="240" y="344"/>
                    </a:cubicBezTo>
                    <a:cubicBezTo>
                      <a:pt x="189" y="391"/>
                      <a:pt x="117" y="435"/>
                      <a:pt x="77" y="487"/>
                    </a:cubicBezTo>
                    <a:cubicBezTo>
                      <a:pt x="1" y="582"/>
                      <a:pt x="182" y="635"/>
                      <a:pt x="263" y="635"/>
                    </a:cubicBezTo>
                    <a:cubicBezTo>
                      <a:pt x="268" y="635"/>
                      <a:pt x="272" y="635"/>
                      <a:pt x="276" y="634"/>
                    </a:cubicBezTo>
                    <a:cubicBezTo>
                      <a:pt x="363" y="627"/>
                      <a:pt x="446" y="587"/>
                      <a:pt x="516" y="534"/>
                    </a:cubicBezTo>
                    <a:cubicBezTo>
                      <a:pt x="596" y="478"/>
                      <a:pt x="669" y="401"/>
                      <a:pt x="706" y="311"/>
                    </a:cubicBezTo>
                    <a:cubicBezTo>
                      <a:pt x="746" y="218"/>
                      <a:pt x="746" y="108"/>
                      <a:pt x="696" y="21"/>
                    </a:cubicBezTo>
                    <a:cubicBezTo>
                      <a:pt x="689" y="15"/>
                      <a:pt x="686" y="5"/>
                      <a:pt x="676" y="1"/>
                    </a:cubicBezTo>
                    <a:cubicBezTo>
                      <a:pt x="672" y="0"/>
                      <a:pt x="668" y="0"/>
                      <a:pt x="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4710908" y="3770926"/>
                <a:ext cx="428755" cy="509804"/>
              </a:xfrm>
              <a:custGeom>
                <a:rect b="b" l="l" r="r" t="t"/>
                <a:pathLst>
                  <a:path extrusionOk="0" h="6202" w="5216">
                    <a:moveTo>
                      <a:pt x="455" y="262"/>
                    </a:moveTo>
                    <a:cubicBezTo>
                      <a:pt x="523" y="262"/>
                      <a:pt x="574" y="304"/>
                      <a:pt x="617" y="344"/>
                    </a:cubicBezTo>
                    <a:cubicBezTo>
                      <a:pt x="727" y="441"/>
                      <a:pt x="837" y="540"/>
                      <a:pt x="926" y="654"/>
                    </a:cubicBezTo>
                    <a:cubicBezTo>
                      <a:pt x="1086" y="850"/>
                      <a:pt x="1233" y="1057"/>
                      <a:pt x="1383" y="1260"/>
                    </a:cubicBezTo>
                    <a:cubicBezTo>
                      <a:pt x="1400" y="1280"/>
                      <a:pt x="1409" y="1306"/>
                      <a:pt x="1426" y="1326"/>
                    </a:cubicBezTo>
                    <a:cubicBezTo>
                      <a:pt x="1458" y="1369"/>
                      <a:pt x="1497" y="1400"/>
                      <a:pt x="1545" y="1400"/>
                    </a:cubicBezTo>
                    <a:cubicBezTo>
                      <a:pt x="1561" y="1400"/>
                      <a:pt x="1578" y="1397"/>
                      <a:pt x="1596" y="1389"/>
                    </a:cubicBezTo>
                    <a:cubicBezTo>
                      <a:pt x="1669" y="1360"/>
                      <a:pt x="1689" y="1300"/>
                      <a:pt x="1679" y="1226"/>
                    </a:cubicBezTo>
                    <a:cubicBezTo>
                      <a:pt x="1663" y="1130"/>
                      <a:pt x="1636" y="1034"/>
                      <a:pt x="1623" y="934"/>
                    </a:cubicBezTo>
                    <a:cubicBezTo>
                      <a:pt x="1609" y="830"/>
                      <a:pt x="1586" y="724"/>
                      <a:pt x="1659" y="590"/>
                    </a:cubicBezTo>
                    <a:cubicBezTo>
                      <a:pt x="2016" y="897"/>
                      <a:pt x="2059" y="1313"/>
                      <a:pt x="2196" y="1706"/>
                    </a:cubicBezTo>
                    <a:cubicBezTo>
                      <a:pt x="2002" y="1736"/>
                      <a:pt x="1826" y="1779"/>
                      <a:pt x="1699" y="1916"/>
                    </a:cubicBezTo>
                    <a:cubicBezTo>
                      <a:pt x="1579" y="2045"/>
                      <a:pt x="1479" y="2192"/>
                      <a:pt x="1363" y="2342"/>
                    </a:cubicBezTo>
                    <a:cubicBezTo>
                      <a:pt x="1010" y="2268"/>
                      <a:pt x="473" y="1896"/>
                      <a:pt x="353" y="1633"/>
                    </a:cubicBezTo>
                    <a:cubicBezTo>
                      <a:pt x="388" y="1582"/>
                      <a:pt x="432" y="1568"/>
                      <a:pt x="478" y="1568"/>
                    </a:cubicBezTo>
                    <a:cubicBezTo>
                      <a:pt x="509" y="1568"/>
                      <a:pt x="540" y="1574"/>
                      <a:pt x="570" y="1579"/>
                    </a:cubicBezTo>
                    <a:cubicBezTo>
                      <a:pt x="693" y="1603"/>
                      <a:pt x="817" y="1633"/>
                      <a:pt x="940" y="1663"/>
                    </a:cubicBezTo>
                    <a:cubicBezTo>
                      <a:pt x="975" y="1672"/>
                      <a:pt x="1010" y="1690"/>
                      <a:pt x="1042" y="1690"/>
                    </a:cubicBezTo>
                    <a:cubicBezTo>
                      <a:pt x="1047" y="1690"/>
                      <a:pt x="1052" y="1690"/>
                      <a:pt x="1057" y="1689"/>
                    </a:cubicBezTo>
                    <a:cubicBezTo>
                      <a:pt x="1109" y="1679"/>
                      <a:pt x="1183" y="1663"/>
                      <a:pt x="1203" y="1623"/>
                    </a:cubicBezTo>
                    <a:cubicBezTo>
                      <a:pt x="1223" y="1586"/>
                      <a:pt x="1193" y="1513"/>
                      <a:pt x="1166" y="1466"/>
                    </a:cubicBezTo>
                    <a:cubicBezTo>
                      <a:pt x="1146" y="1429"/>
                      <a:pt x="1097" y="1409"/>
                      <a:pt x="1060" y="1380"/>
                    </a:cubicBezTo>
                    <a:cubicBezTo>
                      <a:pt x="820" y="1186"/>
                      <a:pt x="597" y="980"/>
                      <a:pt x="457" y="700"/>
                    </a:cubicBezTo>
                    <a:cubicBezTo>
                      <a:pt x="390" y="564"/>
                      <a:pt x="357" y="427"/>
                      <a:pt x="401" y="270"/>
                    </a:cubicBezTo>
                    <a:cubicBezTo>
                      <a:pt x="420" y="264"/>
                      <a:pt x="438" y="262"/>
                      <a:pt x="455" y="262"/>
                    </a:cubicBezTo>
                    <a:close/>
                    <a:moveTo>
                      <a:pt x="2175" y="2000"/>
                    </a:moveTo>
                    <a:cubicBezTo>
                      <a:pt x="2267" y="2000"/>
                      <a:pt x="2365" y="2029"/>
                      <a:pt x="2465" y="2085"/>
                    </a:cubicBezTo>
                    <a:cubicBezTo>
                      <a:pt x="2678" y="2205"/>
                      <a:pt x="2845" y="2375"/>
                      <a:pt x="2998" y="2562"/>
                    </a:cubicBezTo>
                    <a:cubicBezTo>
                      <a:pt x="3567" y="3251"/>
                      <a:pt x="4070" y="3980"/>
                      <a:pt x="4496" y="4766"/>
                    </a:cubicBezTo>
                    <a:cubicBezTo>
                      <a:pt x="4623" y="4999"/>
                      <a:pt x="4759" y="5229"/>
                      <a:pt x="4879" y="5465"/>
                    </a:cubicBezTo>
                    <a:cubicBezTo>
                      <a:pt x="4926" y="5549"/>
                      <a:pt x="4949" y="5652"/>
                      <a:pt x="4956" y="5749"/>
                    </a:cubicBezTo>
                    <a:cubicBezTo>
                      <a:pt x="4969" y="5878"/>
                      <a:pt x="4899" y="5945"/>
                      <a:pt x="4766" y="5952"/>
                    </a:cubicBezTo>
                    <a:cubicBezTo>
                      <a:pt x="4754" y="5953"/>
                      <a:pt x="4741" y="5954"/>
                      <a:pt x="4728" y="5954"/>
                    </a:cubicBezTo>
                    <a:cubicBezTo>
                      <a:pt x="4701" y="5954"/>
                      <a:pt x="4674" y="5951"/>
                      <a:pt x="4649" y="5941"/>
                    </a:cubicBezTo>
                    <a:cubicBezTo>
                      <a:pt x="4446" y="5862"/>
                      <a:pt x="4243" y="5802"/>
                      <a:pt x="4077" y="5639"/>
                    </a:cubicBezTo>
                    <a:cubicBezTo>
                      <a:pt x="3727" y="5302"/>
                      <a:pt x="3350" y="4996"/>
                      <a:pt x="3001" y="4663"/>
                    </a:cubicBezTo>
                    <a:cubicBezTo>
                      <a:pt x="2658" y="4337"/>
                      <a:pt x="2331" y="3997"/>
                      <a:pt x="2005" y="3657"/>
                    </a:cubicBezTo>
                    <a:cubicBezTo>
                      <a:pt x="1909" y="3557"/>
                      <a:pt x="1829" y="3441"/>
                      <a:pt x="1752" y="3324"/>
                    </a:cubicBezTo>
                    <a:cubicBezTo>
                      <a:pt x="1706" y="3255"/>
                      <a:pt x="1676" y="3171"/>
                      <a:pt x="1643" y="3101"/>
                    </a:cubicBezTo>
                    <a:cubicBezTo>
                      <a:pt x="1546" y="2778"/>
                      <a:pt x="1583" y="2485"/>
                      <a:pt x="1779" y="2222"/>
                    </a:cubicBezTo>
                    <a:cubicBezTo>
                      <a:pt x="1894" y="2073"/>
                      <a:pt x="2028" y="2000"/>
                      <a:pt x="2175" y="2000"/>
                    </a:cubicBezTo>
                    <a:close/>
                    <a:moveTo>
                      <a:pt x="396" y="0"/>
                    </a:moveTo>
                    <a:cubicBezTo>
                      <a:pt x="272" y="0"/>
                      <a:pt x="176" y="83"/>
                      <a:pt x="147" y="221"/>
                    </a:cubicBezTo>
                    <a:cubicBezTo>
                      <a:pt x="121" y="347"/>
                      <a:pt x="127" y="487"/>
                      <a:pt x="150" y="614"/>
                    </a:cubicBezTo>
                    <a:cubicBezTo>
                      <a:pt x="187" y="827"/>
                      <a:pt x="310" y="1003"/>
                      <a:pt x="447" y="1169"/>
                    </a:cubicBezTo>
                    <a:cubicBezTo>
                      <a:pt x="477" y="1206"/>
                      <a:pt x="507" y="1246"/>
                      <a:pt x="544" y="1300"/>
                    </a:cubicBezTo>
                    <a:cubicBezTo>
                      <a:pt x="481" y="1309"/>
                      <a:pt x="441" y="1313"/>
                      <a:pt x="404" y="1320"/>
                    </a:cubicBezTo>
                    <a:cubicBezTo>
                      <a:pt x="101" y="1366"/>
                      <a:pt x="1" y="1563"/>
                      <a:pt x="147" y="1836"/>
                    </a:cubicBezTo>
                    <a:cubicBezTo>
                      <a:pt x="238" y="2002"/>
                      <a:pt x="370" y="2132"/>
                      <a:pt x="533" y="2225"/>
                    </a:cubicBezTo>
                    <a:cubicBezTo>
                      <a:pt x="790" y="2368"/>
                      <a:pt x="1046" y="2502"/>
                      <a:pt x="1323" y="2648"/>
                    </a:cubicBezTo>
                    <a:cubicBezTo>
                      <a:pt x="1296" y="2878"/>
                      <a:pt x="1340" y="3095"/>
                      <a:pt x="1432" y="3304"/>
                    </a:cubicBezTo>
                    <a:cubicBezTo>
                      <a:pt x="1536" y="3534"/>
                      <a:pt x="1689" y="3724"/>
                      <a:pt x="1852" y="3907"/>
                    </a:cubicBezTo>
                    <a:cubicBezTo>
                      <a:pt x="2538" y="4683"/>
                      <a:pt x="3330" y="5336"/>
                      <a:pt x="4123" y="5995"/>
                    </a:cubicBezTo>
                    <a:cubicBezTo>
                      <a:pt x="4317" y="6155"/>
                      <a:pt x="4536" y="6198"/>
                      <a:pt x="4773" y="6201"/>
                    </a:cubicBezTo>
                    <a:cubicBezTo>
                      <a:pt x="5056" y="6201"/>
                      <a:pt x="5213" y="6035"/>
                      <a:pt x="5216" y="5752"/>
                    </a:cubicBezTo>
                    <a:cubicBezTo>
                      <a:pt x="5216" y="5565"/>
                      <a:pt x="5156" y="5399"/>
                      <a:pt x="5069" y="5239"/>
                    </a:cubicBezTo>
                    <a:cubicBezTo>
                      <a:pt x="4973" y="5059"/>
                      <a:pt x="4866" y="4883"/>
                      <a:pt x="4769" y="4699"/>
                    </a:cubicBezTo>
                    <a:cubicBezTo>
                      <a:pt x="4340" y="3887"/>
                      <a:pt x="3834" y="3127"/>
                      <a:pt x="3244" y="2419"/>
                    </a:cubicBezTo>
                    <a:cubicBezTo>
                      <a:pt x="3048" y="2182"/>
                      <a:pt x="2838" y="1965"/>
                      <a:pt x="2562" y="1822"/>
                    </a:cubicBezTo>
                    <a:cubicBezTo>
                      <a:pt x="2495" y="1789"/>
                      <a:pt x="2471" y="1742"/>
                      <a:pt x="2448" y="1673"/>
                    </a:cubicBezTo>
                    <a:cubicBezTo>
                      <a:pt x="2365" y="1380"/>
                      <a:pt x="2271" y="1090"/>
                      <a:pt x="2168" y="803"/>
                    </a:cubicBezTo>
                    <a:cubicBezTo>
                      <a:pt x="2108" y="640"/>
                      <a:pt x="1996" y="501"/>
                      <a:pt x="1852" y="401"/>
                    </a:cubicBezTo>
                    <a:cubicBezTo>
                      <a:pt x="1788" y="356"/>
                      <a:pt x="1721" y="334"/>
                      <a:pt x="1656" y="334"/>
                    </a:cubicBezTo>
                    <a:cubicBezTo>
                      <a:pt x="1539" y="334"/>
                      <a:pt x="1431" y="405"/>
                      <a:pt x="1372" y="534"/>
                    </a:cubicBezTo>
                    <a:cubicBezTo>
                      <a:pt x="1349" y="587"/>
                      <a:pt x="1336" y="644"/>
                      <a:pt x="1316" y="697"/>
                    </a:cubicBezTo>
                    <a:cubicBezTo>
                      <a:pt x="1163" y="534"/>
                      <a:pt x="1030" y="364"/>
                      <a:pt x="873" y="227"/>
                    </a:cubicBezTo>
                    <a:cubicBezTo>
                      <a:pt x="767" y="135"/>
                      <a:pt x="630" y="61"/>
                      <a:pt x="497" y="18"/>
                    </a:cubicBezTo>
                    <a:cubicBezTo>
                      <a:pt x="462" y="6"/>
                      <a:pt x="428" y="0"/>
                      <a:pt x="3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4882287" y="3984307"/>
                <a:ext cx="60006" cy="50389"/>
              </a:xfrm>
              <a:custGeom>
                <a:rect b="b" l="l" r="r" t="t"/>
                <a:pathLst>
                  <a:path extrusionOk="0" h="613" w="730">
                    <a:moveTo>
                      <a:pt x="571" y="0"/>
                    </a:moveTo>
                    <a:cubicBezTo>
                      <a:pt x="531" y="0"/>
                      <a:pt x="491" y="12"/>
                      <a:pt x="457" y="32"/>
                    </a:cubicBezTo>
                    <a:cubicBezTo>
                      <a:pt x="266" y="145"/>
                      <a:pt x="114" y="276"/>
                      <a:pt x="17" y="462"/>
                    </a:cubicBezTo>
                    <a:cubicBezTo>
                      <a:pt x="0" y="499"/>
                      <a:pt x="14" y="579"/>
                      <a:pt x="40" y="599"/>
                    </a:cubicBezTo>
                    <a:cubicBezTo>
                      <a:pt x="51" y="608"/>
                      <a:pt x="72" y="613"/>
                      <a:pt x="94" y="613"/>
                    </a:cubicBezTo>
                    <a:cubicBezTo>
                      <a:pt x="125" y="613"/>
                      <a:pt x="161" y="604"/>
                      <a:pt x="180" y="588"/>
                    </a:cubicBezTo>
                    <a:cubicBezTo>
                      <a:pt x="337" y="462"/>
                      <a:pt x="490" y="325"/>
                      <a:pt x="640" y="189"/>
                    </a:cubicBezTo>
                    <a:cubicBezTo>
                      <a:pt x="686" y="149"/>
                      <a:pt x="730" y="89"/>
                      <a:pt x="676" y="36"/>
                    </a:cubicBezTo>
                    <a:cubicBezTo>
                      <a:pt x="666" y="26"/>
                      <a:pt x="656" y="19"/>
                      <a:pt x="646" y="16"/>
                    </a:cubicBezTo>
                    <a:cubicBezTo>
                      <a:pt x="622" y="5"/>
                      <a:pt x="597" y="0"/>
                      <a:pt x="5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4923303" y="4045131"/>
                <a:ext cx="54581" cy="37648"/>
              </a:xfrm>
              <a:custGeom>
                <a:rect b="b" l="l" r="r" t="t"/>
                <a:pathLst>
                  <a:path extrusionOk="0" h="458" w="664">
                    <a:moveTo>
                      <a:pt x="555" y="0"/>
                    </a:moveTo>
                    <a:cubicBezTo>
                      <a:pt x="549" y="0"/>
                      <a:pt x="543" y="1"/>
                      <a:pt x="537" y="2"/>
                    </a:cubicBezTo>
                    <a:cubicBezTo>
                      <a:pt x="514" y="2"/>
                      <a:pt x="207" y="178"/>
                      <a:pt x="91" y="271"/>
                    </a:cubicBezTo>
                    <a:cubicBezTo>
                      <a:pt x="41" y="315"/>
                      <a:pt x="1" y="388"/>
                      <a:pt x="67" y="441"/>
                    </a:cubicBezTo>
                    <a:cubicBezTo>
                      <a:pt x="81" y="452"/>
                      <a:pt x="104" y="457"/>
                      <a:pt x="128" y="457"/>
                    </a:cubicBezTo>
                    <a:cubicBezTo>
                      <a:pt x="162" y="457"/>
                      <a:pt x="199" y="448"/>
                      <a:pt x="224" y="435"/>
                    </a:cubicBezTo>
                    <a:cubicBezTo>
                      <a:pt x="327" y="381"/>
                      <a:pt x="424" y="308"/>
                      <a:pt x="517" y="238"/>
                    </a:cubicBezTo>
                    <a:cubicBezTo>
                      <a:pt x="557" y="208"/>
                      <a:pt x="597" y="168"/>
                      <a:pt x="623" y="125"/>
                    </a:cubicBezTo>
                    <a:cubicBezTo>
                      <a:pt x="663" y="57"/>
                      <a:pt x="627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4983799" y="4102668"/>
                <a:ext cx="36743" cy="27044"/>
              </a:xfrm>
              <a:custGeom>
                <a:rect b="b" l="l" r="r" t="t"/>
                <a:pathLst>
                  <a:path extrusionOk="0" h="329" w="447">
                    <a:moveTo>
                      <a:pt x="341" y="1"/>
                    </a:moveTo>
                    <a:cubicBezTo>
                      <a:pt x="293" y="1"/>
                      <a:pt x="57" y="136"/>
                      <a:pt x="21" y="184"/>
                    </a:cubicBezTo>
                    <a:cubicBezTo>
                      <a:pt x="1" y="210"/>
                      <a:pt x="1" y="274"/>
                      <a:pt x="18" y="290"/>
                    </a:cubicBezTo>
                    <a:cubicBezTo>
                      <a:pt x="38" y="311"/>
                      <a:pt x="81" y="328"/>
                      <a:pt x="112" y="328"/>
                    </a:cubicBezTo>
                    <a:cubicBezTo>
                      <a:pt x="120" y="328"/>
                      <a:pt x="128" y="327"/>
                      <a:pt x="134" y="324"/>
                    </a:cubicBezTo>
                    <a:cubicBezTo>
                      <a:pt x="207" y="287"/>
                      <a:pt x="340" y="187"/>
                      <a:pt x="397" y="127"/>
                    </a:cubicBezTo>
                    <a:cubicBezTo>
                      <a:pt x="447" y="78"/>
                      <a:pt x="414" y="11"/>
                      <a:pt x="344" y="1"/>
                    </a:cubicBezTo>
                    <a:cubicBezTo>
                      <a:pt x="343" y="1"/>
                      <a:pt x="342" y="1"/>
                      <a:pt x="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5026952" y="4156589"/>
                <a:ext cx="23756" cy="23345"/>
              </a:xfrm>
              <a:custGeom>
                <a:rect b="b" l="l" r="r" t="t"/>
                <a:pathLst>
                  <a:path extrusionOk="0" h="284" w="289">
                    <a:moveTo>
                      <a:pt x="273" y="1"/>
                    </a:moveTo>
                    <a:cubicBezTo>
                      <a:pt x="149" y="1"/>
                      <a:pt x="31" y="85"/>
                      <a:pt x="12" y="184"/>
                    </a:cubicBezTo>
                    <a:cubicBezTo>
                      <a:pt x="1" y="239"/>
                      <a:pt x="38" y="283"/>
                      <a:pt x="89" y="283"/>
                    </a:cubicBezTo>
                    <a:cubicBezTo>
                      <a:pt x="99" y="283"/>
                      <a:pt x="110" y="282"/>
                      <a:pt x="122" y="278"/>
                    </a:cubicBezTo>
                    <a:cubicBezTo>
                      <a:pt x="218" y="244"/>
                      <a:pt x="289" y="127"/>
                      <a:pt x="289" y="1"/>
                    </a:cubicBezTo>
                    <a:cubicBezTo>
                      <a:pt x="284" y="1"/>
                      <a:pt x="279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4"/>
            <p:cNvGrpSpPr/>
            <p:nvPr/>
          </p:nvGrpSpPr>
          <p:grpSpPr>
            <a:xfrm>
              <a:off x="3190192" y="3811600"/>
              <a:ext cx="290002" cy="307264"/>
              <a:chOff x="3553029" y="4116000"/>
              <a:chExt cx="290002" cy="307264"/>
            </a:xfrm>
          </p:grpSpPr>
          <p:sp>
            <p:nvSpPr>
              <p:cNvPr id="557" name="Google Shape;557;p4"/>
              <p:cNvSpPr/>
              <p:nvPr/>
            </p:nvSpPr>
            <p:spPr>
              <a:xfrm>
                <a:off x="3563140" y="4122329"/>
                <a:ext cx="263698" cy="297235"/>
              </a:xfrm>
              <a:custGeom>
                <a:rect b="b" l="l" r="r" t="t"/>
                <a:pathLst>
                  <a:path extrusionOk="0" h="3616" w="3208">
                    <a:moveTo>
                      <a:pt x="1410" y="1"/>
                    </a:moveTo>
                    <a:cubicBezTo>
                      <a:pt x="1366" y="1"/>
                      <a:pt x="1322" y="6"/>
                      <a:pt x="1279" y="16"/>
                    </a:cubicBezTo>
                    <a:cubicBezTo>
                      <a:pt x="1170" y="43"/>
                      <a:pt x="1073" y="69"/>
                      <a:pt x="987" y="103"/>
                    </a:cubicBezTo>
                    <a:cubicBezTo>
                      <a:pt x="623" y="243"/>
                      <a:pt x="483" y="432"/>
                      <a:pt x="357" y="595"/>
                    </a:cubicBezTo>
                    <a:cubicBezTo>
                      <a:pt x="251" y="732"/>
                      <a:pt x="160" y="882"/>
                      <a:pt x="124" y="1048"/>
                    </a:cubicBezTo>
                    <a:cubicBezTo>
                      <a:pt x="57" y="1362"/>
                      <a:pt x="191" y="1681"/>
                      <a:pt x="171" y="2001"/>
                    </a:cubicBezTo>
                    <a:cubicBezTo>
                      <a:pt x="151" y="2294"/>
                      <a:pt x="1" y="2587"/>
                      <a:pt x="77" y="2873"/>
                    </a:cubicBezTo>
                    <a:cubicBezTo>
                      <a:pt x="124" y="3037"/>
                      <a:pt x="240" y="3173"/>
                      <a:pt x="367" y="3289"/>
                    </a:cubicBezTo>
                    <a:cubicBezTo>
                      <a:pt x="470" y="3383"/>
                      <a:pt x="583" y="3469"/>
                      <a:pt x="713" y="3526"/>
                    </a:cubicBezTo>
                    <a:cubicBezTo>
                      <a:pt x="855" y="3590"/>
                      <a:pt x="1007" y="3615"/>
                      <a:pt x="1162" y="3615"/>
                    </a:cubicBezTo>
                    <a:cubicBezTo>
                      <a:pt x="1392" y="3615"/>
                      <a:pt x="1629" y="3560"/>
                      <a:pt x="1852" y="3496"/>
                    </a:cubicBezTo>
                    <a:cubicBezTo>
                      <a:pt x="1952" y="3466"/>
                      <a:pt x="2055" y="3436"/>
                      <a:pt x="2155" y="3397"/>
                    </a:cubicBezTo>
                    <a:cubicBezTo>
                      <a:pt x="2202" y="3380"/>
                      <a:pt x="2245" y="3357"/>
                      <a:pt x="2289" y="3337"/>
                    </a:cubicBezTo>
                    <a:cubicBezTo>
                      <a:pt x="2552" y="3200"/>
                      <a:pt x="2761" y="2977"/>
                      <a:pt x="2938" y="2740"/>
                    </a:cubicBezTo>
                    <a:cubicBezTo>
                      <a:pt x="3025" y="2627"/>
                      <a:pt x="3101" y="2507"/>
                      <a:pt x="3141" y="2370"/>
                    </a:cubicBezTo>
                    <a:cubicBezTo>
                      <a:pt x="3208" y="2158"/>
                      <a:pt x="3171" y="1921"/>
                      <a:pt x="3071" y="1721"/>
                    </a:cubicBezTo>
                    <a:cubicBezTo>
                      <a:pt x="2974" y="1522"/>
                      <a:pt x="2818" y="1355"/>
                      <a:pt x="2648" y="1212"/>
                    </a:cubicBezTo>
                    <a:cubicBezTo>
                      <a:pt x="2545" y="1125"/>
                      <a:pt x="2435" y="1048"/>
                      <a:pt x="2341" y="949"/>
                    </a:cubicBezTo>
                    <a:cubicBezTo>
                      <a:pt x="2215" y="809"/>
                      <a:pt x="2129" y="635"/>
                      <a:pt x="2032" y="472"/>
                    </a:cubicBezTo>
                    <a:cubicBezTo>
                      <a:pt x="1939" y="309"/>
                      <a:pt x="1822" y="149"/>
                      <a:pt x="1656" y="60"/>
                    </a:cubicBezTo>
                    <a:cubicBezTo>
                      <a:pt x="1581" y="20"/>
                      <a:pt x="1496" y="1"/>
                      <a:pt x="1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3563140" y="4130796"/>
                <a:ext cx="177223" cy="288769"/>
              </a:xfrm>
              <a:custGeom>
                <a:rect b="b" l="l" r="r" t="t"/>
                <a:pathLst>
                  <a:path extrusionOk="0" h="3513" w="2156">
                    <a:moveTo>
                      <a:pt x="987" y="0"/>
                    </a:moveTo>
                    <a:lnTo>
                      <a:pt x="987" y="0"/>
                    </a:lnTo>
                    <a:cubicBezTo>
                      <a:pt x="623" y="140"/>
                      <a:pt x="483" y="329"/>
                      <a:pt x="357" y="492"/>
                    </a:cubicBezTo>
                    <a:cubicBezTo>
                      <a:pt x="251" y="629"/>
                      <a:pt x="160" y="779"/>
                      <a:pt x="124" y="945"/>
                    </a:cubicBezTo>
                    <a:cubicBezTo>
                      <a:pt x="57" y="1259"/>
                      <a:pt x="191" y="1578"/>
                      <a:pt x="171" y="1898"/>
                    </a:cubicBezTo>
                    <a:cubicBezTo>
                      <a:pt x="151" y="2191"/>
                      <a:pt x="1" y="2484"/>
                      <a:pt x="77" y="2770"/>
                    </a:cubicBezTo>
                    <a:cubicBezTo>
                      <a:pt x="124" y="2934"/>
                      <a:pt x="240" y="3070"/>
                      <a:pt x="367" y="3186"/>
                    </a:cubicBezTo>
                    <a:cubicBezTo>
                      <a:pt x="470" y="3280"/>
                      <a:pt x="583" y="3366"/>
                      <a:pt x="713" y="3423"/>
                    </a:cubicBezTo>
                    <a:cubicBezTo>
                      <a:pt x="855" y="3487"/>
                      <a:pt x="1007" y="3512"/>
                      <a:pt x="1162" y="3512"/>
                    </a:cubicBezTo>
                    <a:cubicBezTo>
                      <a:pt x="1392" y="3512"/>
                      <a:pt x="1629" y="3457"/>
                      <a:pt x="1852" y="3393"/>
                    </a:cubicBezTo>
                    <a:cubicBezTo>
                      <a:pt x="1952" y="3363"/>
                      <a:pt x="2055" y="3333"/>
                      <a:pt x="2155" y="3294"/>
                    </a:cubicBezTo>
                    <a:cubicBezTo>
                      <a:pt x="2082" y="3237"/>
                      <a:pt x="1986" y="3200"/>
                      <a:pt x="1892" y="3183"/>
                    </a:cubicBezTo>
                    <a:cubicBezTo>
                      <a:pt x="1749" y="3157"/>
                      <a:pt x="1599" y="3157"/>
                      <a:pt x="1456" y="3117"/>
                    </a:cubicBezTo>
                    <a:cubicBezTo>
                      <a:pt x="1147" y="3027"/>
                      <a:pt x="933" y="2744"/>
                      <a:pt x="797" y="2454"/>
                    </a:cubicBezTo>
                    <a:cubicBezTo>
                      <a:pt x="733" y="2318"/>
                      <a:pt x="680" y="2175"/>
                      <a:pt x="677" y="2028"/>
                    </a:cubicBezTo>
                    <a:cubicBezTo>
                      <a:pt x="670" y="1865"/>
                      <a:pt x="720" y="1708"/>
                      <a:pt x="770" y="1555"/>
                    </a:cubicBezTo>
                    <a:cubicBezTo>
                      <a:pt x="847" y="1325"/>
                      <a:pt x="923" y="1092"/>
                      <a:pt x="947" y="849"/>
                    </a:cubicBezTo>
                    <a:cubicBezTo>
                      <a:pt x="967" y="639"/>
                      <a:pt x="947" y="429"/>
                      <a:pt x="956" y="220"/>
                    </a:cubicBezTo>
                    <a:cubicBezTo>
                      <a:pt x="963" y="146"/>
                      <a:pt x="970" y="73"/>
                      <a:pt x="9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3678707" y="4247842"/>
                <a:ext cx="75624" cy="75131"/>
              </a:xfrm>
              <a:custGeom>
                <a:rect b="b" l="l" r="r" t="t"/>
                <a:pathLst>
                  <a:path extrusionOk="0" h="914" w="920">
                    <a:moveTo>
                      <a:pt x="423" y="1"/>
                    </a:moveTo>
                    <a:cubicBezTo>
                      <a:pt x="376" y="1"/>
                      <a:pt x="331" y="6"/>
                      <a:pt x="290" y="18"/>
                    </a:cubicBezTo>
                    <a:cubicBezTo>
                      <a:pt x="176" y="51"/>
                      <a:pt x="90" y="184"/>
                      <a:pt x="47" y="284"/>
                    </a:cubicBezTo>
                    <a:cubicBezTo>
                      <a:pt x="13" y="364"/>
                      <a:pt x="0" y="454"/>
                      <a:pt x="13" y="540"/>
                    </a:cubicBezTo>
                    <a:cubicBezTo>
                      <a:pt x="27" y="647"/>
                      <a:pt x="80" y="751"/>
                      <a:pt x="167" y="811"/>
                    </a:cubicBezTo>
                    <a:cubicBezTo>
                      <a:pt x="203" y="837"/>
                      <a:pt x="243" y="854"/>
                      <a:pt x="280" y="867"/>
                    </a:cubicBezTo>
                    <a:cubicBezTo>
                      <a:pt x="346" y="894"/>
                      <a:pt x="413" y="914"/>
                      <a:pt x="483" y="914"/>
                    </a:cubicBezTo>
                    <a:cubicBezTo>
                      <a:pt x="486" y="914"/>
                      <a:pt x="489" y="914"/>
                      <a:pt x="492" y="914"/>
                    </a:cubicBezTo>
                    <a:cubicBezTo>
                      <a:pt x="621" y="914"/>
                      <a:pt x="744" y="844"/>
                      <a:pt x="819" y="740"/>
                    </a:cubicBezTo>
                    <a:cubicBezTo>
                      <a:pt x="895" y="631"/>
                      <a:pt x="919" y="491"/>
                      <a:pt x="889" y="361"/>
                    </a:cubicBezTo>
                    <a:cubicBezTo>
                      <a:pt x="863" y="238"/>
                      <a:pt x="786" y="124"/>
                      <a:pt x="676" y="61"/>
                    </a:cubicBezTo>
                    <a:cubicBezTo>
                      <a:pt x="606" y="21"/>
                      <a:pt x="512" y="1"/>
                      <a:pt x="4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3553029" y="4116000"/>
                <a:ext cx="290002" cy="307264"/>
              </a:xfrm>
              <a:custGeom>
                <a:rect b="b" l="l" r="r" t="t"/>
                <a:pathLst>
                  <a:path extrusionOk="0" h="3738" w="3528">
                    <a:moveTo>
                      <a:pt x="1548" y="230"/>
                    </a:moveTo>
                    <a:cubicBezTo>
                      <a:pt x="1596" y="230"/>
                      <a:pt x="1644" y="246"/>
                      <a:pt x="1696" y="280"/>
                    </a:cubicBezTo>
                    <a:cubicBezTo>
                      <a:pt x="1899" y="406"/>
                      <a:pt x="2052" y="589"/>
                      <a:pt x="2149" y="796"/>
                    </a:cubicBezTo>
                    <a:cubicBezTo>
                      <a:pt x="2292" y="1099"/>
                      <a:pt x="2508" y="1319"/>
                      <a:pt x="2778" y="1499"/>
                    </a:cubicBezTo>
                    <a:cubicBezTo>
                      <a:pt x="3014" y="1662"/>
                      <a:pt x="3220" y="2008"/>
                      <a:pt x="2968" y="2624"/>
                    </a:cubicBezTo>
                    <a:cubicBezTo>
                      <a:pt x="2775" y="2970"/>
                      <a:pt x="2369" y="3177"/>
                      <a:pt x="1970" y="3177"/>
                    </a:cubicBezTo>
                    <a:cubicBezTo>
                      <a:pt x="1857" y="3177"/>
                      <a:pt x="1745" y="3161"/>
                      <a:pt x="1639" y="3127"/>
                    </a:cubicBezTo>
                    <a:cubicBezTo>
                      <a:pt x="1399" y="3050"/>
                      <a:pt x="1196" y="2920"/>
                      <a:pt x="1063" y="2697"/>
                    </a:cubicBezTo>
                    <a:cubicBezTo>
                      <a:pt x="913" y="2444"/>
                      <a:pt x="860" y="2181"/>
                      <a:pt x="973" y="1898"/>
                    </a:cubicBezTo>
                    <a:cubicBezTo>
                      <a:pt x="990" y="1851"/>
                      <a:pt x="1003" y="1798"/>
                      <a:pt x="1023" y="1748"/>
                    </a:cubicBezTo>
                    <a:cubicBezTo>
                      <a:pt x="1139" y="1445"/>
                      <a:pt x="1190" y="1136"/>
                      <a:pt x="1136" y="812"/>
                    </a:cubicBezTo>
                    <a:cubicBezTo>
                      <a:pt x="1096" y="566"/>
                      <a:pt x="1210" y="406"/>
                      <a:pt x="1402" y="280"/>
                    </a:cubicBezTo>
                    <a:cubicBezTo>
                      <a:pt x="1452" y="246"/>
                      <a:pt x="1500" y="230"/>
                      <a:pt x="1548" y="230"/>
                    </a:cubicBezTo>
                    <a:close/>
                    <a:moveTo>
                      <a:pt x="900" y="443"/>
                    </a:moveTo>
                    <a:cubicBezTo>
                      <a:pt x="900" y="609"/>
                      <a:pt x="893" y="759"/>
                      <a:pt x="903" y="909"/>
                    </a:cubicBezTo>
                    <a:cubicBezTo>
                      <a:pt x="913" y="1132"/>
                      <a:pt x="886" y="1345"/>
                      <a:pt x="816" y="1555"/>
                    </a:cubicBezTo>
                    <a:cubicBezTo>
                      <a:pt x="790" y="1631"/>
                      <a:pt x="766" y="1708"/>
                      <a:pt x="737" y="1782"/>
                    </a:cubicBezTo>
                    <a:cubicBezTo>
                      <a:pt x="470" y="2424"/>
                      <a:pt x="856" y="3163"/>
                      <a:pt x="1496" y="3366"/>
                    </a:cubicBezTo>
                    <a:cubicBezTo>
                      <a:pt x="1589" y="3397"/>
                      <a:pt x="1682" y="3426"/>
                      <a:pt x="1779" y="3460"/>
                    </a:cubicBezTo>
                    <a:cubicBezTo>
                      <a:pt x="1765" y="3470"/>
                      <a:pt x="1759" y="3483"/>
                      <a:pt x="1749" y="3483"/>
                    </a:cubicBezTo>
                    <a:cubicBezTo>
                      <a:pt x="1651" y="3497"/>
                      <a:pt x="1554" y="3505"/>
                      <a:pt x="1459" y="3505"/>
                    </a:cubicBezTo>
                    <a:cubicBezTo>
                      <a:pt x="1158" y="3505"/>
                      <a:pt x="876" y="3426"/>
                      <a:pt x="620" y="3227"/>
                    </a:cubicBezTo>
                    <a:cubicBezTo>
                      <a:pt x="410" y="3064"/>
                      <a:pt x="307" y="2830"/>
                      <a:pt x="366" y="2578"/>
                    </a:cubicBezTo>
                    <a:cubicBezTo>
                      <a:pt x="460" y="2184"/>
                      <a:pt x="450" y="1805"/>
                      <a:pt x="370" y="1419"/>
                    </a:cubicBezTo>
                    <a:cubicBezTo>
                      <a:pt x="354" y="1336"/>
                      <a:pt x="366" y="1245"/>
                      <a:pt x="383" y="1162"/>
                    </a:cubicBezTo>
                    <a:cubicBezTo>
                      <a:pt x="450" y="846"/>
                      <a:pt x="673" y="643"/>
                      <a:pt x="900" y="443"/>
                    </a:cubicBezTo>
                    <a:close/>
                    <a:moveTo>
                      <a:pt x="1463" y="0"/>
                    </a:moveTo>
                    <a:cubicBezTo>
                      <a:pt x="1175" y="0"/>
                      <a:pt x="910" y="81"/>
                      <a:pt x="697" y="306"/>
                    </a:cubicBezTo>
                    <a:cubicBezTo>
                      <a:pt x="640" y="363"/>
                      <a:pt x="580" y="417"/>
                      <a:pt x="523" y="469"/>
                    </a:cubicBezTo>
                    <a:cubicBezTo>
                      <a:pt x="187" y="796"/>
                      <a:pt x="57" y="1192"/>
                      <a:pt x="157" y="1651"/>
                    </a:cubicBezTo>
                    <a:cubicBezTo>
                      <a:pt x="211" y="1905"/>
                      <a:pt x="203" y="2144"/>
                      <a:pt x="151" y="2395"/>
                    </a:cubicBezTo>
                    <a:cubicBezTo>
                      <a:pt x="0" y="3074"/>
                      <a:pt x="377" y="3480"/>
                      <a:pt x="893" y="3666"/>
                    </a:cubicBezTo>
                    <a:cubicBezTo>
                      <a:pt x="993" y="3701"/>
                      <a:pt x="1176" y="3738"/>
                      <a:pt x="1401" y="3738"/>
                    </a:cubicBezTo>
                    <a:cubicBezTo>
                      <a:pt x="1580" y="3738"/>
                      <a:pt x="1786" y="3715"/>
                      <a:pt x="1998" y="3649"/>
                    </a:cubicBezTo>
                    <a:cubicBezTo>
                      <a:pt x="2315" y="3483"/>
                      <a:pt x="2611" y="3277"/>
                      <a:pt x="2914" y="3087"/>
                    </a:cubicBezTo>
                    <a:cubicBezTo>
                      <a:pt x="2931" y="3077"/>
                      <a:pt x="2944" y="3064"/>
                      <a:pt x="2961" y="3050"/>
                    </a:cubicBezTo>
                    <a:cubicBezTo>
                      <a:pt x="3460" y="2627"/>
                      <a:pt x="3527" y="1718"/>
                      <a:pt x="2928" y="1292"/>
                    </a:cubicBezTo>
                    <a:cubicBezTo>
                      <a:pt x="2864" y="1245"/>
                      <a:pt x="2804" y="1192"/>
                      <a:pt x="2741" y="1142"/>
                    </a:cubicBezTo>
                    <a:cubicBezTo>
                      <a:pt x="2611" y="1036"/>
                      <a:pt x="2512" y="909"/>
                      <a:pt x="2428" y="759"/>
                    </a:cubicBezTo>
                    <a:cubicBezTo>
                      <a:pt x="2341" y="600"/>
                      <a:pt x="2232" y="443"/>
                      <a:pt x="2112" y="306"/>
                    </a:cubicBezTo>
                    <a:cubicBezTo>
                      <a:pt x="1978" y="153"/>
                      <a:pt x="1819" y="23"/>
                      <a:pt x="1609" y="7"/>
                    </a:cubicBezTo>
                    <a:cubicBezTo>
                      <a:pt x="1560" y="2"/>
                      <a:pt x="1511" y="0"/>
                      <a:pt x="14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3668268" y="4235266"/>
                <a:ext cx="95352" cy="100859"/>
              </a:xfrm>
              <a:custGeom>
                <a:rect b="b" l="l" r="r" t="t"/>
                <a:pathLst>
                  <a:path extrusionOk="0" h="1227" w="1160">
                    <a:moveTo>
                      <a:pt x="499" y="267"/>
                    </a:moveTo>
                    <a:cubicBezTo>
                      <a:pt x="505" y="267"/>
                      <a:pt x="511" y="267"/>
                      <a:pt x="517" y="267"/>
                    </a:cubicBezTo>
                    <a:cubicBezTo>
                      <a:pt x="723" y="280"/>
                      <a:pt x="903" y="470"/>
                      <a:pt x="899" y="677"/>
                    </a:cubicBezTo>
                    <a:cubicBezTo>
                      <a:pt x="896" y="860"/>
                      <a:pt x="797" y="960"/>
                      <a:pt x="627" y="960"/>
                    </a:cubicBezTo>
                    <a:cubicBezTo>
                      <a:pt x="623" y="960"/>
                      <a:pt x="620" y="960"/>
                      <a:pt x="616" y="960"/>
                    </a:cubicBezTo>
                    <a:cubicBezTo>
                      <a:pt x="377" y="950"/>
                      <a:pt x="234" y="793"/>
                      <a:pt x="247" y="540"/>
                    </a:cubicBezTo>
                    <a:cubicBezTo>
                      <a:pt x="253" y="384"/>
                      <a:pt x="361" y="267"/>
                      <a:pt x="499" y="267"/>
                    </a:cubicBezTo>
                    <a:close/>
                    <a:moveTo>
                      <a:pt x="508" y="1"/>
                    </a:moveTo>
                    <a:cubicBezTo>
                      <a:pt x="506" y="1"/>
                      <a:pt x="505" y="1"/>
                      <a:pt x="503" y="1"/>
                    </a:cubicBezTo>
                    <a:cubicBezTo>
                      <a:pt x="267" y="5"/>
                      <a:pt x="11" y="320"/>
                      <a:pt x="7" y="610"/>
                    </a:cubicBezTo>
                    <a:cubicBezTo>
                      <a:pt x="0" y="960"/>
                      <a:pt x="263" y="1219"/>
                      <a:pt x="623" y="1227"/>
                    </a:cubicBezTo>
                    <a:cubicBezTo>
                      <a:pt x="627" y="1227"/>
                      <a:pt x="631" y="1227"/>
                      <a:pt x="635" y="1227"/>
                    </a:cubicBezTo>
                    <a:cubicBezTo>
                      <a:pt x="933" y="1227"/>
                      <a:pt x="1156" y="992"/>
                      <a:pt x="1159" y="677"/>
                    </a:cubicBezTo>
                    <a:cubicBezTo>
                      <a:pt x="1159" y="329"/>
                      <a:pt x="846" y="1"/>
                      <a:pt x="5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2" name="Google Shape;562;p4"/>
            <p:cNvGrpSpPr/>
            <p:nvPr/>
          </p:nvGrpSpPr>
          <p:grpSpPr>
            <a:xfrm>
              <a:off x="3454593" y="4169455"/>
              <a:ext cx="278494" cy="320909"/>
              <a:chOff x="4004743" y="4195805"/>
              <a:chExt cx="278494" cy="320909"/>
            </a:xfrm>
          </p:grpSpPr>
          <p:sp>
            <p:nvSpPr>
              <p:cNvPr id="563" name="Google Shape;563;p4"/>
              <p:cNvSpPr/>
              <p:nvPr/>
            </p:nvSpPr>
            <p:spPr>
              <a:xfrm>
                <a:off x="4019539" y="4296659"/>
                <a:ext cx="247751" cy="208624"/>
              </a:xfrm>
              <a:custGeom>
                <a:rect b="b" l="l" r="r" t="t"/>
                <a:pathLst>
                  <a:path extrusionOk="0" h="2538" w="3014">
                    <a:moveTo>
                      <a:pt x="1443" y="0"/>
                    </a:moveTo>
                    <a:cubicBezTo>
                      <a:pt x="1199" y="0"/>
                      <a:pt x="957" y="68"/>
                      <a:pt x="747" y="211"/>
                    </a:cubicBezTo>
                    <a:cubicBezTo>
                      <a:pt x="553" y="341"/>
                      <a:pt x="393" y="514"/>
                      <a:pt x="257" y="701"/>
                    </a:cubicBezTo>
                    <a:cubicBezTo>
                      <a:pt x="250" y="713"/>
                      <a:pt x="240" y="724"/>
                      <a:pt x="233" y="737"/>
                    </a:cubicBezTo>
                    <a:cubicBezTo>
                      <a:pt x="170" y="830"/>
                      <a:pt x="110" y="927"/>
                      <a:pt x="70" y="1033"/>
                    </a:cubicBezTo>
                    <a:cubicBezTo>
                      <a:pt x="24" y="1166"/>
                      <a:pt x="0" y="1310"/>
                      <a:pt x="7" y="1449"/>
                    </a:cubicBezTo>
                    <a:cubicBezTo>
                      <a:pt x="24" y="1886"/>
                      <a:pt x="313" y="2305"/>
                      <a:pt x="723" y="2448"/>
                    </a:cubicBezTo>
                    <a:cubicBezTo>
                      <a:pt x="833" y="2488"/>
                      <a:pt x="950" y="2508"/>
                      <a:pt x="1066" y="2522"/>
                    </a:cubicBezTo>
                    <a:cubicBezTo>
                      <a:pt x="1162" y="2532"/>
                      <a:pt x="1259" y="2537"/>
                      <a:pt x="1355" y="2537"/>
                    </a:cubicBezTo>
                    <a:cubicBezTo>
                      <a:pt x="1791" y="2537"/>
                      <a:pt x="2226" y="2431"/>
                      <a:pt x="2591" y="2199"/>
                    </a:cubicBezTo>
                    <a:cubicBezTo>
                      <a:pt x="2705" y="2129"/>
                      <a:pt x="2808" y="2046"/>
                      <a:pt x="2881" y="1939"/>
                    </a:cubicBezTo>
                    <a:cubicBezTo>
                      <a:pt x="3004" y="1752"/>
                      <a:pt x="3014" y="1513"/>
                      <a:pt x="2987" y="1290"/>
                    </a:cubicBezTo>
                    <a:cubicBezTo>
                      <a:pt x="2974" y="1200"/>
                      <a:pt x="2957" y="1107"/>
                      <a:pt x="2924" y="1020"/>
                    </a:cubicBezTo>
                    <a:cubicBezTo>
                      <a:pt x="2877" y="893"/>
                      <a:pt x="2801" y="777"/>
                      <a:pt x="2714" y="673"/>
                    </a:cubicBezTo>
                    <a:cubicBezTo>
                      <a:pt x="2614" y="553"/>
                      <a:pt x="2505" y="447"/>
                      <a:pt x="2382" y="351"/>
                    </a:cubicBezTo>
                    <a:cubicBezTo>
                      <a:pt x="2291" y="281"/>
                      <a:pt x="2195" y="218"/>
                      <a:pt x="2092" y="164"/>
                    </a:cubicBezTo>
                    <a:cubicBezTo>
                      <a:pt x="1889" y="56"/>
                      <a:pt x="1665" y="0"/>
                      <a:pt x="1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4020361" y="4419295"/>
                <a:ext cx="245614" cy="85981"/>
              </a:xfrm>
              <a:custGeom>
                <a:rect b="b" l="l" r="r" t="t"/>
                <a:pathLst>
                  <a:path extrusionOk="0" h="1046" w="2988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420"/>
                      <a:pt x="317" y="817"/>
                      <a:pt x="713" y="956"/>
                    </a:cubicBezTo>
                    <a:cubicBezTo>
                      <a:pt x="823" y="996"/>
                      <a:pt x="940" y="1016"/>
                      <a:pt x="1056" y="1030"/>
                    </a:cubicBezTo>
                    <a:cubicBezTo>
                      <a:pt x="1152" y="1040"/>
                      <a:pt x="1249" y="1045"/>
                      <a:pt x="1345" y="1045"/>
                    </a:cubicBezTo>
                    <a:cubicBezTo>
                      <a:pt x="1781" y="1045"/>
                      <a:pt x="2216" y="939"/>
                      <a:pt x="2581" y="707"/>
                    </a:cubicBezTo>
                    <a:cubicBezTo>
                      <a:pt x="2695" y="637"/>
                      <a:pt x="2798" y="554"/>
                      <a:pt x="2871" y="447"/>
                    </a:cubicBezTo>
                    <a:cubicBezTo>
                      <a:pt x="2954" y="324"/>
                      <a:pt x="2984" y="174"/>
                      <a:pt x="2987" y="25"/>
                    </a:cubicBezTo>
                    <a:lnTo>
                      <a:pt x="2987" y="25"/>
                    </a:lnTo>
                    <a:cubicBezTo>
                      <a:pt x="2911" y="128"/>
                      <a:pt x="2801" y="208"/>
                      <a:pt x="2684" y="274"/>
                    </a:cubicBezTo>
                    <a:cubicBezTo>
                      <a:pt x="2282" y="507"/>
                      <a:pt x="1803" y="611"/>
                      <a:pt x="1325" y="611"/>
                    </a:cubicBezTo>
                    <a:cubicBezTo>
                      <a:pt x="1222" y="611"/>
                      <a:pt x="1119" y="606"/>
                      <a:pt x="1016" y="597"/>
                    </a:cubicBezTo>
                    <a:cubicBezTo>
                      <a:pt x="889" y="584"/>
                      <a:pt x="763" y="564"/>
                      <a:pt x="640" y="524"/>
                    </a:cubicBezTo>
                    <a:cubicBezTo>
                      <a:pt x="363" y="434"/>
                      <a:pt x="137" y="24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4038690" y="4296659"/>
                <a:ext cx="176894" cy="106367"/>
              </a:xfrm>
              <a:custGeom>
                <a:rect b="b" l="l" r="r" t="t"/>
                <a:pathLst>
                  <a:path extrusionOk="0" h="1294" w="2152">
                    <a:moveTo>
                      <a:pt x="1210" y="0"/>
                    </a:moveTo>
                    <a:cubicBezTo>
                      <a:pt x="966" y="0"/>
                      <a:pt x="724" y="68"/>
                      <a:pt x="514" y="211"/>
                    </a:cubicBezTo>
                    <a:cubicBezTo>
                      <a:pt x="320" y="341"/>
                      <a:pt x="160" y="514"/>
                      <a:pt x="24" y="701"/>
                    </a:cubicBezTo>
                    <a:cubicBezTo>
                      <a:pt x="17" y="713"/>
                      <a:pt x="7" y="724"/>
                      <a:pt x="0" y="737"/>
                    </a:cubicBezTo>
                    <a:cubicBezTo>
                      <a:pt x="11" y="777"/>
                      <a:pt x="27" y="817"/>
                      <a:pt x="47" y="853"/>
                    </a:cubicBezTo>
                    <a:cubicBezTo>
                      <a:pt x="84" y="913"/>
                      <a:pt x="140" y="967"/>
                      <a:pt x="207" y="983"/>
                    </a:cubicBezTo>
                    <a:cubicBezTo>
                      <a:pt x="227" y="989"/>
                      <a:pt x="247" y="992"/>
                      <a:pt x="268" y="992"/>
                    </a:cubicBezTo>
                    <a:cubicBezTo>
                      <a:pt x="315" y="992"/>
                      <a:pt x="361" y="978"/>
                      <a:pt x="403" y="957"/>
                    </a:cubicBezTo>
                    <a:cubicBezTo>
                      <a:pt x="463" y="927"/>
                      <a:pt x="517" y="884"/>
                      <a:pt x="570" y="844"/>
                    </a:cubicBezTo>
                    <a:cubicBezTo>
                      <a:pt x="610" y="807"/>
                      <a:pt x="650" y="773"/>
                      <a:pt x="693" y="741"/>
                    </a:cubicBezTo>
                    <a:cubicBezTo>
                      <a:pt x="720" y="850"/>
                      <a:pt x="757" y="953"/>
                      <a:pt x="803" y="1057"/>
                    </a:cubicBezTo>
                    <a:cubicBezTo>
                      <a:pt x="846" y="1153"/>
                      <a:pt x="910" y="1253"/>
                      <a:pt x="1010" y="1283"/>
                    </a:cubicBezTo>
                    <a:cubicBezTo>
                      <a:pt x="1032" y="1290"/>
                      <a:pt x="1054" y="1294"/>
                      <a:pt x="1076" y="1294"/>
                    </a:cubicBezTo>
                    <a:cubicBezTo>
                      <a:pt x="1166" y="1294"/>
                      <a:pt x="1256" y="1239"/>
                      <a:pt x="1313" y="1166"/>
                    </a:cubicBezTo>
                    <a:cubicBezTo>
                      <a:pt x="1385" y="1073"/>
                      <a:pt x="1416" y="957"/>
                      <a:pt x="1442" y="847"/>
                    </a:cubicBezTo>
                    <a:cubicBezTo>
                      <a:pt x="1453" y="807"/>
                      <a:pt x="1462" y="770"/>
                      <a:pt x="1473" y="730"/>
                    </a:cubicBezTo>
                    <a:cubicBezTo>
                      <a:pt x="1502" y="820"/>
                      <a:pt x="1619" y="837"/>
                      <a:pt x="1712" y="837"/>
                    </a:cubicBezTo>
                    <a:cubicBezTo>
                      <a:pt x="1779" y="837"/>
                      <a:pt x="1845" y="830"/>
                      <a:pt x="1909" y="800"/>
                    </a:cubicBezTo>
                    <a:cubicBezTo>
                      <a:pt x="1998" y="760"/>
                      <a:pt x="2065" y="681"/>
                      <a:pt x="2105" y="593"/>
                    </a:cubicBezTo>
                    <a:cubicBezTo>
                      <a:pt x="2138" y="518"/>
                      <a:pt x="2152" y="434"/>
                      <a:pt x="2149" y="351"/>
                    </a:cubicBezTo>
                    <a:cubicBezTo>
                      <a:pt x="2058" y="281"/>
                      <a:pt x="1962" y="218"/>
                      <a:pt x="1859" y="164"/>
                    </a:cubicBezTo>
                    <a:cubicBezTo>
                      <a:pt x="1656" y="56"/>
                      <a:pt x="1432" y="0"/>
                      <a:pt x="12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4106913" y="4204764"/>
                <a:ext cx="46279" cy="112532"/>
              </a:xfrm>
              <a:custGeom>
                <a:rect b="b" l="l" r="r" t="t"/>
                <a:pathLst>
                  <a:path extrusionOk="0" h="1369" w="563">
                    <a:moveTo>
                      <a:pt x="297" y="1"/>
                    </a:moveTo>
                    <a:cubicBezTo>
                      <a:pt x="258" y="1"/>
                      <a:pt x="220" y="11"/>
                      <a:pt x="186" y="30"/>
                    </a:cubicBezTo>
                    <a:cubicBezTo>
                      <a:pt x="133" y="64"/>
                      <a:pt x="90" y="113"/>
                      <a:pt x="63" y="170"/>
                    </a:cubicBezTo>
                    <a:cubicBezTo>
                      <a:pt x="20" y="260"/>
                      <a:pt x="6" y="363"/>
                      <a:pt x="6" y="466"/>
                    </a:cubicBezTo>
                    <a:cubicBezTo>
                      <a:pt x="0" y="703"/>
                      <a:pt x="40" y="939"/>
                      <a:pt x="126" y="1162"/>
                    </a:cubicBezTo>
                    <a:cubicBezTo>
                      <a:pt x="153" y="1232"/>
                      <a:pt x="189" y="1369"/>
                      <a:pt x="289" y="1369"/>
                    </a:cubicBezTo>
                    <a:cubicBezTo>
                      <a:pt x="291" y="1369"/>
                      <a:pt x="292" y="1369"/>
                      <a:pt x="293" y="1369"/>
                    </a:cubicBezTo>
                    <a:cubicBezTo>
                      <a:pt x="387" y="1369"/>
                      <a:pt x="430" y="1251"/>
                      <a:pt x="452" y="1176"/>
                    </a:cubicBezTo>
                    <a:cubicBezTo>
                      <a:pt x="532" y="892"/>
                      <a:pt x="563" y="597"/>
                      <a:pt x="526" y="303"/>
                    </a:cubicBezTo>
                    <a:cubicBezTo>
                      <a:pt x="520" y="247"/>
                      <a:pt x="509" y="187"/>
                      <a:pt x="486" y="133"/>
                    </a:cubicBezTo>
                    <a:cubicBezTo>
                      <a:pt x="460" y="80"/>
                      <a:pt x="420" y="33"/>
                      <a:pt x="366" y="13"/>
                    </a:cubicBezTo>
                    <a:cubicBezTo>
                      <a:pt x="344" y="4"/>
                      <a:pt x="320" y="1"/>
                      <a:pt x="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4004743" y="4195805"/>
                <a:ext cx="278494" cy="320909"/>
              </a:xfrm>
              <a:custGeom>
                <a:rect b="b" l="l" r="r" t="t"/>
                <a:pathLst>
                  <a:path extrusionOk="0" h="3904" w="3388">
                    <a:moveTo>
                      <a:pt x="1529" y="212"/>
                    </a:moveTo>
                    <a:cubicBezTo>
                      <a:pt x="1659" y="316"/>
                      <a:pt x="1663" y="439"/>
                      <a:pt x="1659" y="555"/>
                    </a:cubicBezTo>
                    <a:cubicBezTo>
                      <a:pt x="1655" y="706"/>
                      <a:pt x="1629" y="858"/>
                      <a:pt x="1599" y="1005"/>
                    </a:cubicBezTo>
                    <a:cubicBezTo>
                      <a:pt x="1585" y="1076"/>
                      <a:pt x="1577" y="1097"/>
                      <a:pt x="1516" y="1097"/>
                    </a:cubicBezTo>
                    <a:cubicBezTo>
                      <a:pt x="1491" y="1097"/>
                      <a:pt x="1457" y="1093"/>
                      <a:pt x="1409" y="1088"/>
                    </a:cubicBezTo>
                    <a:cubicBezTo>
                      <a:pt x="1369" y="792"/>
                      <a:pt x="1246" y="489"/>
                      <a:pt x="1529" y="212"/>
                    </a:cubicBezTo>
                    <a:close/>
                    <a:moveTo>
                      <a:pt x="1507" y="1338"/>
                    </a:moveTo>
                    <a:cubicBezTo>
                      <a:pt x="1783" y="1338"/>
                      <a:pt x="2052" y="1403"/>
                      <a:pt x="2312" y="1514"/>
                    </a:cubicBezTo>
                    <a:cubicBezTo>
                      <a:pt x="2418" y="1561"/>
                      <a:pt x="2455" y="1637"/>
                      <a:pt x="2438" y="1757"/>
                    </a:cubicBezTo>
                    <a:cubicBezTo>
                      <a:pt x="2422" y="1851"/>
                      <a:pt x="2355" y="1928"/>
                      <a:pt x="2248" y="1928"/>
                    </a:cubicBezTo>
                    <a:cubicBezTo>
                      <a:pt x="2165" y="1928"/>
                      <a:pt x="2082" y="1897"/>
                      <a:pt x="2005" y="1868"/>
                    </a:cubicBezTo>
                    <a:cubicBezTo>
                      <a:pt x="1972" y="1858"/>
                      <a:pt x="1833" y="1768"/>
                      <a:pt x="1781" y="1768"/>
                    </a:cubicBezTo>
                    <a:cubicBezTo>
                      <a:pt x="1776" y="1768"/>
                      <a:pt x="1772" y="1769"/>
                      <a:pt x="1769" y="1771"/>
                    </a:cubicBezTo>
                    <a:cubicBezTo>
                      <a:pt x="1732" y="1788"/>
                      <a:pt x="1692" y="1894"/>
                      <a:pt x="1706" y="1994"/>
                    </a:cubicBezTo>
                    <a:cubicBezTo>
                      <a:pt x="1706" y="2047"/>
                      <a:pt x="1712" y="2104"/>
                      <a:pt x="1703" y="2154"/>
                    </a:cubicBezTo>
                    <a:cubicBezTo>
                      <a:pt x="1686" y="2244"/>
                      <a:pt x="1679" y="2344"/>
                      <a:pt x="1572" y="2380"/>
                    </a:cubicBezTo>
                    <a:cubicBezTo>
                      <a:pt x="1561" y="2383"/>
                      <a:pt x="1550" y="2385"/>
                      <a:pt x="1538" y="2385"/>
                    </a:cubicBezTo>
                    <a:cubicBezTo>
                      <a:pt x="1467" y="2385"/>
                      <a:pt x="1382" y="2325"/>
                      <a:pt x="1336" y="2234"/>
                    </a:cubicBezTo>
                    <a:cubicBezTo>
                      <a:pt x="1303" y="2171"/>
                      <a:pt x="1289" y="2097"/>
                      <a:pt x="1276" y="2027"/>
                    </a:cubicBezTo>
                    <a:cubicBezTo>
                      <a:pt x="1266" y="1980"/>
                      <a:pt x="1276" y="1931"/>
                      <a:pt x="1269" y="1888"/>
                    </a:cubicBezTo>
                    <a:cubicBezTo>
                      <a:pt x="1255" y="1819"/>
                      <a:pt x="1216" y="1782"/>
                      <a:pt x="1167" y="1782"/>
                    </a:cubicBezTo>
                    <a:cubicBezTo>
                      <a:pt x="1139" y="1782"/>
                      <a:pt x="1108" y="1794"/>
                      <a:pt x="1076" y="1817"/>
                    </a:cubicBezTo>
                    <a:cubicBezTo>
                      <a:pt x="1027" y="1857"/>
                      <a:pt x="801" y="2131"/>
                      <a:pt x="723" y="2131"/>
                    </a:cubicBezTo>
                    <a:cubicBezTo>
                      <a:pt x="722" y="2131"/>
                      <a:pt x="721" y="2131"/>
                      <a:pt x="720" y="2131"/>
                    </a:cubicBezTo>
                    <a:cubicBezTo>
                      <a:pt x="644" y="2120"/>
                      <a:pt x="650" y="2034"/>
                      <a:pt x="650" y="2011"/>
                    </a:cubicBezTo>
                    <a:cubicBezTo>
                      <a:pt x="653" y="1748"/>
                      <a:pt x="927" y="1414"/>
                      <a:pt x="1186" y="1368"/>
                    </a:cubicBezTo>
                    <a:cubicBezTo>
                      <a:pt x="1294" y="1348"/>
                      <a:pt x="1401" y="1338"/>
                      <a:pt x="1507" y="1338"/>
                    </a:cubicBezTo>
                    <a:close/>
                    <a:moveTo>
                      <a:pt x="2705" y="1814"/>
                    </a:moveTo>
                    <a:cubicBezTo>
                      <a:pt x="2894" y="1948"/>
                      <a:pt x="3008" y="2131"/>
                      <a:pt x="3054" y="2350"/>
                    </a:cubicBezTo>
                    <a:cubicBezTo>
                      <a:pt x="3114" y="2630"/>
                      <a:pt x="3121" y="2907"/>
                      <a:pt x="2914" y="3139"/>
                    </a:cubicBezTo>
                    <a:cubicBezTo>
                      <a:pt x="2857" y="3203"/>
                      <a:pt x="2794" y="3273"/>
                      <a:pt x="2722" y="3306"/>
                    </a:cubicBezTo>
                    <a:cubicBezTo>
                      <a:pt x="2349" y="3487"/>
                      <a:pt x="1964" y="3620"/>
                      <a:pt x="1551" y="3620"/>
                    </a:cubicBezTo>
                    <a:cubicBezTo>
                      <a:pt x="1494" y="3620"/>
                      <a:pt x="1437" y="3617"/>
                      <a:pt x="1379" y="3612"/>
                    </a:cubicBezTo>
                    <a:cubicBezTo>
                      <a:pt x="1103" y="3586"/>
                      <a:pt x="847" y="3492"/>
                      <a:pt x="636" y="3306"/>
                    </a:cubicBezTo>
                    <a:cubicBezTo>
                      <a:pt x="300" y="3013"/>
                      <a:pt x="230" y="2604"/>
                      <a:pt x="447" y="2177"/>
                    </a:cubicBezTo>
                    <a:lnTo>
                      <a:pt x="447" y="2177"/>
                    </a:lnTo>
                    <a:cubicBezTo>
                      <a:pt x="555" y="2277"/>
                      <a:pt x="622" y="2326"/>
                      <a:pt x="705" y="2326"/>
                    </a:cubicBezTo>
                    <a:cubicBezTo>
                      <a:pt x="786" y="2326"/>
                      <a:pt x="882" y="2279"/>
                      <a:pt x="1046" y="2184"/>
                    </a:cubicBezTo>
                    <a:cubicBezTo>
                      <a:pt x="1066" y="2230"/>
                      <a:pt x="1083" y="2280"/>
                      <a:pt x="1113" y="2320"/>
                    </a:cubicBezTo>
                    <a:cubicBezTo>
                      <a:pt x="1170" y="2400"/>
                      <a:pt x="1226" y="2487"/>
                      <a:pt x="1299" y="2547"/>
                    </a:cubicBezTo>
                    <a:cubicBezTo>
                      <a:pt x="1380" y="2608"/>
                      <a:pt x="1466" y="2637"/>
                      <a:pt x="1548" y="2637"/>
                    </a:cubicBezTo>
                    <a:cubicBezTo>
                      <a:pt x="1696" y="2637"/>
                      <a:pt x="1831" y="2542"/>
                      <a:pt x="1895" y="2370"/>
                    </a:cubicBezTo>
                    <a:cubicBezTo>
                      <a:pt x="1922" y="2304"/>
                      <a:pt x="1935" y="2234"/>
                      <a:pt x="1955" y="2164"/>
                    </a:cubicBezTo>
                    <a:cubicBezTo>
                      <a:pt x="2051" y="2181"/>
                      <a:pt x="2133" y="2189"/>
                      <a:pt x="2203" y="2189"/>
                    </a:cubicBezTo>
                    <a:cubicBezTo>
                      <a:pt x="2481" y="2189"/>
                      <a:pt x="2591" y="2061"/>
                      <a:pt x="2705" y="1814"/>
                    </a:cubicBezTo>
                    <a:close/>
                    <a:moveTo>
                      <a:pt x="1545" y="1"/>
                    </a:moveTo>
                    <a:cubicBezTo>
                      <a:pt x="1448" y="1"/>
                      <a:pt x="1349" y="49"/>
                      <a:pt x="1276" y="149"/>
                    </a:cubicBezTo>
                    <a:cubicBezTo>
                      <a:pt x="1146" y="322"/>
                      <a:pt x="1103" y="519"/>
                      <a:pt x="1136" y="732"/>
                    </a:cubicBezTo>
                    <a:cubicBezTo>
                      <a:pt x="1156" y="861"/>
                      <a:pt x="1189" y="992"/>
                      <a:pt x="1216" y="1128"/>
                    </a:cubicBezTo>
                    <a:cubicBezTo>
                      <a:pt x="620" y="1358"/>
                      <a:pt x="254" y="1780"/>
                      <a:pt x="104" y="2380"/>
                    </a:cubicBezTo>
                    <a:cubicBezTo>
                      <a:pt x="0" y="2787"/>
                      <a:pt x="100" y="3156"/>
                      <a:pt x="404" y="3459"/>
                    </a:cubicBezTo>
                    <a:cubicBezTo>
                      <a:pt x="664" y="3719"/>
                      <a:pt x="986" y="3852"/>
                      <a:pt x="1346" y="3892"/>
                    </a:cubicBezTo>
                    <a:cubicBezTo>
                      <a:pt x="1420" y="3900"/>
                      <a:pt x="1493" y="3903"/>
                      <a:pt x="1565" y="3903"/>
                    </a:cubicBezTo>
                    <a:cubicBezTo>
                      <a:pt x="2023" y="3903"/>
                      <a:pt x="2448" y="3754"/>
                      <a:pt x="2851" y="3529"/>
                    </a:cubicBezTo>
                    <a:cubicBezTo>
                      <a:pt x="2951" y="3472"/>
                      <a:pt x="3041" y="3383"/>
                      <a:pt x="3108" y="3286"/>
                    </a:cubicBezTo>
                    <a:cubicBezTo>
                      <a:pt x="3387" y="2903"/>
                      <a:pt x="3387" y="2300"/>
                      <a:pt x="3111" y="1900"/>
                    </a:cubicBezTo>
                    <a:cubicBezTo>
                      <a:pt x="2828" y="1501"/>
                      <a:pt x="2458" y="1225"/>
                      <a:pt x="1962" y="1145"/>
                    </a:cubicBezTo>
                    <a:cubicBezTo>
                      <a:pt x="1918" y="1138"/>
                      <a:pt x="1875" y="1125"/>
                      <a:pt x="1829" y="1115"/>
                    </a:cubicBezTo>
                    <a:cubicBezTo>
                      <a:pt x="1852" y="958"/>
                      <a:pt x="1878" y="815"/>
                      <a:pt x="1898" y="672"/>
                    </a:cubicBezTo>
                    <a:cubicBezTo>
                      <a:pt x="1922" y="509"/>
                      <a:pt x="1909" y="352"/>
                      <a:pt x="1838" y="202"/>
                    </a:cubicBezTo>
                    <a:cubicBezTo>
                      <a:pt x="1775" y="70"/>
                      <a:pt x="1662" y="1"/>
                      <a:pt x="15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8" name="Google Shape;568;p4"/>
          <p:cNvGrpSpPr/>
          <p:nvPr/>
        </p:nvGrpSpPr>
        <p:grpSpPr>
          <a:xfrm>
            <a:off x="4980625" y="3718914"/>
            <a:ext cx="1065548" cy="655619"/>
            <a:chOff x="5013175" y="3816415"/>
            <a:chExt cx="1065548" cy="655619"/>
          </a:xfrm>
        </p:grpSpPr>
        <p:grpSp>
          <p:nvGrpSpPr>
            <p:cNvPr id="569" name="Google Shape;569;p4"/>
            <p:cNvGrpSpPr/>
            <p:nvPr/>
          </p:nvGrpSpPr>
          <p:grpSpPr>
            <a:xfrm>
              <a:off x="5502245" y="3913735"/>
              <a:ext cx="320580" cy="265999"/>
              <a:chOff x="8087307" y="4381323"/>
              <a:chExt cx="320580" cy="265999"/>
            </a:xfrm>
          </p:grpSpPr>
          <p:sp>
            <p:nvSpPr>
              <p:cNvPr id="570" name="Google Shape;570;p4"/>
              <p:cNvSpPr/>
              <p:nvPr/>
            </p:nvSpPr>
            <p:spPr>
              <a:xfrm>
                <a:off x="8100459" y="4386748"/>
                <a:ext cx="299701" cy="256053"/>
              </a:xfrm>
              <a:custGeom>
                <a:rect b="b" l="l" r="r" t="t"/>
                <a:pathLst>
                  <a:path extrusionOk="0" h="3115" w="3646">
                    <a:moveTo>
                      <a:pt x="1977" y="2021"/>
                    </a:moveTo>
                    <a:cubicBezTo>
                      <a:pt x="2006" y="2021"/>
                      <a:pt x="2033" y="2029"/>
                      <a:pt x="2055" y="2048"/>
                    </a:cubicBezTo>
                    <a:cubicBezTo>
                      <a:pt x="2172" y="2144"/>
                      <a:pt x="2188" y="2371"/>
                      <a:pt x="2155" y="2508"/>
                    </a:cubicBezTo>
                    <a:cubicBezTo>
                      <a:pt x="2135" y="2584"/>
                      <a:pt x="2098" y="2657"/>
                      <a:pt x="2038" y="2711"/>
                    </a:cubicBezTo>
                    <a:cubicBezTo>
                      <a:pt x="1982" y="2759"/>
                      <a:pt x="1907" y="2785"/>
                      <a:pt x="1833" y="2785"/>
                    </a:cubicBezTo>
                    <a:cubicBezTo>
                      <a:pt x="1801" y="2785"/>
                      <a:pt x="1769" y="2781"/>
                      <a:pt x="1739" y="2771"/>
                    </a:cubicBezTo>
                    <a:cubicBezTo>
                      <a:pt x="1636" y="2734"/>
                      <a:pt x="1559" y="2641"/>
                      <a:pt x="1539" y="2534"/>
                    </a:cubicBezTo>
                    <a:cubicBezTo>
                      <a:pt x="1519" y="2408"/>
                      <a:pt x="1579" y="2278"/>
                      <a:pt x="1672" y="2191"/>
                    </a:cubicBezTo>
                    <a:cubicBezTo>
                      <a:pt x="1732" y="2133"/>
                      <a:pt x="1869" y="2021"/>
                      <a:pt x="1977" y="2021"/>
                    </a:cubicBezTo>
                    <a:close/>
                    <a:moveTo>
                      <a:pt x="683" y="1"/>
                    </a:moveTo>
                    <a:cubicBezTo>
                      <a:pt x="672" y="1"/>
                      <a:pt x="660" y="3"/>
                      <a:pt x="649" y="6"/>
                    </a:cubicBezTo>
                    <a:cubicBezTo>
                      <a:pt x="497" y="57"/>
                      <a:pt x="343" y="110"/>
                      <a:pt x="190" y="160"/>
                    </a:cubicBezTo>
                    <a:cubicBezTo>
                      <a:pt x="107" y="186"/>
                      <a:pt x="10" y="233"/>
                      <a:pt x="4" y="320"/>
                    </a:cubicBezTo>
                    <a:cubicBezTo>
                      <a:pt x="0" y="366"/>
                      <a:pt x="27" y="410"/>
                      <a:pt x="54" y="446"/>
                    </a:cubicBezTo>
                    <a:cubicBezTo>
                      <a:pt x="187" y="623"/>
                      <a:pt x="394" y="730"/>
                      <a:pt x="597" y="813"/>
                    </a:cubicBezTo>
                    <a:cubicBezTo>
                      <a:pt x="803" y="893"/>
                      <a:pt x="1019" y="953"/>
                      <a:pt x="1213" y="1059"/>
                    </a:cubicBezTo>
                    <a:cubicBezTo>
                      <a:pt x="1409" y="1162"/>
                      <a:pt x="1602" y="1325"/>
                      <a:pt x="1665" y="1538"/>
                    </a:cubicBezTo>
                    <a:cubicBezTo>
                      <a:pt x="1516" y="1618"/>
                      <a:pt x="1373" y="1712"/>
                      <a:pt x="1253" y="1835"/>
                    </a:cubicBezTo>
                    <a:cubicBezTo>
                      <a:pt x="1136" y="1955"/>
                      <a:pt x="1043" y="2108"/>
                      <a:pt x="1016" y="2274"/>
                    </a:cubicBezTo>
                    <a:cubicBezTo>
                      <a:pt x="973" y="2541"/>
                      <a:pt x="1099" y="2824"/>
                      <a:pt x="1322" y="2977"/>
                    </a:cubicBezTo>
                    <a:cubicBezTo>
                      <a:pt x="1454" y="3069"/>
                      <a:pt x="1614" y="3114"/>
                      <a:pt x="1775" y="3114"/>
                    </a:cubicBezTo>
                    <a:cubicBezTo>
                      <a:pt x="1883" y="3114"/>
                      <a:pt x="1992" y="3094"/>
                      <a:pt x="2092" y="3054"/>
                    </a:cubicBezTo>
                    <a:cubicBezTo>
                      <a:pt x="2275" y="2980"/>
                      <a:pt x="2435" y="2837"/>
                      <a:pt x="2511" y="2654"/>
                    </a:cubicBezTo>
                    <a:cubicBezTo>
                      <a:pt x="2538" y="2588"/>
                      <a:pt x="2555" y="2517"/>
                      <a:pt x="2571" y="2448"/>
                    </a:cubicBezTo>
                    <a:cubicBezTo>
                      <a:pt x="2598" y="2324"/>
                      <a:pt x="2627" y="2204"/>
                      <a:pt x="2655" y="2081"/>
                    </a:cubicBezTo>
                    <a:cubicBezTo>
                      <a:pt x="2917" y="2155"/>
                      <a:pt x="3154" y="2311"/>
                      <a:pt x="3320" y="2524"/>
                    </a:cubicBezTo>
                    <a:cubicBezTo>
                      <a:pt x="3336" y="2527"/>
                      <a:pt x="3351" y="2529"/>
                      <a:pt x="3366" y="2529"/>
                    </a:cubicBezTo>
                    <a:cubicBezTo>
                      <a:pt x="3508" y="2529"/>
                      <a:pt x="3645" y="2396"/>
                      <a:pt x="3634" y="2254"/>
                    </a:cubicBezTo>
                    <a:cubicBezTo>
                      <a:pt x="3626" y="2184"/>
                      <a:pt x="3594" y="2118"/>
                      <a:pt x="3554" y="2061"/>
                    </a:cubicBezTo>
                    <a:cubicBezTo>
                      <a:pt x="3427" y="1872"/>
                      <a:pt x="3244" y="1718"/>
                      <a:pt x="3034" y="1632"/>
                    </a:cubicBezTo>
                    <a:cubicBezTo>
                      <a:pt x="2911" y="1578"/>
                      <a:pt x="2778" y="1549"/>
                      <a:pt x="2647" y="1515"/>
                    </a:cubicBezTo>
                    <a:cubicBezTo>
                      <a:pt x="2611" y="1509"/>
                      <a:pt x="2578" y="1498"/>
                      <a:pt x="2544" y="1478"/>
                    </a:cubicBezTo>
                    <a:cubicBezTo>
                      <a:pt x="2501" y="1452"/>
                      <a:pt x="2468" y="1409"/>
                      <a:pt x="2438" y="1365"/>
                    </a:cubicBezTo>
                    <a:cubicBezTo>
                      <a:pt x="2295" y="1162"/>
                      <a:pt x="2145" y="959"/>
                      <a:pt x="1932" y="836"/>
                    </a:cubicBezTo>
                    <a:cubicBezTo>
                      <a:pt x="1656" y="673"/>
                      <a:pt x="1299" y="656"/>
                      <a:pt x="1059" y="443"/>
                    </a:cubicBezTo>
                    <a:cubicBezTo>
                      <a:pt x="986" y="376"/>
                      <a:pt x="929" y="300"/>
                      <a:pt x="869" y="220"/>
                    </a:cubicBezTo>
                    <a:cubicBezTo>
                      <a:pt x="820" y="150"/>
                      <a:pt x="769" y="93"/>
                      <a:pt x="720" y="23"/>
                    </a:cubicBezTo>
                    <a:cubicBezTo>
                      <a:pt x="718" y="7"/>
                      <a:pt x="701" y="1"/>
                      <a:pt x="6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8087307" y="4381323"/>
                <a:ext cx="320580" cy="265999"/>
              </a:xfrm>
              <a:custGeom>
                <a:rect b="b" l="l" r="r" t="t"/>
                <a:pathLst>
                  <a:path extrusionOk="0" h="3236" w="3900">
                    <a:moveTo>
                      <a:pt x="838" y="219"/>
                    </a:moveTo>
                    <a:cubicBezTo>
                      <a:pt x="873" y="219"/>
                      <a:pt x="924" y="252"/>
                      <a:pt x="940" y="283"/>
                    </a:cubicBezTo>
                    <a:cubicBezTo>
                      <a:pt x="1093" y="572"/>
                      <a:pt x="1349" y="728"/>
                      <a:pt x="1645" y="828"/>
                    </a:cubicBezTo>
                    <a:cubicBezTo>
                      <a:pt x="1948" y="928"/>
                      <a:pt x="2208" y="1095"/>
                      <a:pt x="2415" y="1341"/>
                    </a:cubicBezTo>
                    <a:cubicBezTo>
                      <a:pt x="2425" y="1358"/>
                      <a:pt x="2438" y="1375"/>
                      <a:pt x="2448" y="1391"/>
                    </a:cubicBezTo>
                    <a:cubicBezTo>
                      <a:pt x="2452" y="1395"/>
                      <a:pt x="2452" y="1401"/>
                      <a:pt x="2452" y="1421"/>
                    </a:cubicBezTo>
                    <a:cubicBezTo>
                      <a:pt x="2268" y="1438"/>
                      <a:pt x="2098" y="1451"/>
                      <a:pt x="1922" y="1468"/>
                    </a:cubicBezTo>
                    <a:cubicBezTo>
                      <a:pt x="1915" y="1465"/>
                      <a:pt x="1899" y="1461"/>
                      <a:pt x="1892" y="1451"/>
                    </a:cubicBezTo>
                    <a:cubicBezTo>
                      <a:pt x="1708" y="1151"/>
                      <a:pt x="1426" y="988"/>
                      <a:pt x="1106" y="872"/>
                    </a:cubicBezTo>
                    <a:cubicBezTo>
                      <a:pt x="943" y="816"/>
                      <a:pt x="780" y="759"/>
                      <a:pt x="623" y="689"/>
                    </a:cubicBezTo>
                    <a:cubicBezTo>
                      <a:pt x="480" y="625"/>
                      <a:pt x="363" y="532"/>
                      <a:pt x="297" y="372"/>
                    </a:cubicBezTo>
                    <a:cubicBezTo>
                      <a:pt x="463" y="269"/>
                      <a:pt x="646" y="239"/>
                      <a:pt x="829" y="219"/>
                    </a:cubicBezTo>
                    <a:cubicBezTo>
                      <a:pt x="832" y="219"/>
                      <a:pt x="835" y="219"/>
                      <a:pt x="838" y="219"/>
                    </a:cubicBezTo>
                    <a:close/>
                    <a:moveTo>
                      <a:pt x="2108" y="2190"/>
                    </a:moveTo>
                    <a:lnTo>
                      <a:pt x="2108" y="2190"/>
                    </a:lnTo>
                    <a:cubicBezTo>
                      <a:pt x="2205" y="2370"/>
                      <a:pt x="2188" y="2534"/>
                      <a:pt x="2082" y="2650"/>
                    </a:cubicBezTo>
                    <a:cubicBezTo>
                      <a:pt x="2044" y="2688"/>
                      <a:pt x="2004" y="2716"/>
                      <a:pt x="1959" y="2716"/>
                    </a:cubicBezTo>
                    <a:cubicBezTo>
                      <a:pt x="1937" y="2716"/>
                      <a:pt x="1913" y="2709"/>
                      <a:pt x="1888" y="2694"/>
                    </a:cubicBezTo>
                    <a:cubicBezTo>
                      <a:pt x="1819" y="2650"/>
                      <a:pt x="1785" y="2583"/>
                      <a:pt x="1812" y="2507"/>
                    </a:cubicBezTo>
                    <a:cubicBezTo>
                      <a:pt x="1832" y="2447"/>
                      <a:pt x="1865" y="2384"/>
                      <a:pt x="1908" y="2340"/>
                    </a:cubicBezTo>
                    <a:cubicBezTo>
                      <a:pt x="1962" y="2284"/>
                      <a:pt x="2032" y="2247"/>
                      <a:pt x="2108" y="2190"/>
                    </a:cubicBezTo>
                    <a:close/>
                    <a:moveTo>
                      <a:pt x="2347" y="1642"/>
                    </a:moveTo>
                    <a:cubicBezTo>
                      <a:pt x="2525" y="1642"/>
                      <a:pt x="2705" y="1673"/>
                      <a:pt x="2884" y="1731"/>
                    </a:cubicBezTo>
                    <a:cubicBezTo>
                      <a:pt x="3051" y="1787"/>
                      <a:pt x="3207" y="1884"/>
                      <a:pt x="3360" y="1978"/>
                    </a:cubicBezTo>
                    <a:cubicBezTo>
                      <a:pt x="3487" y="2054"/>
                      <a:pt x="3574" y="2174"/>
                      <a:pt x="3630" y="2314"/>
                    </a:cubicBezTo>
                    <a:cubicBezTo>
                      <a:pt x="3660" y="2400"/>
                      <a:pt x="3650" y="2470"/>
                      <a:pt x="3551" y="2510"/>
                    </a:cubicBezTo>
                    <a:cubicBezTo>
                      <a:pt x="3440" y="2407"/>
                      <a:pt x="3344" y="2301"/>
                      <a:pt x="3237" y="2214"/>
                    </a:cubicBezTo>
                    <a:cubicBezTo>
                      <a:pt x="2987" y="2012"/>
                      <a:pt x="2706" y="1924"/>
                      <a:pt x="2405" y="1924"/>
                    </a:cubicBezTo>
                    <a:cubicBezTo>
                      <a:pt x="2328" y="1924"/>
                      <a:pt x="2251" y="1930"/>
                      <a:pt x="2172" y="1941"/>
                    </a:cubicBezTo>
                    <a:cubicBezTo>
                      <a:pt x="1975" y="1970"/>
                      <a:pt x="1812" y="2078"/>
                      <a:pt x="1688" y="2234"/>
                    </a:cubicBezTo>
                    <a:cubicBezTo>
                      <a:pt x="1613" y="2334"/>
                      <a:pt x="1569" y="2444"/>
                      <a:pt x="1582" y="2570"/>
                    </a:cubicBezTo>
                    <a:cubicBezTo>
                      <a:pt x="1599" y="2726"/>
                      <a:pt x="1682" y="2843"/>
                      <a:pt x="1828" y="2903"/>
                    </a:cubicBezTo>
                    <a:cubicBezTo>
                      <a:pt x="1878" y="2924"/>
                      <a:pt x="1926" y="2934"/>
                      <a:pt x="1973" y="2934"/>
                    </a:cubicBezTo>
                    <a:cubicBezTo>
                      <a:pt x="2067" y="2934"/>
                      <a:pt x="2154" y="2893"/>
                      <a:pt x="2232" y="2820"/>
                    </a:cubicBezTo>
                    <a:cubicBezTo>
                      <a:pt x="2421" y="2643"/>
                      <a:pt x="2458" y="2424"/>
                      <a:pt x="2398" y="2154"/>
                    </a:cubicBezTo>
                    <a:lnTo>
                      <a:pt x="2398" y="2154"/>
                    </a:lnTo>
                    <a:cubicBezTo>
                      <a:pt x="2501" y="2167"/>
                      <a:pt x="2588" y="2181"/>
                      <a:pt x="2681" y="2190"/>
                    </a:cubicBezTo>
                    <a:cubicBezTo>
                      <a:pt x="2695" y="2507"/>
                      <a:pt x="2578" y="2743"/>
                      <a:pt x="2345" y="2929"/>
                    </a:cubicBezTo>
                    <a:cubicBezTo>
                      <a:pt x="2243" y="3010"/>
                      <a:pt x="2136" y="3050"/>
                      <a:pt x="2008" y="3050"/>
                    </a:cubicBezTo>
                    <a:cubicBezTo>
                      <a:pt x="1997" y="3050"/>
                      <a:pt x="1986" y="3050"/>
                      <a:pt x="1975" y="3049"/>
                    </a:cubicBezTo>
                    <a:cubicBezTo>
                      <a:pt x="1629" y="3037"/>
                      <a:pt x="1419" y="2883"/>
                      <a:pt x="1349" y="2580"/>
                    </a:cubicBezTo>
                    <a:cubicBezTo>
                      <a:pt x="1269" y="2250"/>
                      <a:pt x="1396" y="1961"/>
                      <a:pt x="1685" y="1807"/>
                    </a:cubicBezTo>
                    <a:cubicBezTo>
                      <a:pt x="1901" y="1692"/>
                      <a:pt x="2123" y="1642"/>
                      <a:pt x="2347" y="1642"/>
                    </a:cubicBezTo>
                    <a:close/>
                    <a:moveTo>
                      <a:pt x="848" y="1"/>
                    </a:moveTo>
                    <a:cubicBezTo>
                      <a:pt x="835" y="1"/>
                      <a:pt x="822" y="1"/>
                      <a:pt x="809" y="3"/>
                    </a:cubicBezTo>
                    <a:cubicBezTo>
                      <a:pt x="663" y="16"/>
                      <a:pt x="517" y="32"/>
                      <a:pt x="377" y="69"/>
                    </a:cubicBezTo>
                    <a:cubicBezTo>
                      <a:pt x="70" y="152"/>
                      <a:pt x="1" y="346"/>
                      <a:pt x="187" y="602"/>
                    </a:cubicBezTo>
                    <a:cubicBezTo>
                      <a:pt x="263" y="705"/>
                      <a:pt x="374" y="792"/>
                      <a:pt x="486" y="859"/>
                    </a:cubicBezTo>
                    <a:cubicBezTo>
                      <a:pt x="610" y="935"/>
                      <a:pt x="749" y="979"/>
                      <a:pt x="886" y="1035"/>
                    </a:cubicBezTo>
                    <a:cubicBezTo>
                      <a:pt x="1026" y="1095"/>
                      <a:pt x="1173" y="1145"/>
                      <a:pt x="1309" y="1208"/>
                    </a:cubicBezTo>
                    <a:cubicBezTo>
                      <a:pt x="1462" y="1278"/>
                      <a:pt x="1593" y="1378"/>
                      <a:pt x="1708" y="1528"/>
                    </a:cubicBezTo>
                    <a:cubicBezTo>
                      <a:pt x="1645" y="1561"/>
                      <a:pt x="1602" y="1578"/>
                      <a:pt x="1562" y="1601"/>
                    </a:cubicBezTo>
                    <a:cubicBezTo>
                      <a:pt x="1183" y="1811"/>
                      <a:pt x="1003" y="2270"/>
                      <a:pt x="1136" y="2680"/>
                    </a:cubicBezTo>
                    <a:cubicBezTo>
                      <a:pt x="1249" y="3023"/>
                      <a:pt x="1502" y="3200"/>
                      <a:pt x="1932" y="3233"/>
                    </a:cubicBezTo>
                    <a:cubicBezTo>
                      <a:pt x="1956" y="3235"/>
                      <a:pt x="1980" y="3236"/>
                      <a:pt x="2003" y="3236"/>
                    </a:cubicBezTo>
                    <a:cubicBezTo>
                      <a:pt x="2446" y="3236"/>
                      <a:pt x="2825" y="2919"/>
                      <a:pt x="2894" y="2474"/>
                    </a:cubicBezTo>
                    <a:cubicBezTo>
                      <a:pt x="2904" y="2414"/>
                      <a:pt x="2918" y="2350"/>
                      <a:pt x="2934" y="2254"/>
                    </a:cubicBezTo>
                    <a:cubicBezTo>
                      <a:pt x="3111" y="2387"/>
                      <a:pt x="3257" y="2490"/>
                      <a:pt x="3391" y="2607"/>
                    </a:cubicBezTo>
                    <a:cubicBezTo>
                      <a:pt x="3448" y="2654"/>
                      <a:pt x="3502" y="2673"/>
                      <a:pt x="3555" y="2673"/>
                    </a:cubicBezTo>
                    <a:cubicBezTo>
                      <a:pt x="3617" y="2673"/>
                      <a:pt x="3677" y="2648"/>
                      <a:pt x="3740" y="2614"/>
                    </a:cubicBezTo>
                    <a:cubicBezTo>
                      <a:pt x="3857" y="2554"/>
                      <a:pt x="3900" y="2470"/>
                      <a:pt x="3873" y="2334"/>
                    </a:cubicBezTo>
                    <a:cubicBezTo>
                      <a:pt x="3860" y="2264"/>
                      <a:pt x="3833" y="2194"/>
                      <a:pt x="3803" y="2127"/>
                    </a:cubicBezTo>
                    <a:cubicBezTo>
                      <a:pt x="3720" y="1964"/>
                      <a:pt x="3597" y="1831"/>
                      <a:pt x="3434" y="1747"/>
                    </a:cubicBezTo>
                    <a:cubicBezTo>
                      <a:pt x="3197" y="1628"/>
                      <a:pt x="2954" y="1528"/>
                      <a:pt x="2687" y="1408"/>
                    </a:cubicBezTo>
                    <a:cubicBezTo>
                      <a:pt x="2548" y="1125"/>
                      <a:pt x="2308" y="896"/>
                      <a:pt x="1985" y="756"/>
                    </a:cubicBezTo>
                    <a:cubicBezTo>
                      <a:pt x="1839" y="689"/>
                      <a:pt x="1688" y="636"/>
                      <a:pt x="1542" y="576"/>
                    </a:cubicBezTo>
                    <a:cubicBezTo>
                      <a:pt x="1346" y="496"/>
                      <a:pt x="1183" y="369"/>
                      <a:pt x="1093" y="172"/>
                    </a:cubicBezTo>
                    <a:cubicBezTo>
                      <a:pt x="1039" y="56"/>
                      <a:pt x="958" y="1"/>
                      <a:pt x="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2" name="Google Shape;572;p4"/>
            <p:cNvGrpSpPr/>
            <p:nvPr/>
          </p:nvGrpSpPr>
          <p:grpSpPr>
            <a:xfrm>
              <a:off x="5791270" y="4058752"/>
              <a:ext cx="287453" cy="405493"/>
              <a:chOff x="8433907" y="4563065"/>
              <a:chExt cx="287453" cy="405493"/>
            </a:xfrm>
          </p:grpSpPr>
          <p:sp>
            <p:nvSpPr>
              <p:cNvPr id="573" name="Google Shape;573;p4"/>
              <p:cNvSpPr/>
              <p:nvPr/>
            </p:nvSpPr>
            <p:spPr>
              <a:xfrm>
                <a:off x="8448374" y="4568408"/>
                <a:ext cx="263122" cy="392998"/>
              </a:xfrm>
              <a:custGeom>
                <a:rect b="b" l="l" r="r" t="t"/>
                <a:pathLst>
                  <a:path extrusionOk="0" h="4781" w="3201">
                    <a:moveTo>
                      <a:pt x="3095" y="0"/>
                    </a:moveTo>
                    <a:cubicBezTo>
                      <a:pt x="2935" y="37"/>
                      <a:pt x="2768" y="74"/>
                      <a:pt x="2618" y="143"/>
                    </a:cubicBezTo>
                    <a:cubicBezTo>
                      <a:pt x="2468" y="217"/>
                      <a:pt x="2331" y="326"/>
                      <a:pt x="2259" y="476"/>
                    </a:cubicBezTo>
                    <a:cubicBezTo>
                      <a:pt x="2195" y="606"/>
                      <a:pt x="2185" y="759"/>
                      <a:pt x="2195" y="906"/>
                    </a:cubicBezTo>
                    <a:cubicBezTo>
                      <a:pt x="2202" y="1019"/>
                      <a:pt x="2215" y="1136"/>
                      <a:pt x="2175" y="1239"/>
                    </a:cubicBezTo>
                    <a:cubicBezTo>
                      <a:pt x="2125" y="1365"/>
                      <a:pt x="1999" y="1448"/>
                      <a:pt x="1869" y="1495"/>
                    </a:cubicBezTo>
                    <a:cubicBezTo>
                      <a:pt x="1739" y="1545"/>
                      <a:pt x="1602" y="1568"/>
                      <a:pt x="1479" y="1625"/>
                    </a:cubicBezTo>
                    <a:cubicBezTo>
                      <a:pt x="1252" y="1728"/>
                      <a:pt x="1080" y="1944"/>
                      <a:pt x="1033" y="2187"/>
                    </a:cubicBezTo>
                    <a:cubicBezTo>
                      <a:pt x="977" y="2467"/>
                      <a:pt x="1069" y="2777"/>
                      <a:pt x="926" y="3023"/>
                    </a:cubicBezTo>
                    <a:cubicBezTo>
                      <a:pt x="823" y="3206"/>
                      <a:pt x="617" y="3300"/>
                      <a:pt x="457" y="3437"/>
                    </a:cubicBezTo>
                    <a:cubicBezTo>
                      <a:pt x="114" y="3730"/>
                      <a:pt x="1" y="4265"/>
                      <a:pt x="197" y="4675"/>
                    </a:cubicBezTo>
                    <a:cubicBezTo>
                      <a:pt x="207" y="4702"/>
                      <a:pt x="221" y="4725"/>
                      <a:pt x="241" y="4742"/>
                    </a:cubicBezTo>
                    <a:cubicBezTo>
                      <a:pt x="266" y="4770"/>
                      <a:pt x="305" y="4781"/>
                      <a:pt x="344" y="4781"/>
                    </a:cubicBezTo>
                    <a:cubicBezTo>
                      <a:pt x="355" y="4781"/>
                      <a:pt x="366" y="4780"/>
                      <a:pt x="377" y="4778"/>
                    </a:cubicBezTo>
                    <a:cubicBezTo>
                      <a:pt x="413" y="4775"/>
                      <a:pt x="453" y="4758"/>
                      <a:pt x="484" y="4738"/>
                    </a:cubicBezTo>
                    <a:cubicBezTo>
                      <a:pt x="570" y="4679"/>
                      <a:pt x="533" y="4639"/>
                      <a:pt x="520" y="4539"/>
                    </a:cubicBezTo>
                    <a:cubicBezTo>
                      <a:pt x="500" y="4356"/>
                      <a:pt x="520" y="4162"/>
                      <a:pt x="623" y="4002"/>
                    </a:cubicBezTo>
                    <a:cubicBezTo>
                      <a:pt x="746" y="3813"/>
                      <a:pt x="966" y="3713"/>
                      <a:pt x="1133" y="3556"/>
                    </a:cubicBezTo>
                    <a:cubicBezTo>
                      <a:pt x="1303" y="3397"/>
                      <a:pt x="1416" y="3174"/>
                      <a:pt x="1439" y="2940"/>
                    </a:cubicBezTo>
                    <a:cubicBezTo>
                      <a:pt x="1456" y="2797"/>
                      <a:pt x="1443" y="2654"/>
                      <a:pt x="1449" y="2514"/>
                    </a:cubicBezTo>
                    <a:cubicBezTo>
                      <a:pt x="1459" y="2374"/>
                      <a:pt x="1499" y="2224"/>
                      <a:pt x="1599" y="2128"/>
                    </a:cubicBezTo>
                    <a:cubicBezTo>
                      <a:pt x="1729" y="1998"/>
                      <a:pt x="1929" y="1978"/>
                      <a:pt x="2116" y="1958"/>
                    </a:cubicBezTo>
                    <a:cubicBezTo>
                      <a:pt x="2295" y="1938"/>
                      <a:pt x="2502" y="1895"/>
                      <a:pt x="2601" y="1738"/>
                    </a:cubicBezTo>
                    <a:cubicBezTo>
                      <a:pt x="2721" y="1548"/>
                      <a:pt x="2628" y="1302"/>
                      <a:pt x="2651" y="1079"/>
                    </a:cubicBezTo>
                    <a:cubicBezTo>
                      <a:pt x="2671" y="882"/>
                      <a:pt x="2791" y="699"/>
                      <a:pt x="2964" y="603"/>
                    </a:cubicBezTo>
                    <a:cubicBezTo>
                      <a:pt x="3015" y="576"/>
                      <a:pt x="3071" y="553"/>
                      <a:pt x="3115" y="513"/>
                    </a:cubicBezTo>
                    <a:cubicBezTo>
                      <a:pt x="3181" y="449"/>
                      <a:pt x="3201" y="349"/>
                      <a:pt x="3187" y="257"/>
                    </a:cubicBezTo>
                    <a:cubicBezTo>
                      <a:pt x="3181" y="220"/>
                      <a:pt x="3170" y="183"/>
                      <a:pt x="3158" y="146"/>
                    </a:cubicBezTo>
                    <a:cubicBezTo>
                      <a:pt x="3141" y="97"/>
                      <a:pt x="3118" y="46"/>
                      <a:pt x="30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8433907" y="4563065"/>
                <a:ext cx="287453" cy="405493"/>
              </a:xfrm>
              <a:custGeom>
                <a:rect b="b" l="l" r="r" t="t"/>
                <a:pathLst>
                  <a:path extrusionOk="0" h="4933" w="3497">
                    <a:moveTo>
                      <a:pt x="3107" y="180"/>
                    </a:moveTo>
                    <a:cubicBezTo>
                      <a:pt x="3150" y="180"/>
                      <a:pt x="3189" y="208"/>
                      <a:pt x="3200" y="251"/>
                    </a:cubicBezTo>
                    <a:cubicBezTo>
                      <a:pt x="3211" y="291"/>
                      <a:pt x="3220" y="328"/>
                      <a:pt x="3231" y="368"/>
                    </a:cubicBezTo>
                    <a:cubicBezTo>
                      <a:pt x="3243" y="418"/>
                      <a:pt x="3214" y="468"/>
                      <a:pt x="3167" y="481"/>
                    </a:cubicBezTo>
                    <a:cubicBezTo>
                      <a:pt x="3140" y="491"/>
                      <a:pt x="3114" y="498"/>
                      <a:pt x="3094" y="511"/>
                    </a:cubicBezTo>
                    <a:cubicBezTo>
                      <a:pt x="2827" y="644"/>
                      <a:pt x="2681" y="924"/>
                      <a:pt x="2714" y="1221"/>
                    </a:cubicBezTo>
                    <a:cubicBezTo>
                      <a:pt x="2724" y="1310"/>
                      <a:pt x="2744" y="1401"/>
                      <a:pt x="2751" y="1490"/>
                    </a:cubicBezTo>
                    <a:cubicBezTo>
                      <a:pt x="2764" y="1660"/>
                      <a:pt x="2651" y="1820"/>
                      <a:pt x="2484" y="1863"/>
                    </a:cubicBezTo>
                    <a:cubicBezTo>
                      <a:pt x="2378" y="1890"/>
                      <a:pt x="2261" y="1900"/>
                      <a:pt x="2152" y="1903"/>
                    </a:cubicBezTo>
                    <a:cubicBezTo>
                      <a:pt x="1805" y="1923"/>
                      <a:pt x="1519" y="2177"/>
                      <a:pt x="1482" y="2523"/>
                    </a:cubicBezTo>
                    <a:cubicBezTo>
                      <a:pt x="1465" y="2652"/>
                      <a:pt x="1465" y="2789"/>
                      <a:pt x="1488" y="2919"/>
                    </a:cubicBezTo>
                    <a:cubicBezTo>
                      <a:pt x="1528" y="3162"/>
                      <a:pt x="1442" y="3348"/>
                      <a:pt x="1262" y="3498"/>
                    </a:cubicBezTo>
                    <a:cubicBezTo>
                      <a:pt x="1202" y="3551"/>
                      <a:pt x="1136" y="3598"/>
                      <a:pt x="1069" y="3641"/>
                    </a:cubicBezTo>
                    <a:cubicBezTo>
                      <a:pt x="633" y="3918"/>
                      <a:pt x="520" y="4141"/>
                      <a:pt x="606" y="4630"/>
                    </a:cubicBezTo>
                    <a:cubicBezTo>
                      <a:pt x="615" y="4677"/>
                      <a:pt x="577" y="4719"/>
                      <a:pt x="533" y="4719"/>
                    </a:cubicBezTo>
                    <a:cubicBezTo>
                      <a:pt x="528" y="4719"/>
                      <a:pt x="522" y="4719"/>
                      <a:pt x="517" y="4717"/>
                    </a:cubicBezTo>
                    <a:cubicBezTo>
                      <a:pt x="473" y="4710"/>
                      <a:pt x="446" y="4674"/>
                      <a:pt x="423" y="4620"/>
                    </a:cubicBezTo>
                    <a:cubicBezTo>
                      <a:pt x="270" y="4230"/>
                      <a:pt x="389" y="3801"/>
                      <a:pt x="733" y="3558"/>
                    </a:cubicBezTo>
                    <a:cubicBezTo>
                      <a:pt x="823" y="3491"/>
                      <a:pt x="919" y="3431"/>
                      <a:pt x="1006" y="3362"/>
                    </a:cubicBezTo>
                    <a:cubicBezTo>
                      <a:pt x="1189" y="3215"/>
                      <a:pt x="1289" y="3028"/>
                      <a:pt x="1302" y="2796"/>
                    </a:cubicBezTo>
                    <a:cubicBezTo>
                      <a:pt x="1313" y="2656"/>
                      <a:pt x="1309" y="2519"/>
                      <a:pt x="1316" y="2380"/>
                    </a:cubicBezTo>
                    <a:cubicBezTo>
                      <a:pt x="1325" y="2003"/>
                      <a:pt x="1456" y="1850"/>
                      <a:pt x="1818" y="1773"/>
                    </a:cubicBezTo>
                    <a:cubicBezTo>
                      <a:pt x="1902" y="1757"/>
                      <a:pt x="1988" y="1740"/>
                      <a:pt x="2068" y="1713"/>
                    </a:cubicBezTo>
                    <a:cubicBezTo>
                      <a:pt x="2338" y="1627"/>
                      <a:pt x="2524" y="1387"/>
                      <a:pt x="2467" y="1087"/>
                    </a:cubicBezTo>
                    <a:cubicBezTo>
                      <a:pt x="2435" y="911"/>
                      <a:pt x="2421" y="738"/>
                      <a:pt x="2527" y="568"/>
                    </a:cubicBezTo>
                    <a:cubicBezTo>
                      <a:pt x="2661" y="362"/>
                      <a:pt x="2851" y="258"/>
                      <a:pt x="3077" y="185"/>
                    </a:cubicBezTo>
                    <a:cubicBezTo>
                      <a:pt x="3087" y="182"/>
                      <a:pt x="3097" y="180"/>
                      <a:pt x="3107" y="180"/>
                    </a:cubicBezTo>
                    <a:close/>
                    <a:moveTo>
                      <a:pt x="3148" y="0"/>
                    </a:moveTo>
                    <a:cubicBezTo>
                      <a:pt x="3120" y="0"/>
                      <a:pt x="3091" y="5"/>
                      <a:pt x="3064" y="15"/>
                    </a:cubicBezTo>
                    <a:cubicBezTo>
                      <a:pt x="2897" y="71"/>
                      <a:pt x="2727" y="142"/>
                      <a:pt x="2587" y="242"/>
                    </a:cubicBezTo>
                    <a:cubicBezTo>
                      <a:pt x="2321" y="434"/>
                      <a:pt x="2161" y="698"/>
                      <a:pt x="2238" y="1050"/>
                    </a:cubicBezTo>
                    <a:cubicBezTo>
                      <a:pt x="2244" y="1081"/>
                      <a:pt x="2248" y="1114"/>
                      <a:pt x="2252" y="1147"/>
                    </a:cubicBezTo>
                    <a:cubicBezTo>
                      <a:pt x="2268" y="1304"/>
                      <a:pt x="2178" y="1453"/>
                      <a:pt x="2028" y="1510"/>
                    </a:cubicBezTo>
                    <a:cubicBezTo>
                      <a:pt x="1938" y="1544"/>
                      <a:pt x="1845" y="1570"/>
                      <a:pt x="1748" y="1580"/>
                    </a:cubicBezTo>
                    <a:cubicBezTo>
                      <a:pt x="1356" y="1627"/>
                      <a:pt x="1093" y="1943"/>
                      <a:pt x="1082" y="2372"/>
                    </a:cubicBezTo>
                    <a:cubicBezTo>
                      <a:pt x="1079" y="2492"/>
                      <a:pt x="1082" y="2612"/>
                      <a:pt x="1079" y="2732"/>
                    </a:cubicBezTo>
                    <a:cubicBezTo>
                      <a:pt x="1076" y="2929"/>
                      <a:pt x="996" y="3092"/>
                      <a:pt x="839" y="3211"/>
                    </a:cubicBezTo>
                    <a:cubicBezTo>
                      <a:pt x="779" y="3255"/>
                      <a:pt x="723" y="3302"/>
                      <a:pt x="663" y="3342"/>
                    </a:cubicBezTo>
                    <a:cubicBezTo>
                      <a:pt x="310" y="3585"/>
                      <a:pt x="0" y="4067"/>
                      <a:pt x="237" y="4694"/>
                    </a:cubicBezTo>
                    <a:cubicBezTo>
                      <a:pt x="306" y="4875"/>
                      <a:pt x="354" y="4933"/>
                      <a:pt x="501" y="4933"/>
                    </a:cubicBezTo>
                    <a:cubicBezTo>
                      <a:pt x="537" y="4933"/>
                      <a:pt x="579" y="4929"/>
                      <a:pt x="629" y="4923"/>
                    </a:cubicBezTo>
                    <a:cubicBezTo>
                      <a:pt x="680" y="4917"/>
                      <a:pt x="729" y="4894"/>
                      <a:pt x="776" y="4874"/>
                    </a:cubicBezTo>
                    <a:cubicBezTo>
                      <a:pt x="809" y="4860"/>
                      <a:pt x="829" y="4827"/>
                      <a:pt x="826" y="4794"/>
                    </a:cubicBezTo>
                    <a:cubicBezTo>
                      <a:pt x="819" y="4694"/>
                      <a:pt x="813" y="4607"/>
                      <a:pt x="806" y="4521"/>
                    </a:cubicBezTo>
                    <a:cubicBezTo>
                      <a:pt x="789" y="4258"/>
                      <a:pt x="893" y="4058"/>
                      <a:pt x="1116" y="3915"/>
                    </a:cubicBezTo>
                    <a:cubicBezTo>
                      <a:pt x="1222" y="3844"/>
                      <a:pt x="1328" y="3775"/>
                      <a:pt x="1422" y="3691"/>
                    </a:cubicBezTo>
                    <a:cubicBezTo>
                      <a:pt x="1652" y="3485"/>
                      <a:pt x="1772" y="3231"/>
                      <a:pt x="1718" y="2909"/>
                    </a:cubicBezTo>
                    <a:cubicBezTo>
                      <a:pt x="1702" y="2799"/>
                      <a:pt x="1699" y="2686"/>
                      <a:pt x="1705" y="2572"/>
                    </a:cubicBezTo>
                    <a:cubicBezTo>
                      <a:pt x="1722" y="2309"/>
                      <a:pt x="1912" y="2140"/>
                      <a:pt x="2175" y="2129"/>
                    </a:cubicBezTo>
                    <a:cubicBezTo>
                      <a:pt x="2281" y="2126"/>
                      <a:pt x="2391" y="2117"/>
                      <a:pt x="2498" y="2093"/>
                    </a:cubicBezTo>
                    <a:cubicBezTo>
                      <a:pt x="2774" y="2029"/>
                      <a:pt x="2991" y="1760"/>
                      <a:pt x="2971" y="1473"/>
                    </a:cubicBezTo>
                    <a:cubicBezTo>
                      <a:pt x="2964" y="1397"/>
                      <a:pt x="2951" y="1324"/>
                      <a:pt x="2940" y="1247"/>
                    </a:cubicBezTo>
                    <a:cubicBezTo>
                      <a:pt x="2904" y="938"/>
                      <a:pt x="3007" y="754"/>
                      <a:pt x="3291" y="628"/>
                    </a:cubicBezTo>
                    <a:cubicBezTo>
                      <a:pt x="3477" y="541"/>
                      <a:pt x="3497" y="505"/>
                      <a:pt x="3443" y="308"/>
                    </a:cubicBezTo>
                    <a:cubicBezTo>
                      <a:pt x="3430" y="251"/>
                      <a:pt x="3406" y="195"/>
                      <a:pt x="3380" y="145"/>
                    </a:cubicBezTo>
                    <a:cubicBezTo>
                      <a:pt x="3334" y="55"/>
                      <a:pt x="3243" y="0"/>
                      <a:pt x="3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5" name="Google Shape;575;p4"/>
            <p:cNvGrpSpPr/>
            <p:nvPr/>
          </p:nvGrpSpPr>
          <p:grpSpPr>
            <a:xfrm>
              <a:off x="5182720" y="4179731"/>
              <a:ext cx="319511" cy="292303"/>
              <a:chOff x="7964832" y="4829718"/>
              <a:chExt cx="319511" cy="292303"/>
            </a:xfrm>
          </p:grpSpPr>
          <p:sp>
            <p:nvSpPr>
              <p:cNvPr id="576" name="Google Shape;576;p4"/>
              <p:cNvSpPr/>
              <p:nvPr/>
            </p:nvSpPr>
            <p:spPr>
              <a:xfrm>
                <a:off x="7977408" y="4842459"/>
                <a:ext cx="302332" cy="267150"/>
              </a:xfrm>
              <a:custGeom>
                <a:rect b="b" l="l" r="r" t="t"/>
                <a:pathLst>
                  <a:path extrusionOk="0" h="3250" w="3678">
                    <a:moveTo>
                      <a:pt x="2697" y="0"/>
                    </a:moveTo>
                    <a:cubicBezTo>
                      <a:pt x="2665" y="0"/>
                      <a:pt x="2635" y="1"/>
                      <a:pt x="2608" y="4"/>
                    </a:cubicBezTo>
                    <a:cubicBezTo>
                      <a:pt x="1573" y="107"/>
                      <a:pt x="857" y="773"/>
                      <a:pt x="294" y="1636"/>
                    </a:cubicBezTo>
                    <a:cubicBezTo>
                      <a:pt x="114" y="1909"/>
                      <a:pt x="1" y="2245"/>
                      <a:pt x="24" y="2564"/>
                    </a:cubicBezTo>
                    <a:cubicBezTo>
                      <a:pt x="34" y="2708"/>
                      <a:pt x="70" y="2848"/>
                      <a:pt x="141" y="2974"/>
                    </a:cubicBezTo>
                    <a:cubicBezTo>
                      <a:pt x="201" y="3077"/>
                      <a:pt x="277" y="3168"/>
                      <a:pt x="384" y="3220"/>
                    </a:cubicBezTo>
                    <a:cubicBezTo>
                      <a:pt x="414" y="3236"/>
                      <a:pt x="464" y="3250"/>
                      <a:pt x="539" y="3250"/>
                    </a:cubicBezTo>
                    <a:cubicBezTo>
                      <a:pt x="800" y="3250"/>
                      <a:pt x="1372" y="3084"/>
                      <a:pt x="2528" y="2261"/>
                    </a:cubicBezTo>
                    <a:cubicBezTo>
                      <a:pt x="2728" y="2122"/>
                      <a:pt x="2872" y="1912"/>
                      <a:pt x="3038" y="1729"/>
                    </a:cubicBezTo>
                    <a:cubicBezTo>
                      <a:pt x="3241" y="1505"/>
                      <a:pt x="3457" y="1286"/>
                      <a:pt x="3567" y="1010"/>
                    </a:cubicBezTo>
                    <a:cubicBezTo>
                      <a:pt x="3677" y="730"/>
                      <a:pt x="3651" y="370"/>
                      <a:pt x="3414" y="183"/>
                    </a:cubicBezTo>
                    <a:cubicBezTo>
                      <a:pt x="3358" y="140"/>
                      <a:pt x="3278" y="104"/>
                      <a:pt x="3187" y="74"/>
                    </a:cubicBezTo>
                    <a:cubicBezTo>
                      <a:pt x="3032" y="25"/>
                      <a:pt x="2844" y="0"/>
                      <a:pt x="26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7964832" y="4829718"/>
                <a:ext cx="319511" cy="292303"/>
              </a:xfrm>
              <a:custGeom>
                <a:rect b="b" l="l" r="r" t="t"/>
                <a:pathLst>
                  <a:path extrusionOk="0" h="3556" w="3887">
                    <a:moveTo>
                      <a:pt x="2870" y="258"/>
                    </a:moveTo>
                    <a:cubicBezTo>
                      <a:pt x="2877" y="258"/>
                      <a:pt x="2884" y="258"/>
                      <a:pt x="2891" y="259"/>
                    </a:cubicBezTo>
                    <a:cubicBezTo>
                      <a:pt x="3088" y="262"/>
                      <a:pt x="3214" y="418"/>
                      <a:pt x="3164" y="609"/>
                    </a:cubicBezTo>
                    <a:cubicBezTo>
                      <a:pt x="3134" y="721"/>
                      <a:pt x="3081" y="835"/>
                      <a:pt x="3011" y="928"/>
                    </a:cubicBezTo>
                    <a:cubicBezTo>
                      <a:pt x="2538" y="1571"/>
                      <a:pt x="1982" y="2130"/>
                      <a:pt x="1282" y="2527"/>
                    </a:cubicBezTo>
                    <a:cubicBezTo>
                      <a:pt x="1147" y="2603"/>
                      <a:pt x="993" y="2653"/>
                      <a:pt x="847" y="2713"/>
                    </a:cubicBezTo>
                    <a:cubicBezTo>
                      <a:pt x="816" y="2726"/>
                      <a:pt x="783" y="2733"/>
                      <a:pt x="750" y="2736"/>
                    </a:cubicBezTo>
                    <a:cubicBezTo>
                      <a:pt x="708" y="2741"/>
                      <a:pt x="670" y="2744"/>
                      <a:pt x="635" y="2744"/>
                    </a:cubicBezTo>
                    <a:cubicBezTo>
                      <a:pt x="369" y="2744"/>
                      <a:pt x="289" y="2600"/>
                      <a:pt x="383" y="2300"/>
                    </a:cubicBezTo>
                    <a:cubicBezTo>
                      <a:pt x="474" y="2020"/>
                      <a:pt x="617" y="1767"/>
                      <a:pt x="800" y="1537"/>
                    </a:cubicBezTo>
                    <a:cubicBezTo>
                      <a:pt x="1130" y="1131"/>
                      <a:pt x="1522" y="795"/>
                      <a:pt x="1962" y="512"/>
                    </a:cubicBezTo>
                    <a:cubicBezTo>
                      <a:pt x="2155" y="389"/>
                      <a:pt x="2368" y="322"/>
                      <a:pt x="2595" y="286"/>
                    </a:cubicBezTo>
                    <a:cubicBezTo>
                      <a:pt x="2687" y="276"/>
                      <a:pt x="2780" y="258"/>
                      <a:pt x="2870" y="258"/>
                    </a:cubicBezTo>
                    <a:close/>
                    <a:moveTo>
                      <a:pt x="3431" y="435"/>
                    </a:moveTo>
                    <a:lnTo>
                      <a:pt x="3431" y="435"/>
                    </a:lnTo>
                    <a:cubicBezTo>
                      <a:pt x="3650" y="575"/>
                      <a:pt x="3734" y="845"/>
                      <a:pt x="3630" y="1085"/>
                    </a:cubicBezTo>
                    <a:cubicBezTo>
                      <a:pt x="3580" y="1201"/>
                      <a:pt x="3517" y="1314"/>
                      <a:pt x="3437" y="1411"/>
                    </a:cubicBezTo>
                    <a:cubicBezTo>
                      <a:pt x="2794" y="2184"/>
                      <a:pt x="2038" y="2806"/>
                      <a:pt x="1103" y="3199"/>
                    </a:cubicBezTo>
                    <a:cubicBezTo>
                      <a:pt x="1050" y="3223"/>
                      <a:pt x="993" y="3239"/>
                      <a:pt x="936" y="3259"/>
                    </a:cubicBezTo>
                    <a:cubicBezTo>
                      <a:pt x="841" y="3290"/>
                      <a:pt x="764" y="3308"/>
                      <a:pt x="700" y="3308"/>
                    </a:cubicBezTo>
                    <a:cubicBezTo>
                      <a:pt x="555" y="3308"/>
                      <a:pt x="473" y="3218"/>
                      <a:pt x="374" y="3003"/>
                    </a:cubicBezTo>
                    <a:cubicBezTo>
                      <a:pt x="382" y="2997"/>
                      <a:pt x="394" y="2982"/>
                      <a:pt x="401" y="2982"/>
                    </a:cubicBezTo>
                    <a:cubicBezTo>
                      <a:pt x="402" y="2982"/>
                      <a:pt x="403" y="2983"/>
                      <a:pt x="403" y="2983"/>
                    </a:cubicBezTo>
                    <a:cubicBezTo>
                      <a:pt x="497" y="3009"/>
                      <a:pt x="589" y="3021"/>
                      <a:pt x="679" y="3021"/>
                    </a:cubicBezTo>
                    <a:cubicBezTo>
                      <a:pt x="897" y="3021"/>
                      <a:pt x="1106" y="2951"/>
                      <a:pt x="1306" y="2843"/>
                    </a:cubicBezTo>
                    <a:cubicBezTo>
                      <a:pt x="1766" y="2596"/>
                      <a:pt x="2181" y="2293"/>
                      <a:pt x="2538" y="1910"/>
                    </a:cubicBezTo>
                    <a:cubicBezTo>
                      <a:pt x="2748" y="1688"/>
                      <a:pt x="2945" y="1454"/>
                      <a:pt x="3134" y="1214"/>
                    </a:cubicBezTo>
                    <a:cubicBezTo>
                      <a:pt x="3311" y="991"/>
                      <a:pt x="3471" y="752"/>
                      <a:pt x="3431" y="435"/>
                    </a:cubicBezTo>
                    <a:close/>
                    <a:moveTo>
                      <a:pt x="2854" y="1"/>
                    </a:moveTo>
                    <a:cubicBezTo>
                      <a:pt x="2596" y="1"/>
                      <a:pt x="2348" y="72"/>
                      <a:pt x="2109" y="186"/>
                    </a:cubicBezTo>
                    <a:cubicBezTo>
                      <a:pt x="1519" y="466"/>
                      <a:pt x="1019" y="865"/>
                      <a:pt x="603" y="1371"/>
                    </a:cubicBezTo>
                    <a:cubicBezTo>
                      <a:pt x="347" y="1691"/>
                      <a:pt x="164" y="2044"/>
                      <a:pt x="74" y="2450"/>
                    </a:cubicBezTo>
                    <a:cubicBezTo>
                      <a:pt x="0" y="2779"/>
                      <a:pt x="100" y="3053"/>
                      <a:pt x="291" y="3306"/>
                    </a:cubicBezTo>
                    <a:cubicBezTo>
                      <a:pt x="420" y="3476"/>
                      <a:pt x="545" y="3555"/>
                      <a:pt x="709" y="3555"/>
                    </a:cubicBezTo>
                    <a:cubicBezTo>
                      <a:pt x="777" y="3555"/>
                      <a:pt x="852" y="3542"/>
                      <a:pt x="936" y="3515"/>
                    </a:cubicBezTo>
                    <a:cubicBezTo>
                      <a:pt x="1119" y="3459"/>
                      <a:pt x="1302" y="3392"/>
                      <a:pt x="1473" y="3309"/>
                    </a:cubicBezTo>
                    <a:cubicBezTo>
                      <a:pt x="2275" y="2916"/>
                      <a:pt x="2941" y="2356"/>
                      <a:pt x="3511" y="1677"/>
                    </a:cubicBezTo>
                    <a:cubicBezTo>
                      <a:pt x="3607" y="1560"/>
                      <a:pt x="3684" y="1425"/>
                      <a:pt x="3760" y="1294"/>
                    </a:cubicBezTo>
                    <a:cubicBezTo>
                      <a:pt x="3867" y="1114"/>
                      <a:pt x="3887" y="921"/>
                      <a:pt x="3877" y="709"/>
                    </a:cubicBezTo>
                    <a:cubicBezTo>
                      <a:pt x="3830" y="601"/>
                      <a:pt x="3800" y="482"/>
                      <a:pt x="3737" y="386"/>
                    </a:cubicBezTo>
                    <a:cubicBezTo>
                      <a:pt x="3607" y="186"/>
                      <a:pt x="3400" y="92"/>
                      <a:pt x="3174" y="39"/>
                    </a:cubicBezTo>
                    <a:cubicBezTo>
                      <a:pt x="3066" y="13"/>
                      <a:pt x="2959" y="1"/>
                      <a:pt x="2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8124210" y="4919312"/>
                <a:ext cx="23016" cy="17509"/>
              </a:xfrm>
              <a:custGeom>
                <a:rect b="b" l="l" r="r" t="t"/>
                <a:pathLst>
                  <a:path extrusionOk="0" h="213" w="280">
                    <a:moveTo>
                      <a:pt x="124" y="1"/>
                    </a:moveTo>
                    <a:cubicBezTo>
                      <a:pt x="57" y="1"/>
                      <a:pt x="0" y="67"/>
                      <a:pt x="16" y="128"/>
                    </a:cubicBezTo>
                    <a:cubicBezTo>
                      <a:pt x="33" y="185"/>
                      <a:pt x="70" y="213"/>
                      <a:pt x="123" y="213"/>
                    </a:cubicBezTo>
                    <a:cubicBezTo>
                      <a:pt x="131" y="213"/>
                      <a:pt x="140" y="212"/>
                      <a:pt x="150" y="211"/>
                    </a:cubicBezTo>
                    <a:cubicBezTo>
                      <a:pt x="222" y="204"/>
                      <a:pt x="279" y="135"/>
                      <a:pt x="250" y="75"/>
                    </a:cubicBezTo>
                    <a:cubicBezTo>
                      <a:pt x="226" y="31"/>
                      <a:pt x="203" y="8"/>
                      <a:pt x="133" y="1"/>
                    </a:cubicBezTo>
                    <a:cubicBezTo>
                      <a:pt x="130" y="1"/>
                      <a:pt x="127" y="1"/>
                      <a:pt x="1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8084838" y="4916517"/>
                <a:ext cx="22934" cy="17509"/>
              </a:xfrm>
              <a:custGeom>
                <a:rect b="b" l="l" r="r" t="t"/>
                <a:pathLst>
                  <a:path extrusionOk="0" h="213" w="279">
                    <a:moveTo>
                      <a:pt x="119" y="1"/>
                    </a:moveTo>
                    <a:cubicBezTo>
                      <a:pt x="55" y="1"/>
                      <a:pt x="0" y="66"/>
                      <a:pt x="16" y="125"/>
                    </a:cubicBezTo>
                    <a:cubicBezTo>
                      <a:pt x="34" y="188"/>
                      <a:pt x="76" y="213"/>
                      <a:pt x="132" y="213"/>
                    </a:cubicBezTo>
                    <a:cubicBezTo>
                      <a:pt x="139" y="213"/>
                      <a:pt x="145" y="213"/>
                      <a:pt x="152" y="212"/>
                    </a:cubicBezTo>
                    <a:cubicBezTo>
                      <a:pt x="222" y="202"/>
                      <a:pt x="279" y="132"/>
                      <a:pt x="249" y="72"/>
                    </a:cubicBezTo>
                    <a:cubicBezTo>
                      <a:pt x="229" y="29"/>
                      <a:pt x="206" y="9"/>
                      <a:pt x="132" y="2"/>
                    </a:cubicBezTo>
                    <a:cubicBezTo>
                      <a:pt x="128" y="1"/>
                      <a:pt x="124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8064289" y="4951943"/>
                <a:ext cx="23016" cy="17509"/>
              </a:xfrm>
              <a:custGeom>
                <a:rect b="b" l="l" r="r" t="t"/>
                <a:pathLst>
                  <a:path extrusionOk="0" h="213" w="280">
                    <a:moveTo>
                      <a:pt x="122" y="0"/>
                    </a:moveTo>
                    <a:cubicBezTo>
                      <a:pt x="57" y="0"/>
                      <a:pt x="0" y="67"/>
                      <a:pt x="16" y="127"/>
                    </a:cubicBezTo>
                    <a:cubicBezTo>
                      <a:pt x="34" y="184"/>
                      <a:pt x="73" y="212"/>
                      <a:pt x="126" y="212"/>
                    </a:cubicBezTo>
                    <a:cubicBezTo>
                      <a:pt x="134" y="212"/>
                      <a:pt x="143" y="212"/>
                      <a:pt x="152" y="210"/>
                    </a:cubicBezTo>
                    <a:cubicBezTo>
                      <a:pt x="223" y="201"/>
                      <a:pt x="279" y="133"/>
                      <a:pt x="249" y="73"/>
                    </a:cubicBezTo>
                    <a:cubicBezTo>
                      <a:pt x="229" y="30"/>
                      <a:pt x="206" y="7"/>
                      <a:pt x="132" y="1"/>
                    </a:cubicBezTo>
                    <a:cubicBezTo>
                      <a:pt x="129" y="0"/>
                      <a:pt x="126" y="0"/>
                      <a:pt x="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8103743" y="4963697"/>
                <a:ext cx="22934" cy="17509"/>
              </a:xfrm>
              <a:custGeom>
                <a:rect b="b" l="l" r="r" t="t"/>
                <a:pathLst>
                  <a:path extrusionOk="0" h="213" w="279">
                    <a:moveTo>
                      <a:pt x="127" y="0"/>
                    </a:moveTo>
                    <a:cubicBezTo>
                      <a:pt x="60" y="0"/>
                      <a:pt x="0" y="67"/>
                      <a:pt x="19" y="127"/>
                    </a:cubicBezTo>
                    <a:cubicBezTo>
                      <a:pt x="34" y="185"/>
                      <a:pt x="72" y="212"/>
                      <a:pt x="125" y="212"/>
                    </a:cubicBezTo>
                    <a:cubicBezTo>
                      <a:pt x="134" y="212"/>
                      <a:pt x="143" y="212"/>
                      <a:pt x="152" y="210"/>
                    </a:cubicBezTo>
                    <a:cubicBezTo>
                      <a:pt x="225" y="204"/>
                      <a:pt x="279" y="134"/>
                      <a:pt x="249" y="74"/>
                    </a:cubicBezTo>
                    <a:cubicBezTo>
                      <a:pt x="229" y="30"/>
                      <a:pt x="205" y="7"/>
                      <a:pt x="136" y="1"/>
                    </a:cubicBezTo>
                    <a:cubicBezTo>
                      <a:pt x="133" y="1"/>
                      <a:pt x="130" y="0"/>
                      <a:pt x="1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4"/>
            <p:cNvGrpSpPr/>
            <p:nvPr/>
          </p:nvGrpSpPr>
          <p:grpSpPr>
            <a:xfrm>
              <a:off x="5013175" y="3816415"/>
              <a:ext cx="353953" cy="297646"/>
              <a:chOff x="7610862" y="4532077"/>
              <a:chExt cx="353953" cy="297646"/>
            </a:xfrm>
          </p:grpSpPr>
          <p:sp>
            <p:nvSpPr>
              <p:cNvPr id="583" name="Google Shape;583;p4"/>
              <p:cNvSpPr/>
              <p:nvPr/>
            </p:nvSpPr>
            <p:spPr>
              <a:xfrm>
                <a:off x="7625658" y="4547448"/>
                <a:ext cx="324937" cy="269369"/>
              </a:xfrm>
              <a:custGeom>
                <a:rect b="b" l="l" r="r" t="t"/>
                <a:pathLst>
                  <a:path extrusionOk="0" h="3277" w="3953">
                    <a:moveTo>
                      <a:pt x="3318" y="0"/>
                    </a:moveTo>
                    <a:cubicBezTo>
                      <a:pt x="3309" y="0"/>
                      <a:pt x="3299" y="1"/>
                      <a:pt x="3289" y="2"/>
                    </a:cubicBezTo>
                    <a:cubicBezTo>
                      <a:pt x="3157" y="15"/>
                      <a:pt x="3043" y="109"/>
                      <a:pt x="2943" y="198"/>
                    </a:cubicBezTo>
                    <a:cubicBezTo>
                      <a:pt x="2780" y="349"/>
                      <a:pt x="2617" y="498"/>
                      <a:pt x="2450" y="644"/>
                    </a:cubicBezTo>
                    <a:cubicBezTo>
                      <a:pt x="2374" y="715"/>
                      <a:pt x="2294" y="791"/>
                      <a:pt x="2264" y="891"/>
                    </a:cubicBezTo>
                    <a:cubicBezTo>
                      <a:pt x="2235" y="1001"/>
                      <a:pt x="2267" y="1114"/>
                      <a:pt x="2267" y="1228"/>
                    </a:cubicBezTo>
                    <a:cubicBezTo>
                      <a:pt x="2275" y="1474"/>
                      <a:pt x="2098" y="1710"/>
                      <a:pt x="1861" y="1780"/>
                    </a:cubicBezTo>
                    <a:cubicBezTo>
                      <a:pt x="1800" y="1798"/>
                      <a:pt x="1738" y="1807"/>
                      <a:pt x="1675" y="1807"/>
                    </a:cubicBezTo>
                    <a:cubicBezTo>
                      <a:pt x="1535" y="1807"/>
                      <a:pt x="1393" y="1767"/>
                      <a:pt x="1262" y="1714"/>
                    </a:cubicBezTo>
                    <a:cubicBezTo>
                      <a:pt x="1178" y="1684"/>
                      <a:pt x="1092" y="1647"/>
                      <a:pt x="1005" y="1647"/>
                    </a:cubicBezTo>
                    <a:cubicBezTo>
                      <a:pt x="985" y="1647"/>
                      <a:pt x="965" y="1649"/>
                      <a:pt x="945" y="1654"/>
                    </a:cubicBezTo>
                    <a:cubicBezTo>
                      <a:pt x="862" y="1674"/>
                      <a:pt x="796" y="1734"/>
                      <a:pt x="732" y="1790"/>
                    </a:cubicBezTo>
                    <a:cubicBezTo>
                      <a:pt x="556" y="1950"/>
                      <a:pt x="386" y="2116"/>
                      <a:pt x="223" y="2290"/>
                    </a:cubicBezTo>
                    <a:cubicBezTo>
                      <a:pt x="117" y="2402"/>
                      <a:pt x="0" y="2510"/>
                      <a:pt x="6" y="2649"/>
                    </a:cubicBezTo>
                    <a:cubicBezTo>
                      <a:pt x="6" y="2689"/>
                      <a:pt x="20" y="2736"/>
                      <a:pt x="50" y="2786"/>
                    </a:cubicBezTo>
                    <a:cubicBezTo>
                      <a:pt x="93" y="2866"/>
                      <a:pt x="169" y="2926"/>
                      <a:pt x="246" y="2976"/>
                    </a:cubicBezTo>
                    <a:cubicBezTo>
                      <a:pt x="552" y="3180"/>
                      <a:pt x="918" y="3276"/>
                      <a:pt x="1285" y="3276"/>
                    </a:cubicBezTo>
                    <a:cubicBezTo>
                      <a:pt x="1503" y="3276"/>
                      <a:pt x="1721" y="3243"/>
                      <a:pt x="1928" y="3179"/>
                    </a:cubicBezTo>
                    <a:cubicBezTo>
                      <a:pt x="2484" y="3006"/>
                      <a:pt x="2963" y="2626"/>
                      <a:pt x="3326" y="2170"/>
                    </a:cubicBezTo>
                    <a:cubicBezTo>
                      <a:pt x="3526" y="1917"/>
                      <a:pt x="3696" y="1637"/>
                      <a:pt x="3793" y="1334"/>
                    </a:cubicBezTo>
                    <a:cubicBezTo>
                      <a:pt x="3886" y="1048"/>
                      <a:pt x="3953" y="728"/>
                      <a:pt x="3919" y="432"/>
                    </a:cubicBezTo>
                    <a:cubicBezTo>
                      <a:pt x="3909" y="355"/>
                      <a:pt x="3859" y="292"/>
                      <a:pt x="3813" y="232"/>
                    </a:cubicBezTo>
                    <a:cubicBezTo>
                      <a:pt x="3789" y="198"/>
                      <a:pt x="3756" y="172"/>
                      <a:pt x="3723" y="149"/>
                    </a:cubicBezTo>
                    <a:cubicBezTo>
                      <a:pt x="3683" y="122"/>
                      <a:pt x="3640" y="102"/>
                      <a:pt x="3596" y="82"/>
                    </a:cubicBezTo>
                    <a:cubicBezTo>
                      <a:pt x="3508" y="42"/>
                      <a:pt x="3415" y="0"/>
                      <a:pt x="3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7610862" y="4532077"/>
                <a:ext cx="353953" cy="297646"/>
              </a:xfrm>
              <a:custGeom>
                <a:rect b="b" l="l" r="r" t="t"/>
                <a:pathLst>
                  <a:path extrusionOk="0" h="3621" w="4306">
                    <a:moveTo>
                      <a:pt x="3470" y="249"/>
                    </a:moveTo>
                    <a:cubicBezTo>
                      <a:pt x="3494" y="249"/>
                      <a:pt x="3519" y="256"/>
                      <a:pt x="3546" y="272"/>
                    </a:cubicBezTo>
                    <a:cubicBezTo>
                      <a:pt x="3676" y="349"/>
                      <a:pt x="3806" y="428"/>
                      <a:pt x="3933" y="516"/>
                    </a:cubicBezTo>
                    <a:cubicBezTo>
                      <a:pt x="4006" y="562"/>
                      <a:pt x="4029" y="642"/>
                      <a:pt x="4016" y="725"/>
                    </a:cubicBezTo>
                    <a:cubicBezTo>
                      <a:pt x="3996" y="842"/>
                      <a:pt x="3969" y="958"/>
                      <a:pt x="3943" y="1098"/>
                    </a:cubicBezTo>
                    <a:cubicBezTo>
                      <a:pt x="3843" y="1618"/>
                      <a:pt x="3580" y="2080"/>
                      <a:pt x="3240" y="2510"/>
                    </a:cubicBezTo>
                    <a:cubicBezTo>
                      <a:pt x="3020" y="2786"/>
                      <a:pt x="2750" y="2989"/>
                      <a:pt x="2421" y="3123"/>
                    </a:cubicBezTo>
                    <a:cubicBezTo>
                      <a:pt x="2103" y="3250"/>
                      <a:pt x="1776" y="3330"/>
                      <a:pt x="1435" y="3330"/>
                    </a:cubicBezTo>
                    <a:cubicBezTo>
                      <a:pt x="1376" y="3330"/>
                      <a:pt x="1316" y="3327"/>
                      <a:pt x="1256" y="3322"/>
                    </a:cubicBezTo>
                    <a:cubicBezTo>
                      <a:pt x="932" y="3296"/>
                      <a:pt x="656" y="3163"/>
                      <a:pt x="417" y="2946"/>
                    </a:cubicBezTo>
                    <a:cubicBezTo>
                      <a:pt x="240" y="2783"/>
                      <a:pt x="246" y="2653"/>
                      <a:pt x="433" y="2510"/>
                    </a:cubicBezTo>
                    <a:cubicBezTo>
                      <a:pt x="632" y="2354"/>
                      <a:pt x="836" y="2200"/>
                      <a:pt x="1029" y="2040"/>
                    </a:cubicBezTo>
                    <a:cubicBezTo>
                      <a:pt x="1084" y="1995"/>
                      <a:pt x="1135" y="1969"/>
                      <a:pt x="1191" y="1969"/>
                    </a:cubicBezTo>
                    <a:cubicBezTo>
                      <a:pt x="1229" y="1969"/>
                      <a:pt x="1270" y="1981"/>
                      <a:pt x="1316" y="2007"/>
                    </a:cubicBezTo>
                    <a:cubicBezTo>
                      <a:pt x="1481" y="2098"/>
                      <a:pt x="1659" y="2151"/>
                      <a:pt x="1851" y="2151"/>
                    </a:cubicBezTo>
                    <a:cubicBezTo>
                      <a:pt x="1863" y="2151"/>
                      <a:pt x="1876" y="2150"/>
                      <a:pt x="1888" y="2150"/>
                    </a:cubicBezTo>
                    <a:cubicBezTo>
                      <a:pt x="2318" y="2140"/>
                      <a:pt x="2567" y="1881"/>
                      <a:pt x="2554" y="1455"/>
                    </a:cubicBezTo>
                    <a:cubicBezTo>
                      <a:pt x="2550" y="1391"/>
                      <a:pt x="2547" y="1318"/>
                      <a:pt x="2524" y="1258"/>
                    </a:cubicBezTo>
                    <a:cubicBezTo>
                      <a:pt x="2467" y="1108"/>
                      <a:pt x="2527" y="1015"/>
                      <a:pt x="2644" y="918"/>
                    </a:cubicBezTo>
                    <a:cubicBezTo>
                      <a:pt x="2884" y="722"/>
                      <a:pt x="3117" y="516"/>
                      <a:pt x="3350" y="305"/>
                    </a:cubicBezTo>
                    <a:cubicBezTo>
                      <a:pt x="3390" y="270"/>
                      <a:pt x="3429" y="249"/>
                      <a:pt x="3470" y="249"/>
                    </a:cubicBezTo>
                    <a:close/>
                    <a:moveTo>
                      <a:pt x="3525" y="0"/>
                    </a:moveTo>
                    <a:cubicBezTo>
                      <a:pt x="3414" y="0"/>
                      <a:pt x="3307" y="46"/>
                      <a:pt x="3207" y="122"/>
                    </a:cubicBezTo>
                    <a:cubicBezTo>
                      <a:pt x="2914" y="352"/>
                      <a:pt x="2634" y="596"/>
                      <a:pt x="2351" y="838"/>
                    </a:cubicBezTo>
                    <a:cubicBezTo>
                      <a:pt x="2231" y="938"/>
                      <a:pt x="2204" y="1068"/>
                      <a:pt x="2241" y="1218"/>
                    </a:cubicBezTo>
                    <a:cubicBezTo>
                      <a:pt x="2264" y="1321"/>
                      <a:pt x="2284" y="1427"/>
                      <a:pt x="2284" y="1531"/>
                    </a:cubicBezTo>
                    <a:cubicBezTo>
                      <a:pt x="2284" y="1710"/>
                      <a:pt x="2175" y="1834"/>
                      <a:pt x="2001" y="1867"/>
                    </a:cubicBezTo>
                    <a:cubicBezTo>
                      <a:pt x="1961" y="1874"/>
                      <a:pt x="1918" y="1878"/>
                      <a:pt x="1876" y="1878"/>
                    </a:cubicBezTo>
                    <a:cubicBezTo>
                      <a:pt x="1837" y="1878"/>
                      <a:pt x="1800" y="1875"/>
                      <a:pt x="1765" y="1867"/>
                    </a:cubicBezTo>
                    <a:cubicBezTo>
                      <a:pt x="1622" y="1834"/>
                      <a:pt x="1482" y="1790"/>
                      <a:pt x="1348" y="1738"/>
                    </a:cubicBezTo>
                    <a:cubicBezTo>
                      <a:pt x="1289" y="1713"/>
                      <a:pt x="1232" y="1699"/>
                      <a:pt x="1177" y="1699"/>
                    </a:cubicBezTo>
                    <a:cubicBezTo>
                      <a:pt x="1099" y="1699"/>
                      <a:pt x="1026" y="1726"/>
                      <a:pt x="956" y="1784"/>
                    </a:cubicBezTo>
                    <a:cubicBezTo>
                      <a:pt x="712" y="1987"/>
                      <a:pt x="460" y="2187"/>
                      <a:pt x="226" y="2403"/>
                    </a:cubicBezTo>
                    <a:cubicBezTo>
                      <a:pt x="3" y="2613"/>
                      <a:pt x="0" y="2886"/>
                      <a:pt x="206" y="3109"/>
                    </a:cubicBezTo>
                    <a:cubicBezTo>
                      <a:pt x="486" y="3409"/>
                      <a:pt x="832" y="3582"/>
                      <a:pt x="1242" y="3612"/>
                    </a:cubicBezTo>
                    <a:cubicBezTo>
                      <a:pt x="1309" y="3618"/>
                      <a:pt x="1376" y="3620"/>
                      <a:pt x="1443" y="3620"/>
                    </a:cubicBezTo>
                    <a:cubicBezTo>
                      <a:pt x="1821" y="3620"/>
                      <a:pt x="2190" y="3535"/>
                      <a:pt x="2544" y="3382"/>
                    </a:cubicBezTo>
                    <a:cubicBezTo>
                      <a:pt x="2801" y="3273"/>
                      <a:pt x="3044" y="3133"/>
                      <a:pt x="3240" y="2926"/>
                    </a:cubicBezTo>
                    <a:cubicBezTo>
                      <a:pt x="3726" y="2406"/>
                      <a:pt x="4069" y="1807"/>
                      <a:pt x="4213" y="1105"/>
                    </a:cubicBezTo>
                    <a:cubicBezTo>
                      <a:pt x="4236" y="995"/>
                      <a:pt x="4262" y="885"/>
                      <a:pt x="4279" y="771"/>
                    </a:cubicBezTo>
                    <a:cubicBezTo>
                      <a:pt x="4305" y="572"/>
                      <a:pt x="4242" y="405"/>
                      <a:pt x="4076" y="285"/>
                    </a:cubicBezTo>
                    <a:cubicBezTo>
                      <a:pt x="3986" y="219"/>
                      <a:pt x="3886" y="162"/>
                      <a:pt x="3796" y="96"/>
                    </a:cubicBezTo>
                    <a:cubicBezTo>
                      <a:pt x="3705" y="29"/>
                      <a:pt x="3614" y="0"/>
                      <a:pt x="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7665523" y="4715373"/>
                <a:ext cx="120012" cy="42333"/>
              </a:xfrm>
              <a:custGeom>
                <a:rect b="b" l="l" r="r" t="t"/>
                <a:pathLst>
                  <a:path extrusionOk="0" h="515" w="1460">
                    <a:moveTo>
                      <a:pt x="466" y="0"/>
                    </a:moveTo>
                    <a:cubicBezTo>
                      <a:pt x="420" y="0"/>
                      <a:pt x="377" y="12"/>
                      <a:pt x="337" y="44"/>
                    </a:cubicBezTo>
                    <a:cubicBezTo>
                      <a:pt x="221" y="147"/>
                      <a:pt x="121" y="270"/>
                      <a:pt x="18" y="390"/>
                    </a:cubicBezTo>
                    <a:cubicBezTo>
                      <a:pt x="1" y="410"/>
                      <a:pt x="4" y="487"/>
                      <a:pt x="18" y="493"/>
                    </a:cubicBezTo>
                    <a:cubicBezTo>
                      <a:pt x="39" y="505"/>
                      <a:pt x="70" y="514"/>
                      <a:pt x="97" y="514"/>
                    </a:cubicBezTo>
                    <a:cubicBezTo>
                      <a:pt x="114" y="514"/>
                      <a:pt x="130" y="511"/>
                      <a:pt x="141" y="503"/>
                    </a:cubicBezTo>
                    <a:cubicBezTo>
                      <a:pt x="214" y="459"/>
                      <a:pt x="281" y="403"/>
                      <a:pt x="341" y="344"/>
                    </a:cubicBezTo>
                    <a:cubicBezTo>
                      <a:pt x="407" y="280"/>
                      <a:pt x="480" y="203"/>
                      <a:pt x="562" y="203"/>
                    </a:cubicBezTo>
                    <a:cubicBezTo>
                      <a:pt x="583" y="203"/>
                      <a:pt x="605" y="208"/>
                      <a:pt x="627" y="220"/>
                    </a:cubicBezTo>
                    <a:cubicBezTo>
                      <a:pt x="775" y="302"/>
                      <a:pt x="923" y="414"/>
                      <a:pt x="1094" y="414"/>
                    </a:cubicBezTo>
                    <a:cubicBezTo>
                      <a:pt x="1104" y="414"/>
                      <a:pt x="1113" y="414"/>
                      <a:pt x="1123" y="413"/>
                    </a:cubicBezTo>
                    <a:cubicBezTo>
                      <a:pt x="1226" y="407"/>
                      <a:pt x="1320" y="376"/>
                      <a:pt x="1406" y="307"/>
                    </a:cubicBezTo>
                    <a:cubicBezTo>
                      <a:pt x="1459" y="256"/>
                      <a:pt x="1426" y="164"/>
                      <a:pt x="1353" y="164"/>
                    </a:cubicBezTo>
                    <a:lnTo>
                      <a:pt x="1333" y="164"/>
                    </a:lnTo>
                    <a:cubicBezTo>
                      <a:pt x="1273" y="164"/>
                      <a:pt x="1213" y="168"/>
                      <a:pt x="1154" y="168"/>
                    </a:cubicBezTo>
                    <a:cubicBezTo>
                      <a:pt x="1115" y="168"/>
                      <a:pt x="1077" y="166"/>
                      <a:pt x="1040" y="160"/>
                    </a:cubicBezTo>
                    <a:cubicBezTo>
                      <a:pt x="910" y="133"/>
                      <a:pt x="783" y="87"/>
                      <a:pt x="660" y="44"/>
                    </a:cubicBezTo>
                    <a:cubicBezTo>
                      <a:pt x="597" y="22"/>
                      <a:pt x="530" y="0"/>
                      <a:pt x="4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7808955" y="4709291"/>
                <a:ext cx="15700" cy="12659"/>
              </a:xfrm>
              <a:custGeom>
                <a:rect b="b" l="l" r="r" t="t"/>
                <a:pathLst>
                  <a:path extrusionOk="0" h="154" w="191">
                    <a:moveTo>
                      <a:pt x="122" y="0"/>
                    </a:moveTo>
                    <a:cubicBezTo>
                      <a:pt x="92" y="0"/>
                      <a:pt x="52" y="30"/>
                      <a:pt x="1" y="51"/>
                    </a:cubicBezTo>
                    <a:cubicBezTo>
                      <a:pt x="37" y="101"/>
                      <a:pt x="57" y="154"/>
                      <a:pt x="77" y="154"/>
                    </a:cubicBezTo>
                    <a:cubicBezTo>
                      <a:pt x="114" y="154"/>
                      <a:pt x="151" y="121"/>
                      <a:pt x="191" y="104"/>
                    </a:cubicBezTo>
                    <a:cubicBezTo>
                      <a:pt x="171" y="67"/>
                      <a:pt x="157" y="11"/>
                      <a:pt x="131" y="1"/>
                    </a:cubicBezTo>
                    <a:cubicBezTo>
                      <a:pt x="128" y="0"/>
                      <a:pt x="125" y="0"/>
                      <a:pt x="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7" name="Google Shape;587;p4"/>
          <p:cNvGrpSpPr/>
          <p:nvPr/>
        </p:nvGrpSpPr>
        <p:grpSpPr>
          <a:xfrm>
            <a:off x="1321175" y="3568092"/>
            <a:ext cx="853335" cy="957262"/>
            <a:chOff x="1321175" y="3568092"/>
            <a:chExt cx="853335" cy="957262"/>
          </a:xfrm>
        </p:grpSpPr>
        <p:sp>
          <p:nvSpPr>
            <p:cNvPr id="588" name="Google Shape;588;p4"/>
            <p:cNvSpPr/>
            <p:nvPr/>
          </p:nvSpPr>
          <p:spPr>
            <a:xfrm>
              <a:off x="1635037" y="3944076"/>
              <a:ext cx="177223" cy="197280"/>
            </a:xfrm>
            <a:custGeom>
              <a:rect b="b" l="l" r="r" t="t"/>
              <a:pathLst>
                <a:path extrusionOk="0" h="2400" w="2156">
                  <a:moveTo>
                    <a:pt x="1497" y="0"/>
                  </a:moveTo>
                  <a:cubicBezTo>
                    <a:pt x="1410" y="0"/>
                    <a:pt x="1322" y="28"/>
                    <a:pt x="1249" y="74"/>
                  </a:cubicBezTo>
                  <a:cubicBezTo>
                    <a:pt x="1133" y="144"/>
                    <a:pt x="1046" y="257"/>
                    <a:pt x="980" y="377"/>
                  </a:cubicBezTo>
                  <a:cubicBezTo>
                    <a:pt x="843" y="630"/>
                    <a:pt x="786" y="923"/>
                    <a:pt x="820" y="1210"/>
                  </a:cubicBezTo>
                  <a:cubicBezTo>
                    <a:pt x="760" y="1073"/>
                    <a:pt x="680" y="943"/>
                    <a:pt x="583" y="830"/>
                  </a:cubicBezTo>
                  <a:cubicBezTo>
                    <a:pt x="506" y="737"/>
                    <a:pt x="400" y="645"/>
                    <a:pt x="281" y="645"/>
                  </a:cubicBezTo>
                  <a:cubicBezTo>
                    <a:pt x="272" y="645"/>
                    <a:pt x="263" y="645"/>
                    <a:pt x="254" y="646"/>
                  </a:cubicBezTo>
                  <a:cubicBezTo>
                    <a:pt x="150" y="663"/>
                    <a:pt x="67" y="753"/>
                    <a:pt x="34" y="853"/>
                  </a:cubicBezTo>
                  <a:cubicBezTo>
                    <a:pt x="1" y="953"/>
                    <a:pt x="10" y="1063"/>
                    <a:pt x="30" y="1166"/>
                  </a:cubicBezTo>
                  <a:cubicBezTo>
                    <a:pt x="70" y="1370"/>
                    <a:pt x="144" y="1565"/>
                    <a:pt x="250" y="1745"/>
                  </a:cubicBezTo>
                  <a:cubicBezTo>
                    <a:pt x="410" y="2015"/>
                    <a:pt x="614" y="2242"/>
                    <a:pt x="920" y="2332"/>
                  </a:cubicBezTo>
                  <a:cubicBezTo>
                    <a:pt x="1063" y="2374"/>
                    <a:pt x="1209" y="2399"/>
                    <a:pt x="1352" y="2399"/>
                  </a:cubicBezTo>
                  <a:cubicBezTo>
                    <a:pt x="1556" y="2399"/>
                    <a:pt x="1756" y="2348"/>
                    <a:pt x="1942" y="2225"/>
                  </a:cubicBezTo>
                  <a:cubicBezTo>
                    <a:pt x="2008" y="2182"/>
                    <a:pt x="2068" y="2132"/>
                    <a:pt x="2105" y="2062"/>
                  </a:cubicBezTo>
                  <a:cubicBezTo>
                    <a:pt x="2152" y="1975"/>
                    <a:pt x="2155" y="1872"/>
                    <a:pt x="2142" y="1772"/>
                  </a:cubicBezTo>
                  <a:cubicBezTo>
                    <a:pt x="2125" y="1665"/>
                    <a:pt x="2092" y="1556"/>
                    <a:pt x="2015" y="1479"/>
                  </a:cubicBezTo>
                  <a:cubicBezTo>
                    <a:pt x="1949" y="1412"/>
                    <a:pt x="1855" y="1376"/>
                    <a:pt x="1761" y="1376"/>
                  </a:cubicBezTo>
                  <a:cubicBezTo>
                    <a:pt x="1702" y="1376"/>
                    <a:pt x="1644" y="1390"/>
                    <a:pt x="1593" y="1419"/>
                  </a:cubicBezTo>
                  <a:cubicBezTo>
                    <a:pt x="1632" y="1333"/>
                    <a:pt x="1672" y="1246"/>
                    <a:pt x="1716" y="1156"/>
                  </a:cubicBezTo>
                  <a:cubicBezTo>
                    <a:pt x="1782" y="1016"/>
                    <a:pt x="1848" y="873"/>
                    <a:pt x="1885" y="717"/>
                  </a:cubicBezTo>
                  <a:cubicBezTo>
                    <a:pt x="1922" y="563"/>
                    <a:pt x="1922" y="397"/>
                    <a:pt x="1859" y="254"/>
                  </a:cubicBezTo>
                  <a:cubicBezTo>
                    <a:pt x="1816" y="157"/>
                    <a:pt x="1742" y="74"/>
                    <a:pt x="1645" y="31"/>
                  </a:cubicBezTo>
                  <a:cubicBezTo>
                    <a:pt x="1598" y="10"/>
                    <a:pt x="1548" y="0"/>
                    <a:pt x="1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1393134" y="3739656"/>
              <a:ext cx="205582" cy="222104"/>
            </a:xfrm>
            <a:custGeom>
              <a:rect b="b" l="l" r="r" t="t"/>
              <a:pathLst>
                <a:path extrusionOk="0" h="2702" w="2501">
                  <a:moveTo>
                    <a:pt x="1291" y="1"/>
                  </a:moveTo>
                  <a:cubicBezTo>
                    <a:pt x="1267" y="1"/>
                    <a:pt x="1243" y="3"/>
                    <a:pt x="1219" y="7"/>
                  </a:cubicBezTo>
                  <a:cubicBezTo>
                    <a:pt x="1019" y="47"/>
                    <a:pt x="875" y="233"/>
                    <a:pt x="826" y="430"/>
                  </a:cubicBezTo>
                  <a:cubicBezTo>
                    <a:pt x="772" y="626"/>
                    <a:pt x="799" y="833"/>
                    <a:pt x="826" y="1032"/>
                  </a:cubicBezTo>
                  <a:cubicBezTo>
                    <a:pt x="746" y="912"/>
                    <a:pt x="659" y="793"/>
                    <a:pt x="540" y="713"/>
                  </a:cubicBezTo>
                  <a:cubicBezTo>
                    <a:pt x="471" y="665"/>
                    <a:pt x="387" y="638"/>
                    <a:pt x="305" y="638"/>
                  </a:cubicBezTo>
                  <a:cubicBezTo>
                    <a:pt x="243" y="638"/>
                    <a:pt x="183" y="654"/>
                    <a:pt x="133" y="689"/>
                  </a:cubicBezTo>
                  <a:cubicBezTo>
                    <a:pt x="53" y="746"/>
                    <a:pt x="10" y="849"/>
                    <a:pt x="7" y="946"/>
                  </a:cubicBezTo>
                  <a:cubicBezTo>
                    <a:pt x="0" y="1046"/>
                    <a:pt x="26" y="1146"/>
                    <a:pt x="66" y="1235"/>
                  </a:cubicBezTo>
                  <a:cubicBezTo>
                    <a:pt x="153" y="1449"/>
                    <a:pt x="289" y="1639"/>
                    <a:pt x="440" y="1812"/>
                  </a:cubicBezTo>
                  <a:cubicBezTo>
                    <a:pt x="739" y="2162"/>
                    <a:pt x="1125" y="2451"/>
                    <a:pt x="1511" y="2701"/>
                  </a:cubicBezTo>
                  <a:cubicBezTo>
                    <a:pt x="1954" y="2508"/>
                    <a:pt x="2304" y="2108"/>
                    <a:pt x="2438" y="1639"/>
                  </a:cubicBezTo>
                  <a:cubicBezTo>
                    <a:pt x="2481" y="1479"/>
                    <a:pt x="2501" y="1302"/>
                    <a:pt x="2430" y="1149"/>
                  </a:cubicBezTo>
                  <a:cubicBezTo>
                    <a:pt x="2375" y="1022"/>
                    <a:pt x="2244" y="922"/>
                    <a:pt x="2110" y="922"/>
                  </a:cubicBezTo>
                  <a:cubicBezTo>
                    <a:pt x="2083" y="922"/>
                    <a:pt x="2055" y="927"/>
                    <a:pt x="2028" y="936"/>
                  </a:cubicBezTo>
                  <a:cubicBezTo>
                    <a:pt x="1914" y="972"/>
                    <a:pt x="1838" y="1079"/>
                    <a:pt x="1738" y="1146"/>
                  </a:cubicBezTo>
                  <a:cubicBezTo>
                    <a:pt x="1785" y="983"/>
                    <a:pt x="1828" y="836"/>
                    <a:pt x="1828" y="666"/>
                  </a:cubicBezTo>
                  <a:cubicBezTo>
                    <a:pt x="1825" y="496"/>
                    <a:pt x="1778" y="320"/>
                    <a:pt x="1671" y="190"/>
                  </a:cubicBezTo>
                  <a:cubicBezTo>
                    <a:pt x="1577" y="76"/>
                    <a:pt x="1434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1426177" y="4009751"/>
              <a:ext cx="176648" cy="180347"/>
            </a:xfrm>
            <a:custGeom>
              <a:rect b="b" l="l" r="r" t="t"/>
              <a:pathLst>
                <a:path extrusionOk="0" h="2194" w="2149">
                  <a:moveTo>
                    <a:pt x="949" y="0"/>
                  </a:moveTo>
                  <a:cubicBezTo>
                    <a:pt x="835" y="0"/>
                    <a:pt x="721" y="18"/>
                    <a:pt x="613" y="54"/>
                  </a:cubicBezTo>
                  <a:cubicBezTo>
                    <a:pt x="504" y="91"/>
                    <a:pt x="387" y="157"/>
                    <a:pt x="357" y="271"/>
                  </a:cubicBezTo>
                  <a:cubicBezTo>
                    <a:pt x="330" y="377"/>
                    <a:pt x="387" y="487"/>
                    <a:pt x="467" y="560"/>
                  </a:cubicBezTo>
                  <a:cubicBezTo>
                    <a:pt x="550" y="640"/>
                    <a:pt x="660" y="694"/>
                    <a:pt x="773" y="711"/>
                  </a:cubicBezTo>
                  <a:cubicBezTo>
                    <a:pt x="513" y="783"/>
                    <a:pt x="310" y="960"/>
                    <a:pt x="170" y="1193"/>
                  </a:cubicBezTo>
                  <a:cubicBezTo>
                    <a:pt x="50" y="1393"/>
                    <a:pt x="1" y="1646"/>
                    <a:pt x="84" y="1862"/>
                  </a:cubicBezTo>
                  <a:cubicBezTo>
                    <a:pt x="156" y="2049"/>
                    <a:pt x="348" y="2193"/>
                    <a:pt x="546" y="2193"/>
                  </a:cubicBezTo>
                  <a:cubicBezTo>
                    <a:pt x="577" y="2193"/>
                    <a:pt x="609" y="2190"/>
                    <a:pt x="640" y="2182"/>
                  </a:cubicBezTo>
                  <a:cubicBezTo>
                    <a:pt x="713" y="2162"/>
                    <a:pt x="783" y="2122"/>
                    <a:pt x="846" y="2079"/>
                  </a:cubicBezTo>
                  <a:cubicBezTo>
                    <a:pt x="1037" y="1956"/>
                    <a:pt x="1216" y="1802"/>
                    <a:pt x="1306" y="1599"/>
                  </a:cubicBezTo>
                  <a:cubicBezTo>
                    <a:pt x="1326" y="1722"/>
                    <a:pt x="1363" y="1876"/>
                    <a:pt x="1459" y="1956"/>
                  </a:cubicBezTo>
                  <a:cubicBezTo>
                    <a:pt x="1512" y="2003"/>
                    <a:pt x="1580" y="2024"/>
                    <a:pt x="1650" y="2024"/>
                  </a:cubicBezTo>
                  <a:cubicBezTo>
                    <a:pt x="1742" y="2024"/>
                    <a:pt x="1838" y="1987"/>
                    <a:pt x="1909" y="1922"/>
                  </a:cubicBezTo>
                  <a:cubicBezTo>
                    <a:pt x="2032" y="1813"/>
                    <a:pt x="2085" y="1646"/>
                    <a:pt x="2105" y="1479"/>
                  </a:cubicBezTo>
                  <a:cubicBezTo>
                    <a:pt x="2148" y="1126"/>
                    <a:pt x="2056" y="714"/>
                    <a:pt x="1839" y="431"/>
                  </a:cubicBezTo>
                  <a:cubicBezTo>
                    <a:pt x="1632" y="158"/>
                    <a:pt x="1289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1382942" y="3724943"/>
              <a:ext cx="451196" cy="586004"/>
            </a:xfrm>
            <a:custGeom>
              <a:rect b="b" l="l" r="r" t="t"/>
              <a:pathLst>
                <a:path extrusionOk="0" h="7129" w="5489">
                  <a:moveTo>
                    <a:pt x="1420" y="280"/>
                  </a:moveTo>
                  <a:cubicBezTo>
                    <a:pt x="1520" y="280"/>
                    <a:pt x="1618" y="347"/>
                    <a:pt x="1686" y="479"/>
                  </a:cubicBezTo>
                  <a:cubicBezTo>
                    <a:pt x="1818" y="735"/>
                    <a:pt x="1792" y="1005"/>
                    <a:pt x="1752" y="1278"/>
                  </a:cubicBezTo>
                  <a:cubicBezTo>
                    <a:pt x="1746" y="1325"/>
                    <a:pt x="1722" y="1371"/>
                    <a:pt x="1729" y="1414"/>
                  </a:cubicBezTo>
                  <a:cubicBezTo>
                    <a:pt x="1738" y="1461"/>
                    <a:pt x="1766" y="1528"/>
                    <a:pt x="1802" y="1538"/>
                  </a:cubicBezTo>
                  <a:cubicBezTo>
                    <a:pt x="1812" y="1541"/>
                    <a:pt x="1823" y="1542"/>
                    <a:pt x="1834" y="1542"/>
                  </a:cubicBezTo>
                  <a:cubicBezTo>
                    <a:pt x="1876" y="1542"/>
                    <a:pt x="1924" y="1525"/>
                    <a:pt x="1958" y="1505"/>
                  </a:cubicBezTo>
                  <a:cubicBezTo>
                    <a:pt x="1995" y="1481"/>
                    <a:pt x="2012" y="1428"/>
                    <a:pt x="2042" y="1394"/>
                  </a:cubicBezTo>
                  <a:cubicBezTo>
                    <a:pt x="2093" y="1339"/>
                    <a:pt x="2157" y="1317"/>
                    <a:pt x="2226" y="1317"/>
                  </a:cubicBezTo>
                  <a:cubicBezTo>
                    <a:pt x="2250" y="1317"/>
                    <a:pt x="2276" y="1319"/>
                    <a:pt x="2302" y="1325"/>
                  </a:cubicBezTo>
                  <a:cubicBezTo>
                    <a:pt x="2391" y="1345"/>
                    <a:pt x="2431" y="1418"/>
                    <a:pt x="2435" y="1501"/>
                  </a:cubicBezTo>
                  <a:cubicBezTo>
                    <a:pt x="2442" y="1611"/>
                    <a:pt x="2455" y="1734"/>
                    <a:pt x="2418" y="1834"/>
                  </a:cubicBezTo>
                  <a:cubicBezTo>
                    <a:pt x="2305" y="2138"/>
                    <a:pt x="2112" y="2390"/>
                    <a:pt x="1858" y="2593"/>
                  </a:cubicBezTo>
                  <a:cubicBezTo>
                    <a:pt x="1802" y="2637"/>
                    <a:pt x="1732" y="2660"/>
                    <a:pt x="1666" y="2693"/>
                  </a:cubicBezTo>
                  <a:cubicBezTo>
                    <a:pt x="1396" y="2313"/>
                    <a:pt x="1432" y="1858"/>
                    <a:pt x="1296" y="1422"/>
                  </a:cubicBezTo>
                  <a:cubicBezTo>
                    <a:pt x="1139" y="1568"/>
                    <a:pt x="1139" y="1731"/>
                    <a:pt x="1139" y="1881"/>
                  </a:cubicBezTo>
                  <a:cubicBezTo>
                    <a:pt x="1143" y="2038"/>
                    <a:pt x="1169" y="2190"/>
                    <a:pt x="1189" y="2381"/>
                  </a:cubicBezTo>
                  <a:cubicBezTo>
                    <a:pt x="799" y="2090"/>
                    <a:pt x="477" y="1788"/>
                    <a:pt x="317" y="1345"/>
                  </a:cubicBezTo>
                  <a:cubicBezTo>
                    <a:pt x="290" y="1265"/>
                    <a:pt x="277" y="1185"/>
                    <a:pt x="307" y="1105"/>
                  </a:cubicBezTo>
                  <a:cubicBezTo>
                    <a:pt x="326" y="1057"/>
                    <a:pt x="373" y="1030"/>
                    <a:pt x="422" y="1030"/>
                  </a:cubicBezTo>
                  <a:cubicBezTo>
                    <a:pt x="440" y="1030"/>
                    <a:pt x="459" y="1034"/>
                    <a:pt x="477" y="1042"/>
                  </a:cubicBezTo>
                  <a:cubicBezTo>
                    <a:pt x="513" y="1062"/>
                    <a:pt x="550" y="1082"/>
                    <a:pt x="584" y="1105"/>
                  </a:cubicBezTo>
                  <a:cubicBezTo>
                    <a:pt x="684" y="1175"/>
                    <a:pt x="776" y="1254"/>
                    <a:pt x="879" y="1322"/>
                  </a:cubicBezTo>
                  <a:cubicBezTo>
                    <a:pt x="907" y="1340"/>
                    <a:pt x="939" y="1349"/>
                    <a:pt x="970" y="1349"/>
                  </a:cubicBezTo>
                  <a:cubicBezTo>
                    <a:pt x="1018" y="1349"/>
                    <a:pt x="1066" y="1327"/>
                    <a:pt x="1096" y="1285"/>
                  </a:cubicBezTo>
                  <a:cubicBezTo>
                    <a:pt x="1149" y="1215"/>
                    <a:pt x="1099" y="1145"/>
                    <a:pt x="1096" y="1075"/>
                  </a:cubicBezTo>
                  <a:cubicBezTo>
                    <a:pt x="1090" y="939"/>
                    <a:pt x="1076" y="799"/>
                    <a:pt x="1086" y="659"/>
                  </a:cubicBezTo>
                  <a:cubicBezTo>
                    <a:pt x="1090" y="592"/>
                    <a:pt x="1119" y="515"/>
                    <a:pt x="1159" y="455"/>
                  </a:cubicBezTo>
                  <a:cubicBezTo>
                    <a:pt x="1232" y="338"/>
                    <a:pt x="1327" y="280"/>
                    <a:pt x="1420" y="280"/>
                  </a:cubicBezTo>
                  <a:close/>
                  <a:moveTo>
                    <a:pt x="4572" y="2762"/>
                  </a:moveTo>
                  <a:cubicBezTo>
                    <a:pt x="4672" y="2762"/>
                    <a:pt x="4747" y="2828"/>
                    <a:pt x="4786" y="2957"/>
                  </a:cubicBezTo>
                  <a:cubicBezTo>
                    <a:pt x="4869" y="3223"/>
                    <a:pt x="4859" y="3483"/>
                    <a:pt x="4699" y="3722"/>
                  </a:cubicBezTo>
                  <a:cubicBezTo>
                    <a:pt x="4626" y="3832"/>
                    <a:pt x="4546" y="3936"/>
                    <a:pt x="4466" y="4042"/>
                  </a:cubicBezTo>
                  <a:cubicBezTo>
                    <a:pt x="4423" y="4099"/>
                    <a:pt x="4396" y="4159"/>
                    <a:pt x="4433" y="4225"/>
                  </a:cubicBezTo>
                  <a:cubicBezTo>
                    <a:pt x="4463" y="4278"/>
                    <a:pt x="4509" y="4291"/>
                    <a:pt x="4559" y="4291"/>
                  </a:cubicBezTo>
                  <a:cubicBezTo>
                    <a:pt x="4576" y="4291"/>
                    <a:pt x="4592" y="4290"/>
                    <a:pt x="4609" y="4288"/>
                  </a:cubicBezTo>
                  <a:cubicBezTo>
                    <a:pt x="4674" y="4280"/>
                    <a:pt x="4741" y="4267"/>
                    <a:pt x="4809" y="4267"/>
                  </a:cubicBezTo>
                  <a:cubicBezTo>
                    <a:pt x="4821" y="4267"/>
                    <a:pt x="4833" y="4267"/>
                    <a:pt x="4846" y="4268"/>
                  </a:cubicBezTo>
                  <a:cubicBezTo>
                    <a:pt x="5062" y="4288"/>
                    <a:pt x="5162" y="4488"/>
                    <a:pt x="5042" y="4675"/>
                  </a:cubicBezTo>
                  <a:cubicBezTo>
                    <a:pt x="4935" y="4835"/>
                    <a:pt x="4783" y="4951"/>
                    <a:pt x="4586" y="4961"/>
                  </a:cubicBezTo>
                  <a:cubicBezTo>
                    <a:pt x="4561" y="4962"/>
                    <a:pt x="4536" y="4963"/>
                    <a:pt x="4510" y="4963"/>
                  </a:cubicBezTo>
                  <a:cubicBezTo>
                    <a:pt x="4348" y="4963"/>
                    <a:pt x="4181" y="4939"/>
                    <a:pt x="3996" y="4928"/>
                  </a:cubicBezTo>
                  <a:cubicBezTo>
                    <a:pt x="4073" y="4768"/>
                    <a:pt x="4133" y="4635"/>
                    <a:pt x="4196" y="4505"/>
                  </a:cubicBezTo>
                  <a:cubicBezTo>
                    <a:pt x="4233" y="4428"/>
                    <a:pt x="4250" y="4345"/>
                    <a:pt x="4160" y="4295"/>
                  </a:cubicBezTo>
                  <a:cubicBezTo>
                    <a:pt x="4138" y="4284"/>
                    <a:pt x="4117" y="4279"/>
                    <a:pt x="4098" y="4279"/>
                  </a:cubicBezTo>
                  <a:cubicBezTo>
                    <a:pt x="4041" y="4279"/>
                    <a:pt x="3992" y="4321"/>
                    <a:pt x="3960" y="4375"/>
                  </a:cubicBezTo>
                  <a:cubicBezTo>
                    <a:pt x="3890" y="4495"/>
                    <a:pt x="3830" y="4618"/>
                    <a:pt x="3764" y="4741"/>
                  </a:cubicBezTo>
                  <a:cubicBezTo>
                    <a:pt x="3481" y="4578"/>
                    <a:pt x="3167" y="3752"/>
                    <a:pt x="3267" y="3439"/>
                  </a:cubicBezTo>
                  <a:cubicBezTo>
                    <a:pt x="3283" y="3436"/>
                    <a:pt x="3298" y="3434"/>
                    <a:pt x="3312" y="3434"/>
                  </a:cubicBezTo>
                  <a:cubicBezTo>
                    <a:pt x="3403" y="3434"/>
                    <a:pt x="3461" y="3503"/>
                    <a:pt x="3507" y="3572"/>
                  </a:cubicBezTo>
                  <a:cubicBezTo>
                    <a:pt x="3581" y="3672"/>
                    <a:pt x="3637" y="3786"/>
                    <a:pt x="3700" y="3896"/>
                  </a:cubicBezTo>
                  <a:cubicBezTo>
                    <a:pt x="3724" y="3936"/>
                    <a:pt x="3733" y="3989"/>
                    <a:pt x="3764" y="4019"/>
                  </a:cubicBezTo>
                  <a:cubicBezTo>
                    <a:pt x="3797" y="4049"/>
                    <a:pt x="3847" y="4080"/>
                    <a:pt x="3886" y="4080"/>
                  </a:cubicBezTo>
                  <a:cubicBezTo>
                    <a:pt x="3890" y="4080"/>
                    <a:pt x="3893" y="4079"/>
                    <a:pt x="3896" y="4079"/>
                  </a:cubicBezTo>
                  <a:cubicBezTo>
                    <a:pt x="3940" y="4072"/>
                    <a:pt x="3987" y="4019"/>
                    <a:pt x="4003" y="3979"/>
                  </a:cubicBezTo>
                  <a:cubicBezTo>
                    <a:pt x="4027" y="3916"/>
                    <a:pt x="4016" y="3845"/>
                    <a:pt x="4027" y="3782"/>
                  </a:cubicBezTo>
                  <a:cubicBezTo>
                    <a:pt x="4060" y="3572"/>
                    <a:pt x="4090" y="3360"/>
                    <a:pt x="4140" y="3157"/>
                  </a:cubicBezTo>
                  <a:cubicBezTo>
                    <a:pt x="4176" y="3003"/>
                    <a:pt x="4273" y="2880"/>
                    <a:pt x="4416" y="2807"/>
                  </a:cubicBezTo>
                  <a:cubicBezTo>
                    <a:pt x="4473" y="2776"/>
                    <a:pt x="4525" y="2762"/>
                    <a:pt x="4572" y="2762"/>
                  </a:cubicBezTo>
                  <a:close/>
                  <a:moveTo>
                    <a:pt x="1382" y="3592"/>
                  </a:moveTo>
                  <a:cubicBezTo>
                    <a:pt x="1385" y="3592"/>
                    <a:pt x="1389" y="3592"/>
                    <a:pt x="1392" y="3592"/>
                  </a:cubicBezTo>
                  <a:cubicBezTo>
                    <a:pt x="1715" y="3606"/>
                    <a:pt x="1969" y="3766"/>
                    <a:pt x="2215" y="3992"/>
                  </a:cubicBezTo>
                  <a:cubicBezTo>
                    <a:pt x="2109" y="4102"/>
                    <a:pt x="2025" y="4188"/>
                    <a:pt x="1942" y="4271"/>
                  </a:cubicBezTo>
                  <a:cubicBezTo>
                    <a:pt x="1909" y="4305"/>
                    <a:pt x="1875" y="4339"/>
                    <a:pt x="1849" y="4375"/>
                  </a:cubicBezTo>
                  <a:cubicBezTo>
                    <a:pt x="1809" y="4431"/>
                    <a:pt x="1775" y="4505"/>
                    <a:pt x="1838" y="4551"/>
                  </a:cubicBezTo>
                  <a:cubicBezTo>
                    <a:pt x="1854" y="4563"/>
                    <a:pt x="1877" y="4567"/>
                    <a:pt x="1903" y="4567"/>
                  </a:cubicBezTo>
                  <a:cubicBezTo>
                    <a:pt x="1938" y="4567"/>
                    <a:pt x="1977" y="4558"/>
                    <a:pt x="2002" y="4545"/>
                  </a:cubicBezTo>
                  <a:cubicBezTo>
                    <a:pt x="2085" y="4495"/>
                    <a:pt x="2155" y="4422"/>
                    <a:pt x="2235" y="4359"/>
                  </a:cubicBezTo>
                  <a:cubicBezTo>
                    <a:pt x="2275" y="4325"/>
                    <a:pt x="2311" y="4295"/>
                    <a:pt x="2362" y="4255"/>
                  </a:cubicBezTo>
                  <a:cubicBezTo>
                    <a:pt x="2478" y="4528"/>
                    <a:pt x="2498" y="4795"/>
                    <a:pt x="2431" y="5067"/>
                  </a:cubicBezTo>
                  <a:cubicBezTo>
                    <a:pt x="2405" y="5175"/>
                    <a:pt x="2371" y="5301"/>
                    <a:pt x="2232" y="5310"/>
                  </a:cubicBezTo>
                  <a:cubicBezTo>
                    <a:pt x="2227" y="5311"/>
                    <a:pt x="2223" y="5311"/>
                    <a:pt x="2219" y="5311"/>
                  </a:cubicBezTo>
                  <a:cubicBezTo>
                    <a:pt x="2089" y="5311"/>
                    <a:pt x="2047" y="5198"/>
                    <a:pt x="2005" y="5095"/>
                  </a:cubicBezTo>
                  <a:cubicBezTo>
                    <a:pt x="1995" y="5067"/>
                    <a:pt x="1985" y="5044"/>
                    <a:pt x="1982" y="5018"/>
                  </a:cubicBezTo>
                  <a:cubicBezTo>
                    <a:pt x="1967" y="4942"/>
                    <a:pt x="1909" y="4904"/>
                    <a:pt x="1847" y="4904"/>
                  </a:cubicBezTo>
                  <a:cubicBezTo>
                    <a:pt x="1796" y="4904"/>
                    <a:pt x="1743" y="4929"/>
                    <a:pt x="1706" y="4978"/>
                  </a:cubicBezTo>
                  <a:cubicBezTo>
                    <a:pt x="1609" y="5111"/>
                    <a:pt x="1496" y="5234"/>
                    <a:pt x="1376" y="5347"/>
                  </a:cubicBezTo>
                  <a:cubicBezTo>
                    <a:pt x="1297" y="5422"/>
                    <a:pt x="1201" y="5454"/>
                    <a:pt x="1098" y="5454"/>
                  </a:cubicBezTo>
                  <a:cubicBezTo>
                    <a:pt x="1054" y="5454"/>
                    <a:pt x="1009" y="5448"/>
                    <a:pt x="963" y="5437"/>
                  </a:cubicBezTo>
                  <a:cubicBezTo>
                    <a:pt x="813" y="5401"/>
                    <a:pt x="747" y="5327"/>
                    <a:pt x="739" y="5175"/>
                  </a:cubicBezTo>
                  <a:cubicBezTo>
                    <a:pt x="730" y="4915"/>
                    <a:pt x="833" y="4708"/>
                    <a:pt x="1039" y="4555"/>
                  </a:cubicBezTo>
                  <a:cubicBezTo>
                    <a:pt x="1129" y="4488"/>
                    <a:pt x="1233" y="4442"/>
                    <a:pt x="1336" y="4395"/>
                  </a:cubicBezTo>
                  <a:cubicBezTo>
                    <a:pt x="1419" y="4355"/>
                    <a:pt x="1526" y="4342"/>
                    <a:pt x="1539" y="4228"/>
                  </a:cubicBezTo>
                  <a:cubicBezTo>
                    <a:pt x="1552" y="4099"/>
                    <a:pt x="1432" y="4079"/>
                    <a:pt x="1352" y="4025"/>
                  </a:cubicBezTo>
                  <a:cubicBezTo>
                    <a:pt x="1279" y="3982"/>
                    <a:pt x="1199" y="3942"/>
                    <a:pt x="1133" y="3885"/>
                  </a:cubicBezTo>
                  <a:cubicBezTo>
                    <a:pt x="1043" y="3809"/>
                    <a:pt x="1046" y="3719"/>
                    <a:pt x="1149" y="3662"/>
                  </a:cubicBezTo>
                  <a:cubicBezTo>
                    <a:pt x="1220" y="3624"/>
                    <a:pt x="1305" y="3592"/>
                    <a:pt x="1382" y="3592"/>
                  </a:cubicBezTo>
                  <a:close/>
                  <a:moveTo>
                    <a:pt x="1427" y="1"/>
                  </a:moveTo>
                  <a:cubicBezTo>
                    <a:pt x="1302" y="1"/>
                    <a:pt x="1174" y="49"/>
                    <a:pt x="1059" y="146"/>
                  </a:cubicBezTo>
                  <a:cubicBezTo>
                    <a:pt x="899" y="286"/>
                    <a:pt x="823" y="462"/>
                    <a:pt x="799" y="669"/>
                  </a:cubicBezTo>
                  <a:cubicBezTo>
                    <a:pt x="790" y="739"/>
                    <a:pt x="783" y="805"/>
                    <a:pt x="773" y="888"/>
                  </a:cubicBezTo>
                  <a:cubicBezTo>
                    <a:pt x="696" y="845"/>
                    <a:pt x="644" y="812"/>
                    <a:pt x="584" y="782"/>
                  </a:cubicBezTo>
                  <a:cubicBezTo>
                    <a:pt x="516" y="750"/>
                    <a:pt x="449" y="734"/>
                    <a:pt x="387" y="734"/>
                  </a:cubicBezTo>
                  <a:cubicBezTo>
                    <a:pt x="232" y="734"/>
                    <a:pt x="104" y="833"/>
                    <a:pt x="44" y="1012"/>
                  </a:cubicBezTo>
                  <a:cubicBezTo>
                    <a:pt x="0" y="1151"/>
                    <a:pt x="7" y="1288"/>
                    <a:pt x="51" y="1425"/>
                  </a:cubicBezTo>
                  <a:cubicBezTo>
                    <a:pt x="187" y="1831"/>
                    <a:pt x="447" y="2144"/>
                    <a:pt x="770" y="2410"/>
                  </a:cubicBezTo>
                  <a:cubicBezTo>
                    <a:pt x="956" y="2560"/>
                    <a:pt x="1153" y="2700"/>
                    <a:pt x="1343" y="2843"/>
                  </a:cubicBezTo>
                  <a:cubicBezTo>
                    <a:pt x="1506" y="2963"/>
                    <a:pt x="1566" y="3153"/>
                    <a:pt x="1709" y="3336"/>
                  </a:cubicBezTo>
                  <a:cubicBezTo>
                    <a:pt x="1612" y="3323"/>
                    <a:pt x="1569" y="3316"/>
                    <a:pt x="1526" y="3312"/>
                  </a:cubicBezTo>
                  <a:cubicBezTo>
                    <a:pt x="1483" y="3307"/>
                    <a:pt x="1440" y="3303"/>
                    <a:pt x="1399" y="3303"/>
                  </a:cubicBezTo>
                  <a:cubicBezTo>
                    <a:pt x="1253" y="3303"/>
                    <a:pt x="1117" y="3341"/>
                    <a:pt x="993" y="3426"/>
                  </a:cubicBezTo>
                  <a:cubicBezTo>
                    <a:pt x="743" y="3603"/>
                    <a:pt x="724" y="3882"/>
                    <a:pt x="946" y="4088"/>
                  </a:cubicBezTo>
                  <a:cubicBezTo>
                    <a:pt x="983" y="4122"/>
                    <a:pt x="1019" y="4152"/>
                    <a:pt x="1066" y="4192"/>
                  </a:cubicBezTo>
                  <a:cubicBezTo>
                    <a:pt x="999" y="4239"/>
                    <a:pt x="950" y="4268"/>
                    <a:pt x="903" y="4305"/>
                  </a:cubicBezTo>
                  <a:cubicBezTo>
                    <a:pt x="630" y="4508"/>
                    <a:pt x="487" y="4781"/>
                    <a:pt x="467" y="5121"/>
                  </a:cubicBezTo>
                  <a:cubicBezTo>
                    <a:pt x="450" y="5427"/>
                    <a:pt x="620" y="5644"/>
                    <a:pt x="923" y="5707"/>
                  </a:cubicBezTo>
                  <a:cubicBezTo>
                    <a:pt x="985" y="5720"/>
                    <a:pt x="1045" y="5727"/>
                    <a:pt x="1104" y="5727"/>
                  </a:cubicBezTo>
                  <a:cubicBezTo>
                    <a:pt x="1255" y="5727"/>
                    <a:pt x="1396" y="5681"/>
                    <a:pt x="1526" y="5581"/>
                  </a:cubicBezTo>
                  <a:cubicBezTo>
                    <a:pt x="1619" y="5507"/>
                    <a:pt x="1709" y="5424"/>
                    <a:pt x="1806" y="5344"/>
                  </a:cubicBezTo>
                  <a:cubicBezTo>
                    <a:pt x="1822" y="5361"/>
                    <a:pt x="1842" y="5381"/>
                    <a:pt x="1858" y="5397"/>
                  </a:cubicBezTo>
                  <a:cubicBezTo>
                    <a:pt x="1978" y="5529"/>
                    <a:pt x="2110" y="5593"/>
                    <a:pt x="2237" y="5593"/>
                  </a:cubicBezTo>
                  <a:cubicBezTo>
                    <a:pt x="2396" y="5593"/>
                    <a:pt x="2545" y="5491"/>
                    <a:pt x="2645" y="5290"/>
                  </a:cubicBezTo>
                  <a:cubicBezTo>
                    <a:pt x="2731" y="5121"/>
                    <a:pt x="2751" y="4935"/>
                    <a:pt x="2741" y="4748"/>
                  </a:cubicBezTo>
                  <a:cubicBezTo>
                    <a:pt x="2731" y="4618"/>
                    <a:pt x="2714" y="4491"/>
                    <a:pt x="2698" y="4348"/>
                  </a:cubicBezTo>
                  <a:lnTo>
                    <a:pt x="2698" y="4348"/>
                  </a:lnTo>
                  <a:cubicBezTo>
                    <a:pt x="3094" y="4641"/>
                    <a:pt x="3484" y="4904"/>
                    <a:pt x="3847" y="5204"/>
                  </a:cubicBezTo>
                  <a:cubicBezTo>
                    <a:pt x="4333" y="5604"/>
                    <a:pt x="4583" y="6134"/>
                    <a:pt x="4623" y="6763"/>
                  </a:cubicBezTo>
                  <a:cubicBezTo>
                    <a:pt x="4629" y="6856"/>
                    <a:pt x="4626" y="6949"/>
                    <a:pt x="4643" y="7039"/>
                  </a:cubicBezTo>
                  <a:cubicBezTo>
                    <a:pt x="4649" y="7076"/>
                    <a:pt x="4692" y="7129"/>
                    <a:pt x="4723" y="7129"/>
                  </a:cubicBezTo>
                  <a:cubicBezTo>
                    <a:pt x="4724" y="7129"/>
                    <a:pt x="4726" y="7129"/>
                    <a:pt x="4727" y="7129"/>
                  </a:cubicBezTo>
                  <a:cubicBezTo>
                    <a:pt x="4760" y="7129"/>
                    <a:pt x="4810" y="7087"/>
                    <a:pt x="4823" y="7056"/>
                  </a:cubicBezTo>
                  <a:cubicBezTo>
                    <a:pt x="4846" y="6982"/>
                    <a:pt x="4859" y="6899"/>
                    <a:pt x="4863" y="6822"/>
                  </a:cubicBezTo>
                  <a:cubicBezTo>
                    <a:pt x="4895" y="6300"/>
                    <a:pt x="4719" y="5843"/>
                    <a:pt x="4436" y="5417"/>
                  </a:cubicBezTo>
                  <a:cubicBezTo>
                    <a:pt x="4403" y="5367"/>
                    <a:pt x="4369" y="5314"/>
                    <a:pt x="4326" y="5244"/>
                  </a:cubicBezTo>
                  <a:cubicBezTo>
                    <a:pt x="4406" y="5241"/>
                    <a:pt x="4456" y="5238"/>
                    <a:pt x="4509" y="5238"/>
                  </a:cubicBezTo>
                  <a:cubicBezTo>
                    <a:pt x="4521" y="5238"/>
                    <a:pt x="4533" y="5238"/>
                    <a:pt x="4544" y="5238"/>
                  </a:cubicBezTo>
                  <a:cubicBezTo>
                    <a:pt x="4843" y="5238"/>
                    <a:pt x="5062" y="5082"/>
                    <a:pt x="5245" y="4864"/>
                  </a:cubicBezTo>
                  <a:cubicBezTo>
                    <a:pt x="5488" y="4571"/>
                    <a:pt x="5348" y="4052"/>
                    <a:pt x="4952" y="3999"/>
                  </a:cubicBezTo>
                  <a:cubicBezTo>
                    <a:pt x="4929" y="3996"/>
                    <a:pt x="4902" y="3985"/>
                    <a:pt x="4866" y="3976"/>
                  </a:cubicBezTo>
                  <a:cubicBezTo>
                    <a:pt x="4895" y="3922"/>
                    <a:pt x="4915" y="3876"/>
                    <a:pt x="4946" y="3832"/>
                  </a:cubicBezTo>
                  <a:cubicBezTo>
                    <a:pt x="5139" y="3523"/>
                    <a:pt x="5149" y="3189"/>
                    <a:pt x="5046" y="2853"/>
                  </a:cubicBezTo>
                  <a:cubicBezTo>
                    <a:pt x="4970" y="2615"/>
                    <a:pt x="4794" y="2487"/>
                    <a:pt x="4583" y="2487"/>
                  </a:cubicBezTo>
                  <a:cubicBezTo>
                    <a:pt x="4508" y="2487"/>
                    <a:pt x="4428" y="2504"/>
                    <a:pt x="4346" y="2537"/>
                  </a:cubicBezTo>
                  <a:cubicBezTo>
                    <a:pt x="4170" y="2610"/>
                    <a:pt x="4040" y="2730"/>
                    <a:pt x="3960" y="2897"/>
                  </a:cubicBezTo>
                  <a:cubicBezTo>
                    <a:pt x="3896" y="3026"/>
                    <a:pt x="3860" y="3169"/>
                    <a:pt x="3810" y="3306"/>
                  </a:cubicBezTo>
                  <a:cubicBezTo>
                    <a:pt x="3796" y="3352"/>
                    <a:pt x="3784" y="3400"/>
                    <a:pt x="3767" y="3449"/>
                  </a:cubicBezTo>
                  <a:cubicBezTo>
                    <a:pt x="3677" y="3369"/>
                    <a:pt x="3604" y="3286"/>
                    <a:pt x="3513" y="3232"/>
                  </a:cubicBezTo>
                  <a:cubicBezTo>
                    <a:pt x="3439" y="3186"/>
                    <a:pt x="3364" y="3164"/>
                    <a:pt x="3294" y="3164"/>
                  </a:cubicBezTo>
                  <a:cubicBezTo>
                    <a:pt x="3132" y="3164"/>
                    <a:pt x="2999" y="3284"/>
                    <a:pt x="2971" y="3489"/>
                  </a:cubicBezTo>
                  <a:cubicBezTo>
                    <a:pt x="2948" y="3676"/>
                    <a:pt x="2977" y="3859"/>
                    <a:pt x="3044" y="4036"/>
                  </a:cubicBezTo>
                  <a:cubicBezTo>
                    <a:pt x="3057" y="4076"/>
                    <a:pt x="3074" y="4112"/>
                    <a:pt x="3088" y="4148"/>
                  </a:cubicBezTo>
                  <a:cubicBezTo>
                    <a:pt x="3101" y="4185"/>
                    <a:pt x="3111" y="4222"/>
                    <a:pt x="3134" y="4295"/>
                  </a:cubicBezTo>
                  <a:cubicBezTo>
                    <a:pt x="2608" y="3892"/>
                    <a:pt x="2158" y="3476"/>
                    <a:pt x="1795" y="2953"/>
                  </a:cubicBezTo>
                  <a:cubicBezTo>
                    <a:pt x="2215" y="2663"/>
                    <a:pt x="2395" y="2473"/>
                    <a:pt x="2598" y="2118"/>
                  </a:cubicBezTo>
                  <a:cubicBezTo>
                    <a:pt x="2728" y="1887"/>
                    <a:pt x="2768" y="1644"/>
                    <a:pt x="2702" y="1388"/>
                  </a:cubicBezTo>
                  <a:cubicBezTo>
                    <a:pt x="2642" y="1165"/>
                    <a:pt x="2482" y="1042"/>
                    <a:pt x="2255" y="1031"/>
                  </a:cubicBezTo>
                  <a:cubicBezTo>
                    <a:pt x="2195" y="1031"/>
                    <a:pt x="2135" y="1035"/>
                    <a:pt x="2065" y="1035"/>
                  </a:cubicBezTo>
                  <a:cubicBezTo>
                    <a:pt x="2062" y="948"/>
                    <a:pt x="2058" y="872"/>
                    <a:pt x="2055" y="795"/>
                  </a:cubicBezTo>
                  <a:cubicBezTo>
                    <a:pt x="2045" y="582"/>
                    <a:pt x="1978" y="389"/>
                    <a:pt x="1849" y="223"/>
                  </a:cubicBezTo>
                  <a:cubicBezTo>
                    <a:pt x="1732" y="75"/>
                    <a:pt x="1582" y="1"/>
                    <a:pt x="1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1989067" y="4058762"/>
              <a:ext cx="174757" cy="181415"/>
            </a:xfrm>
            <a:custGeom>
              <a:rect b="b" l="l" r="r" t="t"/>
              <a:pathLst>
                <a:path extrusionOk="0" h="2207" w="2126">
                  <a:moveTo>
                    <a:pt x="1381" y="0"/>
                  </a:moveTo>
                  <a:cubicBezTo>
                    <a:pt x="1287" y="0"/>
                    <a:pt x="1191" y="42"/>
                    <a:pt x="1120" y="107"/>
                  </a:cubicBezTo>
                  <a:cubicBezTo>
                    <a:pt x="1020" y="193"/>
                    <a:pt x="960" y="320"/>
                    <a:pt x="910" y="444"/>
                  </a:cubicBezTo>
                  <a:cubicBezTo>
                    <a:pt x="867" y="556"/>
                    <a:pt x="830" y="673"/>
                    <a:pt x="800" y="793"/>
                  </a:cubicBezTo>
                  <a:cubicBezTo>
                    <a:pt x="777" y="889"/>
                    <a:pt x="704" y="1260"/>
                    <a:pt x="704" y="1260"/>
                  </a:cubicBezTo>
                  <a:cubicBezTo>
                    <a:pt x="704" y="1260"/>
                    <a:pt x="584" y="1106"/>
                    <a:pt x="517" y="1043"/>
                  </a:cubicBezTo>
                  <a:cubicBezTo>
                    <a:pt x="449" y="974"/>
                    <a:pt x="362" y="909"/>
                    <a:pt x="261" y="909"/>
                  </a:cubicBezTo>
                  <a:cubicBezTo>
                    <a:pt x="254" y="909"/>
                    <a:pt x="247" y="909"/>
                    <a:pt x="241" y="909"/>
                  </a:cubicBezTo>
                  <a:cubicBezTo>
                    <a:pt x="125" y="923"/>
                    <a:pt x="34" y="1040"/>
                    <a:pt x="18" y="1156"/>
                  </a:cubicBezTo>
                  <a:cubicBezTo>
                    <a:pt x="1" y="1276"/>
                    <a:pt x="41" y="1395"/>
                    <a:pt x="97" y="1502"/>
                  </a:cubicBezTo>
                  <a:cubicBezTo>
                    <a:pt x="234" y="1769"/>
                    <a:pt x="457" y="1995"/>
                    <a:pt x="730" y="2122"/>
                  </a:cubicBezTo>
                  <a:cubicBezTo>
                    <a:pt x="804" y="2159"/>
                    <a:pt x="884" y="2185"/>
                    <a:pt x="967" y="2199"/>
                  </a:cubicBezTo>
                  <a:cubicBezTo>
                    <a:pt x="1001" y="2204"/>
                    <a:pt x="1035" y="2206"/>
                    <a:pt x="1069" y="2206"/>
                  </a:cubicBezTo>
                  <a:cubicBezTo>
                    <a:pt x="1186" y="2206"/>
                    <a:pt x="1303" y="2179"/>
                    <a:pt x="1416" y="2148"/>
                  </a:cubicBezTo>
                  <a:cubicBezTo>
                    <a:pt x="1659" y="2079"/>
                    <a:pt x="1909" y="1962"/>
                    <a:pt x="2043" y="1745"/>
                  </a:cubicBezTo>
                  <a:cubicBezTo>
                    <a:pt x="2095" y="1659"/>
                    <a:pt x="2126" y="1546"/>
                    <a:pt x="2083" y="1455"/>
                  </a:cubicBezTo>
                  <a:cubicBezTo>
                    <a:pt x="2029" y="1348"/>
                    <a:pt x="1901" y="1311"/>
                    <a:pt x="1779" y="1311"/>
                  </a:cubicBezTo>
                  <a:cubicBezTo>
                    <a:pt x="1765" y="1311"/>
                    <a:pt x="1750" y="1311"/>
                    <a:pt x="1736" y="1312"/>
                  </a:cubicBezTo>
                  <a:cubicBezTo>
                    <a:pt x="1583" y="1319"/>
                    <a:pt x="1436" y="1363"/>
                    <a:pt x="1303" y="1435"/>
                  </a:cubicBezTo>
                  <a:cubicBezTo>
                    <a:pt x="1427" y="1212"/>
                    <a:pt x="1533" y="980"/>
                    <a:pt x="1623" y="740"/>
                  </a:cubicBezTo>
                  <a:cubicBezTo>
                    <a:pt x="1669" y="613"/>
                    <a:pt x="1709" y="480"/>
                    <a:pt x="1699" y="344"/>
                  </a:cubicBezTo>
                  <a:cubicBezTo>
                    <a:pt x="1689" y="207"/>
                    <a:pt x="1616" y="70"/>
                    <a:pt x="1490" y="21"/>
                  </a:cubicBezTo>
                  <a:cubicBezTo>
                    <a:pt x="1455" y="7"/>
                    <a:pt x="1418" y="0"/>
                    <a:pt x="1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977559" y="4052598"/>
              <a:ext cx="196951" cy="289262"/>
            </a:xfrm>
            <a:custGeom>
              <a:rect b="b" l="l" r="r" t="t"/>
              <a:pathLst>
                <a:path extrusionOk="0" h="3519" w="2396">
                  <a:moveTo>
                    <a:pt x="1538" y="182"/>
                  </a:moveTo>
                  <a:cubicBezTo>
                    <a:pt x="1564" y="182"/>
                    <a:pt x="1591" y="187"/>
                    <a:pt x="1619" y="199"/>
                  </a:cubicBezTo>
                  <a:cubicBezTo>
                    <a:pt x="1743" y="252"/>
                    <a:pt x="1753" y="375"/>
                    <a:pt x="1753" y="488"/>
                  </a:cubicBezTo>
                  <a:cubicBezTo>
                    <a:pt x="1746" y="728"/>
                    <a:pt x="1656" y="941"/>
                    <a:pt x="1543" y="1144"/>
                  </a:cubicBezTo>
                  <a:cubicBezTo>
                    <a:pt x="1470" y="1284"/>
                    <a:pt x="1404" y="1427"/>
                    <a:pt x="1333" y="1574"/>
                  </a:cubicBezTo>
                  <a:cubicBezTo>
                    <a:pt x="1376" y="1609"/>
                    <a:pt x="1412" y="1621"/>
                    <a:pt x="1444" y="1621"/>
                  </a:cubicBezTo>
                  <a:cubicBezTo>
                    <a:pt x="1497" y="1621"/>
                    <a:pt x="1540" y="1589"/>
                    <a:pt x="1583" y="1574"/>
                  </a:cubicBezTo>
                  <a:cubicBezTo>
                    <a:pt x="1693" y="1544"/>
                    <a:pt x="1796" y="1504"/>
                    <a:pt x="1906" y="1474"/>
                  </a:cubicBezTo>
                  <a:cubicBezTo>
                    <a:pt x="1925" y="1470"/>
                    <a:pt x="1944" y="1468"/>
                    <a:pt x="1964" y="1468"/>
                  </a:cubicBezTo>
                  <a:cubicBezTo>
                    <a:pt x="1990" y="1468"/>
                    <a:pt x="2018" y="1472"/>
                    <a:pt x="2043" y="1478"/>
                  </a:cubicBezTo>
                  <a:cubicBezTo>
                    <a:pt x="2176" y="1507"/>
                    <a:pt x="2203" y="1574"/>
                    <a:pt x="2139" y="1694"/>
                  </a:cubicBezTo>
                  <a:cubicBezTo>
                    <a:pt x="2129" y="1710"/>
                    <a:pt x="2116" y="1730"/>
                    <a:pt x="2106" y="1744"/>
                  </a:cubicBezTo>
                  <a:cubicBezTo>
                    <a:pt x="1873" y="2020"/>
                    <a:pt x="1550" y="2103"/>
                    <a:pt x="1210" y="2174"/>
                  </a:cubicBezTo>
                  <a:cubicBezTo>
                    <a:pt x="1090" y="1677"/>
                    <a:pt x="1276" y="1238"/>
                    <a:pt x="1367" y="771"/>
                  </a:cubicBezTo>
                  <a:lnTo>
                    <a:pt x="1367" y="771"/>
                  </a:lnTo>
                  <a:cubicBezTo>
                    <a:pt x="1140" y="938"/>
                    <a:pt x="987" y="1481"/>
                    <a:pt x="970" y="2127"/>
                  </a:cubicBezTo>
                  <a:cubicBezTo>
                    <a:pt x="811" y="2110"/>
                    <a:pt x="684" y="2027"/>
                    <a:pt x="584" y="1917"/>
                  </a:cubicBezTo>
                  <a:cubicBezTo>
                    <a:pt x="464" y="1784"/>
                    <a:pt x="348" y="1644"/>
                    <a:pt x="248" y="1498"/>
                  </a:cubicBezTo>
                  <a:cubicBezTo>
                    <a:pt x="205" y="1430"/>
                    <a:pt x="181" y="1338"/>
                    <a:pt x="181" y="1258"/>
                  </a:cubicBezTo>
                  <a:cubicBezTo>
                    <a:pt x="181" y="1152"/>
                    <a:pt x="255" y="1079"/>
                    <a:pt x="342" y="1079"/>
                  </a:cubicBezTo>
                  <a:cubicBezTo>
                    <a:pt x="371" y="1079"/>
                    <a:pt x="401" y="1087"/>
                    <a:pt x="431" y="1104"/>
                  </a:cubicBezTo>
                  <a:cubicBezTo>
                    <a:pt x="531" y="1164"/>
                    <a:pt x="611" y="1258"/>
                    <a:pt x="694" y="1341"/>
                  </a:cubicBezTo>
                  <a:cubicBezTo>
                    <a:pt x="754" y="1398"/>
                    <a:pt x="800" y="1464"/>
                    <a:pt x="887" y="1567"/>
                  </a:cubicBezTo>
                  <a:cubicBezTo>
                    <a:pt x="920" y="1470"/>
                    <a:pt x="944" y="1421"/>
                    <a:pt x="954" y="1367"/>
                  </a:cubicBezTo>
                  <a:cubicBezTo>
                    <a:pt x="980" y="1211"/>
                    <a:pt x="987" y="1051"/>
                    <a:pt x="1024" y="898"/>
                  </a:cubicBezTo>
                  <a:cubicBezTo>
                    <a:pt x="1060" y="758"/>
                    <a:pt x="1117" y="622"/>
                    <a:pt x="1177" y="488"/>
                  </a:cubicBezTo>
                  <a:cubicBezTo>
                    <a:pt x="1207" y="419"/>
                    <a:pt x="1264" y="356"/>
                    <a:pt x="1320" y="299"/>
                  </a:cubicBezTo>
                  <a:cubicBezTo>
                    <a:pt x="1381" y="238"/>
                    <a:pt x="1454" y="182"/>
                    <a:pt x="1538" y="182"/>
                  </a:cubicBezTo>
                  <a:close/>
                  <a:moveTo>
                    <a:pt x="1553" y="1"/>
                  </a:moveTo>
                  <a:cubicBezTo>
                    <a:pt x="1417" y="1"/>
                    <a:pt x="1269" y="72"/>
                    <a:pt x="1147" y="205"/>
                  </a:cubicBezTo>
                  <a:cubicBezTo>
                    <a:pt x="994" y="368"/>
                    <a:pt x="900" y="565"/>
                    <a:pt x="860" y="785"/>
                  </a:cubicBezTo>
                  <a:cubicBezTo>
                    <a:pt x="837" y="901"/>
                    <a:pt x="824" y="1018"/>
                    <a:pt x="804" y="1141"/>
                  </a:cubicBezTo>
                  <a:cubicBezTo>
                    <a:pt x="694" y="1075"/>
                    <a:pt x="600" y="1001"/>
                    <a:pt x="494" y="958"/>
                  </a:cubicBezTo>
                  <a:cubicBezTo>
                    <a:pt x="449" y="939"/>
                    <a:pt x="403" y="930"/>
                    <a:pt x="360" y="930"/>
                  </a:cubicBezTo>
                  <a:cubicBezTo>
                    <a:pt x="221" y="930"/>
                    <a:pt x="99" y="1021"/>
                    <a:pt x="48" y="1167"/>
                  </a:cubicBezTo>
                  <a:cubicBezTo>
                    <a:pt x="1" y="1295"/>
                    <a:pt x="11" y="1421"/>
                    <a:pt x="78" y="1530"/>
                  </a:cubicBezTo>
                  <a:cubicBezTo>
                    <a:pt x="288" y="1880"/>
                    <a:pt x="531" y="2186"/>
                    <a:pt x="934" y="2326"/>
                  </a:cubicBezTo>
                  <a:cubicBezTo>
                    <a:pt x="980" y="2343"/>
                    <a:pt x="1044" y="2369"/>
                    <a:pt x="1060" y="2409"/>
                  </a:cubicBezTo>
                  <a:cubicBezTo>
                    <a:pt x="1173" y="2649"/>
                    <a:pt x="1290" y="2889"/>
                    <a:pt x="1376" y="3136"/>
                  </a:cubicBezTo>
                  <a:cubicBezTo>
                    <a:pt x="1416" y="3253"/>
                    <a:pt x="1396" y="3388"/>
                    <a:pt x="1404" y="3519"/>
                  </a:cubicBezTo>
                  <a:cubicBezTo>
                    <a:pt x="1530" y="3496"/>
                    <a:pt x="1576" y="3408"/>
                    <a:pt x="1579" y="3293"/>
                  </a:cubicBezTo>
                  <a:cubicBezTo>
                    <a:pt x="1590" y="3109"/>
                    <a:pt x="1547" y="2936"/>
                    <a:pt x="1470" y="2773"/>
                  </a:cubicBezTo>
                  <a:cubicBezTo>
                    <a:pt x="1410" y="2643"/>
                    <a:pt x="1353" y="2509"/>
                    <a:pt x="1300" y="2393"/>
                  </a:cubicBezTo>
                  <a:cubicBezTo>
                    <a:pt x="1519" y="2300"/>
                    <a:pt x="1723" y="2220"/>
                    <a:pt x="1919" y="2130"/>
                  </a:cubicBezTo>
                  <a:cubicBezTo>
                    <a:pt x="2086" y="2050"/>
                    <a:pt x="2209" y="1917"/>
                    <a:pt x="2292" y="1754"/>
                  </a:cubicBezTo>
                  <a:cubicBezTo>
                    <a:pt x="2395" y="1538"/>
                    <a:pt x="2326" y="1370"/>
                    <a:pt x="2096" y="1304"/>
                  </a:cubicBezTo>
                  <a:cubicBezTo>
                    <a:pt x="2053" y="1292"/>
                    <a:pt x="2009" y="1288"/>
                    <a:pt x="1963" y="1288"/>
                  </a:cubicBezTo>
                  <a:cubicBezTo>
                    <a:pt x="1922" y="1288"/>
                    <a:pt x="1880" y="1291"/>
                    <a:pt x="1839" y="1295"/>
                  </a:cubicBezTo>
                  <a:cubicBezTo>
                    <a:pt x="1770" y="1301"/>
                    <a:pt x="1703" y="1331"/>
                    <a:pt x="1596" y="1361"/>
                  </a:cubicBezTo>
                  <a:cubicBezTo>
                    <a:pt x="1623" y="1311"/>
                    <a:pt x="1639" y="1287"/>
                    <a:pt x="1650" y="1264"/>
                  </a:cubicBezTo>
                  <a:cubicBezTo>
                    <a:pt x="1743" y="1055"/>
                    <a:pt x="1856" y="848"/>
                    <a:pt x="1926" y="628"/>
                  </a:cubicBezTo>
                  <a:cubicBezTo>
                    <a:pt x="2006" y="385"/>
                    <a:pt x="1899" y="136"/>
                    <a:pt x="1716" y="39"/>
                  </a:cubicBezTo>
                  <a:cubicBezTo>
                    <a:pt x="1666" y="13"/>
                    <a:pt x="1611" y="1"/>
                    <a:pt x="1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 flipH="1" rot="1324257">
              <a:off x="1665848" y="3604007"/>
              <a:ext cx="174760" cy="181418"/>
            </a:xfrm>
            <a:custGeom>
              <a:rect b="b" l="l" r="r" t="t"/>
              <a:pathLst>
                <a:path extrusionOk="0" h="2207" w="2126">
                  <a:moveTo>
                    <a:pt x="1381" y="0"/>
                  </a:moveTo>
                  <a:cubicBezTo>
                    <a:pt x="1287" y="0"/>
                    <a:pt x="1191" y="42"/>
                    <a:pt x="1120" y="107"/>
                  </a:cubicBezTo>
                  <a:cubicBezTo>
                    <a:pt x="1020" y="193"/>
                    <a:pt x="960" y="320"/>
                    <a:pt x="910" y="444"/>
                  </a:cubicBezTo>
                  <a:cubicBezTo>
                    <a:pt x="867" y="556"/>
                    <a:pt x="830" y="673"/>
                    <a:pt x="800" y="793"/>
                  </a:cubicBezTo>
                  <a:cubicBezTo>
                    <a:pt x="777" y="889"/>
                    <a:pt x="704" y="1260"/>
                    <a:pt x="704" y="1260"/>
                  </a:cubicBezTo>
                  <a:cubicBezTo>
                    <a:pt x="704" y="1260"/>
                    <a:pt x="584" y="1106"/>
                    <a:pt x="517" y="1043"/>
                  </a:cubicBezTo>
                  <a:cubicBezTo>
                    <a:pt x="449" y="974"/>
                    <a:pt x="362" y="909"/>
                    <a:pt x="261" y="909"/>
                  </a:cubicBezTo>
                  <a:cubicBezTo>
                    <a:pt x="254" y="909"/>
                    <a:pt x="247" y="909"/>
                    <a:pt x="241" y="909"/>
                  </a:cubicBezTo>
                  <a:cubicBezTo>
                    <a:pt x="125" y="923"/>
                    <a:pt x="34" y="1040"/>
                    <a:pt x="18" y="1156"/>
                  </a:cubicBezTo>
                  <a:cubicBezTo>
                    <a:pt x="1" y="1276"/>
                    <a:pt x="41" y="1395"/>
                    <a:pt x="97" y="1502"/>
                  </a:cubicBezTo>
                  <a:cubicBezTo>
                    <a:pt x="234" y="1769"/>
                    <a:pt x="457" y="1995"/>
                    <a:pt x="730" y="2122"/>
                  </a:cubicBezTo>
                  <a:cubicBezTo>
                    <a:pt x="804" y="2159"/>
                    <a:pt x="884" y="2185"/>
                    <a:pt x="967" y="2199"/>
                  </a:cubicBezTo>
                  <a:cubicBezTo>
                    <a:pt x="1001" y="2204"/>
                    <a:pt x="1035" y="2206"/>
                    <a:pt x="1069" y="2206"/>
                  </a:cubicBezTo>
                  <a:cubicBezTo>
                    <a:pt x="1186" y="2206"/>
                    <a:pt x="1303" y="2179"/>
                    <a:pt x="1416" y="2148"/>
                  </a:cubicBezTo>
                  <a:cubicBezTo>
                    <a:pt x="1659" y="2079"/>
                    <a:pt x="1909" y="1962"/>
                    <a:pt x="2043" y="1745"/>
                  </a:cubicBezTo>
                  <a:cubicBezTo>
                    <a:pt x="2095" y="1659"/>
                    <a:pt x="2126" y="1546"/>
                    <a:pt x="2083" y="1455"/>
                  </a:cubicBezTo>
                  <a:cubicBezTo>
                    <a:pt x="2029" y="1348"/>
                    <a:pt x="1901" y="1311"/>
                    <a:pt x="1779" y="1311"/>
                  </a:cubicBezTo>
                  <a:cubicBezTo>
                    <a:pt x="1765" y="1311"/>
                    <a:pt x="1750" y="1311"/>
                    <a:pt x="1736" y="1312"/>
                  </a:cubicBezTo>
                  <a:cubicBezTo>
                    <a:pt x="1583" y="1319"/>
                    <a:pt x="1436" y="1363"/>
                    <a:pt x="1303" y="1435"/>
                  </a:cubicBezTo>
                  <a:cubicBezTo>
                    <a:pt x="1427" y="1212"/>
                    <a:pt x="1533" y="980"/>
                    <a:pt x="1623" y="740"/>
                  </a:cubicBezTo>
                  <a:cubicBezTo>
                    <a:pt x="1669" y="613"/>
                    <a:pt x="1709" y="480"/>
                    <a:pt x="1699" y="344"/>
                  </a:cubicBezTo>
                  <a:cubicBezTo>
                    <a:pt x="1689" y="207"/>
                    <a:pt x="1616" y="70"/>
                    <a:pt x="1490" y="21"/>
                  </a:cubicBezTo>
                  <a:cubicBezTo>
                    <a:pt x="1455" y="7"/>
                    <a:pt x="1418" y="0"/>
                    <a:pt x="1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 flipH="1" rot="1324257">
              <a:off x="1637186" y="3594496"/>
              <a:ext cx="196954" cy="289266"/>
            </a:xfrm>
            <a:custGeom>
              <a:rect b="b" l="l" r="r" t="t"/>
              <a:pathLst>
                <a:path extrusionOk="0" h="3519" w="2396">
                  <a:moveTo>
                    <a:pt x="1538" y="182"/>
                  </a:moveTo>
                  <a:cubicBezTo>
                    <a:pt x="1564" y="182"/>
                    <a:pt x="1591" y="187"/>
                    <a:pt x="1619" y="199"/>
                  </a:cubicBezTo>
                  <a:cubicBezTo>
                    <a:pt x="1743" y="252"/>
                    <a:pt x="1753" y="375"/>
                    <a:pt x="1753" y="488"/>
                  </a:cubicBezTo>
                  <a:cubicBezTo>
                    <a:pt x="1746" y="728"/>
                    <a:pt x="1656" y="941"/>
                    <a:pt x="1543" y="1144"/>
                  </a:cubicBezTo>
                  <a:cubicBezTo>
                    <a:pt x="1470" y="1284"/>
                    <a:pt x="1404" y="1427"/>
                    <a:pt x="1333" y="1574"/>
                  </a:cubicBezTo>
                  <a:cubicBezTo>
                    <a:pt x="1376" y="1609"/>
                    <a:pt x="1412" y="1621"/>
                    <a:pt x="1444" y="1621"/>
                  </a:cubicBezTo>
                  <a:cubicBezTo>
                    <a:pt x="1497" y="1621"/>
                    <a:pt x="1540" y="1589"/>
                    <a:pt x="1583" y="1574"/>
                  </a:cubicBezTo>
                  <a:cubicBezTo>
                    <a:pt x="1693" y="1544"/>
                    <a:pt x="1796" y="1504"/>
                    <a:pt x="1906" y="1474"/>
                  </a:cubicBezTo>
                  <a:cubicBezTo>
                    <a:pt x="1925" y="1470"/>
                    <a:pt x="1944" y="1468"/>
                    <a:pt x="1964" y="1468"/>
                  </a:cubicBezTo>
                  <a:cubicBezTo>
                    <a:pt x="1990" y="1468"/>
                    <a:pt x="2018" y="1472"/>
                    <a:pt x="2043" y="1478"/>
                  </a:cubicBezTo>
                  <a:cubicBezTo>
                    <a:pt x="2176" y="1507"/>
                    <a:pt x="2203" y="1574"/>
                    <a:pt x="2139" y="1694"/>
                  </a:cubicBezTo>
                  <a:cubicBezTo>
                    <a:pt x="2129" y="1710"/>
                    <a:pt x="2116" y="1730"/>
                    <a:pt x="2106" y="1744"/>
                  </a:cubicBezTo>
                  <a:cubicBezTo>
                    <a:pt x="1873" y="2020"/>
                    <a:pt x="1550" y="2103"/>
                    <a:pt x="1210" y="2174"/>
                  </a:cubicBezTo>
                  <a:cubicBezTo>
                    <a:pt x="1090" y="1677"/>
                    <a:pt x="1276" y="1238"/>
                    <a:pt x="1367" y="771"/>
                  </a:cubicBezTo>
                  <a:lnTo>
                    <a:pt x="1367" y="771"/>
                  </a:lnTo>
                  <a:cubicBezTo>
                    <a:pt x="1140" y="938"/>
                    <a:pt x="987" y="1481"/>
                    <a:pt x="970" y="2127"/>
                  </a:cubicBezTo>
                  <a:cubicBezTo>
                    <a:pt x="811" y="2110"/>
                    <a:pt x="684" y="2027"/>
                    <a:pt x="584" y="1917"/>
                  </a:cubicBezTo>
                  <a:cubicBezTo>
                    <a:pt x="464" y="1784"/>
                    <a:pt x="348" y="1644"/>
                    <a:pt x="248" y="1498"/>
                  </a:cubicBezTo>
                  <a:cubicBezTo>
                    <a:pt x="205" y="1430"/>
                    <a:pt x="181" y="1338"/>
                    <a:pt x="181" y="1258"/>
                  </a:cubicBezTo>
                  <a:cubicBezTo>
                    <a:pt x="181" y="1152"/>
                    <a:pt x="255" y="1079"/>
                    <a:pt x="342" y="1079"/>
                  </a:cubicBezTo>
                  <a:cubicBezTo>
                    <a:pt x="371" y="1079"/>
                    <a:pt x="401" y="1087"/>
                    <a:pt x="431" y="1104"/>
                  </a:cubicBezTo>
                  <a:cubicBezTo>
                    <a:pt x="531" y="1164"/>
                    <a:pt x="611" y="1258"/>
                    <a:pt x="694" y="1341"/>
                  </a:cubicBezTo>
                  <a:cubicBezTo>
                    <a:pt x="754" y="1398"/>
                    <a:pt x="800" y="1464"/>
                    <a:pt x="887" y="1567"/>
                  </a:cubicBezTo>
                  <a:cubicBezTo>
                    <a:pt x="920" y="1470"/>
                    <a:pt x="944" y="1421"/>
                    <a:pt x="954" y="1367"/>
                  </a:cubicBezTo>
                  <a:cubicBezTo>
                    <a:pt x="980" y="1211"/>
                    <a:pt x="987" y="1051"/>
                    <a:pt x="1024" y="898"/>
                  </a:cubicBezTo>
                  <a:cubicBezTo>
                    <a:pt x="1060" y="758"/>
                    <a:pt x="1117" y="622"/>
                    <a:pt x="1177" y="488"/>
                  </a:cubicBezTo>
                  <a:cubicBezTo>
                    <a:pt x="1207" y="419"/>
                    <a:pt x="1264" y="356"/>
                    <a:pt x="1320" y="299"/>
                  </a:cubicBezTo>
                  <a:cubicBezTo>
                    <a:pt x="1381" y="238"/>
                    <a:pt x="1454" y="182"/>
                    <a:pt x="1538" y="182"/>
                  </a:cubicBezTo>
                  <a:close/>
                  <a:moveTo>
                    <a:pt x="1553" y="1"/>
                  </a:moveTo>
                  <a:cubicBezTo>
                    <a:pt x="1417" y="1"/>
                    <a:pt x="1269" y="72"/>
                    <a:pt x="1147" y="205"/>
                  </a:cubicBezTo>
                  <a:cubicBezTo>
                    <a:pt x="994" y="368"/>
                    <a:pt x="900" y="565"/>
                    <a:pt x="860" y="785"/>
                  </a:cubicBezTo>
                  <a:cubicBezTo>
                    <a:pt x="837" y="901"/>
                    <a:pt x="824" y="1018"/>
                    <a:pt x="804" y="1141"/>
                  </a:cubicBezTo>
                  <a:cubicBezTo>
                    <a:pt x="694" y="1075"/>
                    <a:pt x="600" y="1001"/>
                    <a:pt x="494" y="958"/>
                  </a:cubicBezTo>
                  <a:cubicBezTo>
                    <a:pt x="449" y="939"/>
                    <a:pt x="403" y="930"/>
                    <a:pt x="360" y="930"/>
                  </a:cubicBezTo>
                  <a:cubicBezTo>
                    <a:pt x="221" y="930"/>
                    <a:pt x="99" y="1021"/>
                    <a:pt x="48" y="1167"/>
                  </a:cubicBezTo>
                  <a:cubicBezTo>
                    <a:pt x="1" y="1295"/>
                    <a:pt x="11" y="1421"/>
                    <a:pt x="78" y="1530"/>
                  </a:cubicBezTo>
                  <a:cubicBezTo>
                    <a:pt x="288" y="1880"/>
                    <a:pt x="531" y="2186"/>
                    <a:pt x="934" y="2326"/>
                  </a:cubicBezTo>
                  <a:cubicBezTo>
                    <a:pt x="980" y="2343"/>
                    <a:pt x="1044" y="2369"/>
                    <a:pt x="1060" y="2409"/>
                  </a:cubicBezTo>
                  <a:cubicBezTo>
                    <a:pt x="1173" y="2649"/>
                    <a:pt x="1290" y="2889"/>
                    <a:pt x="1376" y="3136"/>
                  </a:cubicBezTo>
                  <a:cubicBezTo>
                    <a:pt x="1416" y="3253"/>
                    <a:pt x="1396" y="3388"/>
                    <a:pt x="1404" y="3519"/>
                  </a:cubicBezTo>
                  <a:cubicBezTo>
                    <a:pt x="1530" y="3496"/>
                    <a:pt x="1576" y="3408"/>
                    <a:pt x="1579" y="3293"/>
                  </a:cubicBezTo>
                  <a:cubicBezTo>
                    <a:pt x="1590" y="3109"/>
                    <a:pt x="1547" y="2936"/>
                    <a:pt x="1470" y="2773"/>
                  </a:cubicBezTo>
                  <a:cubicBezTo>
                    <a:pt x="1410" y="2643"/>
                    <a:pt x="1353" y="2509"/>
                    <a:pt x="1300" y="2393"/>
                  </a:cubicBezTo>
                  <a:cubicBezTo>
                    <a:pt x="1519" y="2300"/>
                    <a:pt x="1723" y="2220"/>
                    <a:pt x="1919" y="2130"/>
                  </a:cubicBezTo>
                  <a:cubicBezTo>
                    <a:pt x="2086" y="2050"/>
                    <a:pt x="2209" y="1917"/>
                    <a:pt x="2292" y="1754"/>
                  </a:cubicBezTo>
                  <a:cubicBezTo>
                    <a:pt x="2395" y="1538"/>
                    <a:pt x="2326" y="1370"/>
                    <a:pt x="2096" y="1304"/>
                  </a:cubicBezTo>
                  <a:cubicBezTo>
                    <a:pt x="2053" y="1292"/>
                    <a:pt x="2009" y="1288"/>
                    <a:pt x="1963" y="1288"/>
                  </a:cubicBezTo>
                  <a:cubicBezTo>
                    <a:pt x="1922" y="1288"/>
                    <a:pt x="1880" y="1291"/>
                    <a:pt x="1839" y="1295"/>
                  </a:cubicBezTo>
                  <a:cubicBezTo>
                    <a:pt x="1770" y="1301"/>
                    <a:pt x="1703" y="1331"/>
                    <a:pt x="1596" y="1361"/>
                  </a:cubicBezTo>
                  <a:cubicBezTo>
                    <a:pt x="1623" y="1311"/>
                    <a:pt x="1639" y="1287"/>
                    <a:pt x="1650" y="1264"/>
                  </a:cubicBezTo>
                  <a:cubicBezTo>
                    <a:pt x="1743" y="1055"/>
                    <a:pt x="1856" y="848"/>
                    <a:pt x="1926" y="628"/>
                  </a:cubicBezTo>
                  <a:cubicBezTo>
                    <a:pt x="2006" y="385"/>
                    <a:pt x="1899" y="136"/>
                    <a:pt x="1716" y="39"/>
                  </a:cubicBezTo>
                  <a:cubicBezTo>
                    <a:pt x="1666" y="13"/>
                    <a:pt x="1611" y="1"/>
                    <a:pt x="1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 flipH="1" rot="-3170492">
              <a:off x="1370234" y="4240288"/>
              <a:ext cx="174755" cy="181413"/>
            </a:xfrm>
            <a:custGeom>
              <a:rect b="b" l="l" r="r" t="t"/>
              <a:pathLst>
                <a:path extrusionOk="0" h="2207" w="2126">
                  <a:moveTo>
                    <a:pt x="1381" y="0"/>
                  </a:moveTo>
                  <a:cubicBezTo>
                    <a:pt x="1287" y="0"/>
                    <a:pt x="1191" y="42"/>
                    <a:pt x="1120" y="107"/>
                  </a:cubicBezTo>
                  <a:cubicBezTo>
                    <a:pt x="1020" y="193"/>
                    <a:pt x="960" y="320"/>
                    <a:pt x="910" y="444"/>
                  </a:cubicBezTo>
                  <a:cubicBezTo>
                    <a:pt x="867" y="556"/>
                    <a:pt x="830" y="673"/>
                    <a:pt x="800" y="793"/>
                  </a:cubicBezTo>
                  <a:cubicBezTo>
                    <a:pt x="777" y="889"/>
                    <a:pt x="704" y="1260"/>
                    <a:pt x="704" y="1260"/>
                  </a:cubicBezTo>
                  <a:cubicBezTo>
                    <a:pt x="704" y="1260"/>
                    <a:pt x="584" y="1106"/>
                    <a:pt x="517" y="1043"/>
                  </a:cubicBezTo>
                  <a:cubicBezTo>
                    <a:pt x="449" y="974"/>
                    <a:pt x="362" y="909"/>
                    <a:pt x="261" y="909"/>
                  </a:cubicBezTo>
                  <a:cubicBezTo>
                    <a:pt x="254" y="909"/>
                    <a:pt x="247" y="909"/>
                    <a:pt x="241" y="909"/>
                  </a:cubicBezTo>
                  <a:cubicBezTo>
                    <a:pt x="125" y="923"/>
                    <a:pt x="34" y="1040"/>
                    <a:pt x="18" y="1156"/>
                  </a:cubicBezTo>
                  <a:cubicBezTo>
                    <a:pt x="1" y="1276"/>
                    <a:pt x="41" y="1395"/>
                    <a:pt x="97" y="1502"/>
                  </a:cubicBezTo>
                  <a:cubicBezTo>
                    <a:pt x="234" y="1769"/>
                    <a:pt x="457" y="1995"/>
                    <a:pt x="730" y="2122"/>
                  </a:cubicBezTo>
                  <a:cubicBezTo>
                    <a:pt x="804" y="2159"/>
                    <a:pt x="884" y="2185"/>
                    <a:pt x="967" y="2199"/>
                  </a:cubicBezTo>
                  <a:cubicBezTo>
                    <a:pt x="1001" y="2204"/>
                    <a:pt x="1035" y="2206"/>
                    <a:pt x="1069" y="2206"/>
                  </a:cubicBezTo>
                  <a:cubicBezTo>
                    <a:pt x="1186" y="2206"/>
                    <a:pt x="1303" y="2179"/>
                    <a:pt x="1416" y="2148"/>
                  </a:cubicBezTo>
                  <a:cubicBezTo>
                    <a:pt x="1659" y="2079"/>
                    <a:pt x="1909" y="1962"/>
                    <a:pt x="2043" y="1745"/>
                  </a:cubicBezTo>
                  <a:cubicBezTo>
                    <a:pt x="2095" y="1659"/>
                    <a:pt x="2126" y="1546"/>
                    <a:pt x="2083" y="1455"/>
                  </a:cubicBezTo>
                  <a:cubicBezTo>
                    <a:pt x="2029" y="1348"/>
                    <a:pt x="1901" y="1311"/>
                    <a:pt x="1779" y="1311"/>
                  </a:cubicBezTo>
                  <a:cubicBezTo>
                    <a:pt x="1765" y="1311"/>
                    <a:pt x="1750" y="1311"/>
                    <a:pt x="1736" y="1312"/>
                  </a:cubicBezTo>
                  <a:cubicBezTo>
                    <a:pt x="1583" y="1319"/>
                    <a:pt x="1436" y="1363"/>
                    <a:pt x="1303" y="1435"/>
                  </a:cubicBezTo>
                  <a:cubicBezTo>
                    <a:pt x="1427" y="1212"/>
                    <a:pt x="1533" y="980"/>
                    <a:pt x="1623" y="740"/>
                  </a:cubicBezTo>
                  <a:cubicBezTo>
                    <a:pt x="1669" y="613"/>
                    <a:pt x="1709" y="480"/>
                    <a:pt x="1699" y="344"/>
                  </a:cubicBezTo>
                  <a:cubicBezTo>
                    <a:pt x="1689" y="207"/>
                    <a:pt x="1616" y="70"/>
                    <a:pt x="1490" y="21"/>
                  </a:cubicBezTo>
                  <a:cubicBezTo>
                    <a:pt x="1455" y="7"/>
                    <a:pt x="1418" y="0"/>
                    <a:pt x="1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 flipH="1" rot="-3170492">
              <a:off x="1397446" y="4214885"/>
              <a:ext cx="196949" cy="289258"/>
            </a:xfrm>
            <a:custGeom>
              <a:rect b="b" l="l" r="r" t="t"/>
              <a:pathLst>
                <a:path extrusionOk="0" h="3519" w="2396">
                  <a:moveTo>
                    <a:pt x="1538" y="182"/>
                  </a:moveTo>
                  <a:cubicBezTo>
                    <a:pt x="1564" y="182"/>
                    <a:pt x="1591" y="187"/>
                    <a:pt x="1619" y="199"/>
                  </a:cubicBezTo>
                  <a:cubicBezTo>
                    <a:pt x="1743" y="252"/>
                    <a:pt x="1753" y="375"/>
                    <a:pt x="1753" y="488"/>
                  </a:cubicBezTo>
                  <a:cubicBezTo>
                    <a:pt x="1746" y="728"/>
                    <a:pt x="1656" y="941"/>
                    <a:pt x="1543" y="1144"/>
                  </a:cubicBezTo>
                  <a:cubicBezTo>
                    <a:pt x="1470" y="1284"/>
                    <a:pt x="1404" y="1427"/>
                    <a:pt x="1333" y="1574"/>
                  </a:cubicBezTo>
                  <a:cubicBezTo>
                    <a:pt x="1376" y="1609"/>
                    <a:pt x="1412" y="1621"/>
                    <a:pt x="1444" y="1621"/>
                  </a:cubicBezTo>
                  <a:cubicBezTo>
                    <a:pt x="1497" y="1621"/>
                    <a:pt x="1540" y="1589"/>
                    <a:pt x="1583" y="1574"/>
                  </a:cubicBezTo>
                  <a:cubicBezTo>
                    <a:pt x="1693" y="1544"/>
                    <a:pt x="1796" y="1504"/>
                    <a:pt x="1906" y="1474"/>
                  </a:cubicBezTo>
                  <a:cubicBezTo>
                    <a:pt x="1925" y="1470"/>
                    <a:pt x="1944" y="1468"/>
                    <a:pt x="1964" y="1468"/>
                  </a:cubicBezTo>
                  <a:cubicBezTo>
                    <a:pt x="1990" y="1468"/>
                    <a:pt x="2018" y="1472"/>
                    <a:pt x="2043" y="1478"/>
                  </a:cubicBezTo>
                  <a:cubicBezTo>
                    <a:pt x="2176" y="1507"/>
                    <a:pt x="2203" y="1574"/>
                    <a:pt x="2139" y="1694"/>
                  </a:cubicBezTo>
                  <a:cubicBezTo>
                    <a:pt x="2129" y="1710"/>
                    <a:pt x="2116" y="1730"/>
                    <a:pt x="2106" y="1744"/>
                  </a:cubicBezTo>
                  <a:cubicBezTo>
                    <a:pt x="1873" y="2020"/>
                    <a:pt x="1550" y="2103"/>
                    <a:pt x="1210" y="2174"/>
                  </a:cubicBezTo>
                  <a:cubicBezTo>
                    <a:pt x="1090" y="1677"/>
                    <a:pt x="1276" y="1238"/>
                    <a:pt x="1367" y="771"/>
                  </a:cubicBezTo>
                  <a:lnTo>
                    <a:pt x="1367" y="771"/>
                  </a:lnTo>
                  <a:cubicBezTo>
                    <a:pt x="1140" y="938"/>
                    <a:pt x="987" y="1481"/>
                    <a:pt x="970" y="2127"/>
                  </a:cubicBezTo>
                  <a:cubicBezTo>
                    <a:pt x="811" y="2110"/>
                    <a:pt x="684" y="2027"/>
                    <a:pt x="584" y="1917"/>
                  </a:cubicBezTo>
                  <a:cubicBezTo>
                    <a:pt x="464" y="1784"/>
                    <a:pt x="348" y="1644"/>
                    <a:pt x="248" y="1498"/>
                  </a:cubicBezTo>
                  <a:cubicBezTo>
                    <a:pt x="205" y="1430"/>
                    <a:pt x="181" y="1338"/>
                    <a:pt x="181" y="1258"/>
                  </a:cubicBezTo>
                  <a:cubicBezTo>
                    <a:pt x="181" y="1152"/>
                    <a:pt x="255" y="1079"/>
                    <a:pt x="342" y="1079"/>
                  </a:cubicBezTo>
                  <a:cubicBezTo>
                    <a:pt x="371" y="1079"/>
                    <a:pt x="401" y="1087"/>
                    <a:pt x="431" y="1104"/>
                  </a:cubicBezTo>
                  <a:cubicBezTo>
                    <a:pt x="531" y="1164"/>
                    <a:pt x="611" y="1258"/>
                    <a:pt x="694" y="1341"/>
                  </a:cubicBezTo>
                  <a:cubicBezTo>
                    <a:pt x="754" y="1398"/>
                    <a:pt x="800" y="1464"/>
                    <a:pt x="887" y="1567"/>
                  </a:cubicBezTo>
                  <a:cubicBezTo>
                    <a:pt x="920" y="1470"/>
                    <a:pt x="944" y="1421"/>
                    <a:pt x="954" y="1367"/>
                  </a:cubicBezTo>
                  <a:cubicBezTo>
                    <a:pt x="980" y="1211"/>
                    <a:pt x="987" y="1051"/>
                    <a:pt x="1024" y="898"/>
                  </a:cubicBezTo>
                  <a:cubicBezTo>
                    <a:pt x="1060" y="758"/>
                    <a:pt x="1117" y="622"/>
                    <a:pt x="1177" y="488"/>
                  </a:cubicBezTo>
                  <a:cubicBezTo>
                    <a:pt x="1207" y="419"/>
                    <a:pt x="1264" y="356"/>
                    <a:pt x="1320" y="299"/>
                  </a:cubicBezTo>
                  <a:cubicBezTo>
                    <a:pt x="1381" y="238"/>
                    <a:pt x="1454" y="182"/>
                    <a:pt x="1538" y="182"/>
                  </a:cubicBezTo>
                  <a:close/>
                  <a:moveTo>
                    <a:pt x="1553" y="1"/>
                  </a:moveTo>
                  <a:cubicBezTo>
                    <a:pt x="1417" y="1"/>
                    <a:pt x="1269" y="72"/>
                    <a:pt x="1147" y="205"/>
                  </a:cubicBezTo>
                  <a:cubicBezTo>
                    <a:pt x="994" y="368"/>
                    <a:pt x="900" y="565"/>
                    <a:pt x="860" y="785"/>
                  </a:cubicBezTo>
                  <a:cubicBezTo>
                    <a:pt x="837" y="901"/>
                    <a:pt x="824" y="1018"/>
                    <a:pt x="804" y="1141"/>
                  </a:cubicBezTo>
                  <a:cubicBezTo>
                    <a:pt x="694" y="1075"/>
                    <a:pt x="600" y="1001"/>
                    <a:pt x="494" y="958"/>
                  </a:cubicBezTo>
                  <a:cubicBezTo>
                    <a:pt x="449" y="939"/>
                    <a:pt x="403" y="930"/>
                    <a:pt x="360" y="930"/>
                  </a:cubicBezTo>
                  <a:cubicBezTo>
                    <a:pt x="221" y="930"/>
                    <a:pt x="99" y="1021"/>
                    <a:pt x="48" y="1167"/>
                  </a:cubicBezTo>
                  <a:cubicBezTo>
                    <a:pt x="1" y="1295"/>
                    <a:pt x="11" y="1421"/>
                    <a:pt x="78" y="1530"/>
                  </a:cubicBezTo>
                  <a:cubicBezTo>
                    <a:pt x="288" y="1880"/>
                    <a:pt x="531" y="2186"/>
                    <a:pt x="934" y="2326"/>
                  </a:cubicBezTo>
                  <a:cubicBezTo>
                    <a:pt x="980" y="2343"/>
                    <a:pt x="1044" y="2369"/>
                    <a:pt x="1060" y="2409"/>
                  </a:cubicBezTo>
                  <a:cubicBezTo>
                    <a:pt x="1173" y="2649"/>
                    <a:pt x="1290" y="2889"/>
                    <a:pt x="1376" y="3136"/>
                  </a:cubicBezTo>
                  <a:cubicBezTo>
                    <a:pt x="1416" y="3253"/>
                    <a:pt x="1396" y="3388"/>
                    <a:pt x="1404" y="3519"/>
                  </a:cubicBezTo>
                  <a:cubicBezTo>
                    <a:pt x="1530" y="3496"/>
                    <a:pt x="1576" y="3408"/>
                    <a:pt x="1579" y="3293"/>
                  </a:cubicBezTo>
                  <a:cubicBezTo>
                    <a:pt x="1590" y="3109"/>
                    <a:pt x="1547" y="2936"/>
                    <a:pt x="1470" y="2773"/>
                  </a:cubicBezTo>
                  <a:cubicBezTo>
                    <a:pt x="1410" y="2643"/>
                    <a:pt x="1353" y="2509"/>
                    <a:pt x="1300" y="2393"/>
                  </a:cubicBezTo>
                  <a:cubicBezTo>
                    <a:pt x="1519" y="2300"/>
                    <a:pt x="1723" y="2220"/>
                    <a:pt x="1919" y="2130"/>
                  </a:cubicBezTo>
                  <a:cubicBezTo>
                    <a:pt x="2086" y="2050"/>
                    <a:pt x="2209" y="1917"/>
                    <a:pt x="2292" y="1754"/>
                  </a:cubicBezTo>
                  <a:cubicBezTo>
                    <a:pt x="2395" y="1538"/>
                    <a:pt x="2326" y="1370"/>
                    <a:pt x="2096" y="1304"/>
                  </a:cubicBezTo>
                  <a:cubicBezTo>
                    <a:pt x="2053" y="1292"/>
                    <a:pt x="2009" y="1288"/>
                    <a:pt x="1963" y="1288"/>
                  </a:cubicBezTo>
                  <a:cubicBezTo>
                    <a:pt x="1922" y="1288"/>
                    <a:pt x="1880" y="1291"/>
                    <a:pt x="1839" y="1295"/>
                  </a:cubicBezTo>
                  <a:cubicBezTo>
                    <a:pt x="1770" y="1301"/>
                    <a:pt x="1703" y="1331"/>
                    <a:pt x="1596" y="1361"/>
                  </a:cubicBezTo>
                  <a:cubicBezTo>
                    <a:pt x="1623" y="1311"/>
                    <a:pt x="1639" y="1287"/>
                    <a:pt x="1650" y="1264"/>
                  </a:cubicBezTo>
                  <a:cubicBezTo>
                    <a:pt x="1743" y="1055"/>
                    <a:pt x="1856" y="848"/>
                    <a:pt x="1926" y="628"/>
                  </a:cubicBezTo>
                  <a:cubicBezTo>
                    <a:pt x="2006" y="385"/>
                    <a:pt x="1899" y="136"/>
                    <a:pt x="1716" y="39"/>
                  </a:cubicBezTo>
                  <a:cubicBezTo>
                    <a:pt x="1666" y="13"/>
                    <a:pt x="1611" y="1"/>
                    <a:pt x="1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4"/>
          <p:cNvGrpSpPr/>
          <p:nvPr/>
        </p:nvGrpSpPr>
        <p:grpSpPr>
          <a:xfrm>
            <a:off x="6882655" y="3717096"/>
            <a:ext cx="1026991" cy="659255"/>
            <a:chOff x="6882680" y="3735052"/>
            <a:chExt cx="1026991" cy="659255"/>
          </a:xfrm>
        </p:grpSpPr>
        <p:grpSp>
          <p:nvGrpSpPr>
            <p:cNvPr id="599" name="Google Shape;599;p4"/>
            <p:cNvGrpSpPr/>
            <p:nvPr/>
          </p:nvGrpSpPr>
          <p:grpSpPr>
            <a:xfrm>
              <a:off x="7269839" y="3735052"/>
              <a:ext cx="639832" cy="590947"/>
              <a:chOff x="7427902" y="4181927"/>
              <a:chExt cx="639832" cy="590947"/>
            </a:xfrm>
          </p:grpSpPr>
          <p:sp>
            <p:nvSpPr>
              <p:cNvPr id="600" name="Google Shape;600;p4"/>
              <p:cNvSpPr/>
              <p:nvPr/>
            </p:nvSpPr>
            <p:spPr>
              <a:xfrm>
                <a:off x="7658898" y="4632101"/>
                <a:ext cx="197690" cy="128015"/>
              </a:xfrm>
              <a:custGeom>
                <a:rect b="b" l="l" r="r" t="t"/>
                <a:pathLst>
                  <a:path extrusionOk="0" h="4766" w="7360">
                    <a:moveTo>
                      <a:pt x="1086" y="1"/>
                    </a:moveTo>
                    <a:cubicBezTo>
                      <a:pt x="1001" y="1"/>
                      <a:pt x="888" y="1"/>
                      <a:pt x="814" y="63"/>
                    </a:cubicBezTo>
                    <a:cubicBezTo>
                      <a:pt x="483" y="320"/>
                      <a:pt x="459" y="814"/>
                      <a:pt x="385" y="1196"/>
                    </a:cubicBezTo>
                    <a:cubicBezTo>
                      <a:pt x="335" y="1429"/>
                      <a:pt x="285" y="1663"/>
                      <a:pt x="238" y="1900"/>
                    </a:cubicBezTo>
                    <a:cubicBezTo>
                      <a:pt x="187" y="2145"/>
                      <a:pt x="137" y="2402"/>
                      <a:pt x="90" y="2651"/>
                    </a:cubicBezTo>
                    <a:cubicBezTo>
                      <a:pt x="51" y="2861"/>
                      <a:pt x="1" y="3068"/>
                      <a:pt x="28" y="3278"/>
                    </a:cubicBezTo>
                    <a:cubicBezTo>
                      <a:pt x="75" y="3648"/>
                      <a:pt x="323" y="3982"/>
                      <a:pt x="631" y="4192"/>
                    </a:cubicBezTo>
                    <a:cubicBezTo>
                      <a:pt x="950" y="4399"/>
                      <a:pt x="1320" y="4511"/>
                      <a:pt x="1690" y="4585"/>
                    </a:cubicBezTo>
                    <a:cubicBezTo>
                      <a:pt x="2285" y="4710"/>
                      <a:pt x="2889" y="4766"/>
                      <a:pt x="3494" y="4766"/>
                    </a:cubicBezTo>
                    <a:cubicBezTo>
                      <a:pt x="4620" y="4766"/>
                      <a:pt x="5752" y="4574"/>
                      <a:pt x="6842" y="4277"/>
                    </a:cubicBezTo>
                    <a:cubicBezTo>
                      <a:pt x="6990" y="4239"/>
                      <a:pt x="7138" y="4192"/>
                      <a:pt x="7223" y="4079"/>
                    </a:cubicBezTo>
                    <a:cubicBezTo>
                      <a:pt x="7359" y="3908"/>
                      <a:pt x="7309" y="3674"/>
                      <a:pt x="7247" y="3476"/>
                    </a:cubicBezTo>
                    <a:cubicBezTo>
                      <a:pt x="7138" y="3068"/>
                      <a:pt x="6990" y="2663"/>
                      <a:pt x="6842" y="2254"/>
                    </a:cubicBezTo>
                    <a:cubicBezTo>
                      <a:pt x="6644" y="1752"/>
                      <a:pt x="6434" y="1258"/>
                      <a:pt x="6227" y="752"/>
                    </a:cubicBezTo>
                    <a:cubicBezTo>
                      <a:pt x="6176" y="628"/>
                      <a:pt x="6114" y="495"/>
                      <a:pt x="6029" y="394"/>
                    </a:cubicBezTo>
                    <a:cubicBezTo>
                      <a:pt x="5869" y="223"/>
                      <a:pt x="5635" y="149"/>
                      <a:pt x="5413" y="110"/>
                    </a:cubicBezTo>
                    <a:cubicBezTo>
                      <a:pt x="5067" y="51"/>
                      <a:pt x="4698" y="51"/>
                      <a:pt x="4340" y="36"/>
                    </a:cubicBezTo>
                    <a:cubicBezTo>
                      <a:pt x="3254" y="24"/>
                      <a:pt x="2172" y="13"/>
                      <a:pt x="10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7665264" y="4632101"/>
                <a:ext cx="177410" cy="75638"/>
              </a:xfrm>
              <a:custGeom>
                <a:rect b="b" l="l" r="r" t="t"/>
                <a:pathLst>
                  <a:path extrusionOk="0" h="2816" w="6605">
                    <a:moveTo>
                      <a:pt x="849" y="1"/>
                    </a:moveTo>
                    <a:cubicBezTo>
                      <a:pt x="764" y="1"/>
                      <a:pt x="651" y="1"/>
                      <a:pt x="577" y="63"/>
                    </a:cubicBezTo>
                    <a:cubicBezTo>
                      <a:pt x="246" y="320"/>
                      <a:pt x="222" y="814"/>
                      <a:pt x="148" y="1196"/>
                    </a:cubicBezTo>
                    <a:cubicBezTo>
                      <a:pt x="98" y="1429"/>
                      <a:pt x="48" y="1663"/>
                      <a:pt x="1" y="1900"/>
                    </a:cubicBezTo>
                    <a:cubicBezTo>
                      <a:pt x="344" y="2107"/>
                      <a:pt x="713" y="2269"/>
                      <a:pt x="962" y="2355"/>
                    </a:cubicBezTo>
                    <a:cubicBezTo>
                      <a:pt x="1947" y="2725"/>
                      <a:pt x="3017" y="2799"/>
                      <a:pt x="4079" y="2811"/>
                    </a:cubicBezTo>
                    <a:cubicBezTo>
                      <a:pt x="4202" y="2813"/>
                      <a:pt x="4326" y="2815"/>
                      <a:pt x="4451" y="2815"/>
                    </a:cubicBezTo>
                    <a:cubicBezTo>
                      <a:pt x="4872" y="2815"/>
                      <a:pt x="5297" y="2791"/>
                      <a:pt x="5706" y="2686"/>
                    </a:cubicBezTo>
                    <a:cubicBezTo>
                      <a:pt x="6025" y="2601"/>
                      <a:pt x="6333" y="2453"/>
                      <a:pt x="6605" y="2254"/>
                    </a:cubicBezTo>
                    <a:cubicBezTo>
                      <a:pt x="6407" y="1752"/>
                      <a:pt x="6197" y="1258"/>
                      <a:pt x="5990" y="752"/>
                    </a:cubicBezTo>
                    <a:cubicBezTo>
                      <a:pt x="5939" y="628"/>
                      <a:pt x="5877" y="495"/>
                      <a:pt x="5792" y="394"/>
                    </a:cubicBezTo>
                    <a:cubicBezTo>
                      <a:pt x="5632" y="223"/>
                      <a:pt x="5398" y="149"/>
                      <a:pt x="5176" y="110"/>
                    </a:cubicBezTo>
                    <a:cubicBezTo>
                      <a:pt x="4830" y="51"/>
                      <a:pt x="4461" y="51"/>
                      <a:pt x="4103" y="36"/>
                    </a:cubicBezTo>
                    <a:cubicBezTo>
                      <a:pt x="3017" y="24"/>
                      <a:pt x="1935" y="13"/>
                      <a:pt x="8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7427902" y="4189556"/>
                <a:ext cx="639832" cy="483963"/>
              </a:xfrm>
              <a:custGeom>
                <a:rect b="b" l="l" r="r" t="t"/>
                <a:pathLst>
                  <a:path extrusionOk="0" h="18018" w="23821">
                    <a:moveTo>
                      <a:pt x="11745" y="0"/>
                    </a:moveTo>
                    <a:cubicBezTo>
                      <a:pt x="7184" y="0"/>
                      <a:pt x="1825" y="1763"/>
                      <a:pt x="1319" y="3771"/>
                    </a:cubicBezTo>
                    <a:cubicBezTo>
                      <a:pt x="1296" y="3869"/>
                      <a:pt x="1281" y="3981"/>
                      <a:pt x="1281" y="4079"/>
                    </a:cubicBezTo>
                    <a:cubicBezTo>
                      <a:pt x="1281" y="6211"/>
                      <a:pt x="0" y="18018"/>
                      <a:pt x="11916" y="18018"/>
                    </a:cubicBezTo>
                    <a:cubicBezTo>
                      <a:pt x="23821" y="18018"/>
                      <a:pt x="22738" y="5705"/>
                      <a:pt x="22738" y="4475"/>
                    </a:cubicBezTo>
                    <a:cubicBezTo>
                      <a:pt x="22738" y="4253"/>
                      <a:pt x="22723" y="3969"/>
                      <a:pt x="22638" y="3647"/>
                    </a:cubicBezTo>
                    <a:cubicBezTo>
                      <a:pt x="22244" y="2183"/>
                      <a:pt x="20357" y="0"/>
                      <a:pt x="117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7463330" y="4189556"/>
                <a:ext cx="572628" cy="214182"/>
              </a:xfrm>
              <a:custGeom>
                <a:rect b="b" l="l" r="r" t="t"/>
                <a:pathLst>
                  <a:path extrusionOk="0" h="7974" w="21319">
                    <a:moveTo>
                      <a:pt x="10426" y="0"/>
                    </a:moveTo>
                    <a:cubicBezTo>
                      <a:pt x="6383" y="0"/>
                      <a:pt x="1725" y="1381"/>
                      <a:pt x="358" y="3094"/>
                    </a:cubicBezTo>
                    <a:cubicBezTo>
                      <a:pt x="172" y="3316"/>
                      <a:pt x="63" y="3537"/>
                      <a:pt x="0" y="3771"/>
                    </a:cubicBezTo>
                    <a:cubicBezTo>
                      <a:pt x="0" y="3771"/>
                      <a:pt x="148" y="5312"/>
                      <a:pt x="2612" y="6531"/>
                    </a:cubicBezTo>
                    <a:cubicBezTo>
                      <a:pt x="4215" y="7320"/>
                      <a:pt x="6791" y="7974"/>
                      <a:pt x="10932" y="7974"/>
                    </a:cubicBezTo>
                    <a:cubicBezTo>
                      <a:pt x="21073" y="7974"/>
                      <a:pt x="21319" y="3931"/>
                      <a:pt x="21319" y="3647"/>
                    </a:cubicBezTo>
                    <a:cubicBezTo>
                      <a:pt x="21050" y="2662"/>
                      <a:pt x="20124" y="1370"/>
                      <a:pt x="16983" y="615"/>
                    </a:cubicBezTo>
                    <a:cubicBezTo>
                      <a:pt x="16353" y="467"/>
                      <a:pt x="15637" y="334"/>
                      <a:pt x="14824" y="234"/>
                    </a:cubicBezTo>
                    <a:cubicBezTo>
                      <a:pt x="13605" y="86"/>
                      <a:pt x="12150" y="0"/>
                      <a:pt x="10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7533462" y="4206074"/>
                <a:ext cx="502497" cy="197663"/>
              </a:xfrm>
              <a:custGeom>
                <a:rect b="b" l="l" r="r" t="t"/>
                <a:pathLst>
                  <a:path extrusionOk="0" h="7359" w="18708">
                    <a:moveTo>
                      <a:pt x="14372" y="0"/>
                    </a:moveTo>
                    <a:cubicBezTo>
                      <a:pt x="14333" y="199"/>
                      <a:pt x="14322" y="397"/>
                      <a:pt x="14333" y="580"/>
                    </a:cubicBezTo>
                    <a:cubicBezTo>
                      <a:pt x="14396" y="1222"/>
                      <a:pt x="14715" y="1813"/>
                      <a:pt x="14875" y="2440"/>
                    </a:cubicBezTo>
                    <a:cubicBezTo>
                      <a:pt x="15159" y="3576"/>
                      <a:pt x="14827" y="4919"/>
                      <a:pt x="13866" y="5572"/>
                    </a:cubicBezTo>
                    <a:cubicBezTo>
                      <a:pt x="13411" y="5880"/>
                      <a:pt x="12855" y="6016"/>
                      <a:pt x="12325" y="6125"/>
                    </a:cubicBezTo>
                    <a:cubicBezTo>
                      <a:pt x="11710" y="6251"/>
                      <a:pt x="11080" y="6346"/>
                      <a:pt x="10458" y="6346"/>
                    </a:cubicBezTo>
                    <a:cubicBezTo>
                      <a:pt x="9983" y="6346"/>
                      <a:pt x="9514" y="6290"/>
                      <a:pt x="9060" y="6152"/>
                    </a:cubicBezTo>
                    <a:cubicBezTo>
                      <a:pt x="8235" y="5892"/>
                      <a:pt x="7507" y="5374"/>
                      <a:pt x="6729" y="5016"/>
                    </a:cubicBezTo>
                    <a:cubicBezTo>
                      <a:pt x="5864" y="4626"/>
                      <a:pt x="4918" y="4421"/>
                      <a:pt x="3971" y="4421"/>
                    </a:cubicBezTo>
                    <a:cubicBezTo>
                      <a:pt x="3691" y="4421"/>
                      <a:pt x="3411" y="4439"/>
                      <a:pt x="3133" y="4475"/>
                    </a:cubicBezTo>
                    <a:cubicBezTo>
                      <a:pt x="1985" y="4611"/>
                      <a:pt x="841" y="5129"/>
                      <a:pt x="1" y="5916"/>
                    </a:cubicBezTo>
                    <a:cubicBezTo>
                      <a:pt x="1604" y="6705"/>
                      <a:pt x="4180" y="7359"/>
                      <a:pt x="8321" y="7359"/>
                    </a:cubicBezTo>
                    <a:cubicBezTo>
                      <a:pt x="18462" y="7359"/>
                      <a:pt x="18708" y="3316"/>
                      <a:pt x="18708" y="3032"/>
                    </a:cubicBezTo>
                    <a:cubicBezTo>
                      <a:pt x="18439" y="2047"/>
                      <a:pt x="17513" y="755"/>
                      <a:pt x="14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7472946" y="4189556"/>
                <a:ext cx="414772" cy="135509"/>
              </a:xfrm>
              <a:custGeom>
                <a:rect b="b" l="l" r="r" t="t"/>
                <a:pathLst>
                  <a:path extrusionOk="0" h="5045" w="15442">
                    <a:moveTo>
                      <a:pt x="10068" y="0"/>
                    </a:moveTo>
                    <a:cubicBezTo>
                      <a:pt x="6025" y="0"/>
                      <a:pt x="1367" y="1381"/>
                      <a:pt x="0" y="3094"/>
                    </a:cubicBezTo>
                    <a:cubicBezTo>
                      <a:pt x="580" y="3401"/>
                      <a:pt x="1195" y="3662"/>
                      <a:pt x="1849" y="3709"/>
                    </a:cubicBezTo>
                    <a:cubicBezTo>
                      <a:pt x="1912" y="3713"/>
                      <a:pt x="1976" y="3715"/>
                      <a:pt x="2039" y="3715"/>
                    </a:cubicBezTo>
                    <a:cubicBezTo>
                      <a:pt x="3111" y="3715"/>
                      <a:pt x="4113" y="3142"/>
                      <a:pt x="5102" y="2700"/>
                    </a:cubicBezTo>
                    <a:cubicBezTo>
                      <a:pt x="5763" y="2396"/>
                      <a:pt x="6508" y="2146"/>
                      <a:pt x="7219" y="2146"/>
                    </a:cubicBezTo>
                    <a:cubicBezTo>
                      <a:pt x="7633" y="2146"/>
                      <a:pt x="8036" y="2231"/>
                      <a:pt x="8403" y="2440"/>
                    </a:cubicBezTo>
                    <a:cubicBezTo>
                      <a:pt x="9033" y="2810"/>
                      <a:pt x="9426" y="3464"/>
                      <a:pt x="9944" y="3969"/>
                    </a:cubicBezTo>
                    <a:cubicBezTo>
                      <a:pt x="10683" y="4666"/>
                      <a:pt x="11700" y="5044"/>
                      <a:pt x="12712" y="5044"/>
                    </a:cubicBezTo>
                    <a:cubicBezTo>
                      <a:pt x="13202" y="5044"/>
                      <a:pt x="13691" y="4955"/>
                      <a:pt x="14146" y="4771"/>
                    </a:cubicBezTo>
                    <a:cubicBezTo>
                      <a:pt x="14430" y="4647"/>
                      <a:pt x="14714" y="4487"/>
                      <a:pt x="14924" y="4253"/>
                    </a:cubicBezTo>
                    <a:cubicBezTo>
                      <a:pt x="15442" y="3647"/>
                      <a:pt x="15306" y="2724"/>
                      <a:pt x="15034" y="1973"/>
                    </a:cubicBezTo>
                    <a:cubicBezTo>
                      <a:pt x="14824" y="1405"/>
                      <a:pt x="14540" y="825"/>
                      <a:pt x="14466" y="234"/>
                    </a:cubicBezTo>
                    <a:cubicBezTo>
                      <a:pt x="13247" y="86"/>
                      <a:pt x="11792" y="0"/>
                      <a:pt x="100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7708911" y="4212816"/>
                <a:ext cx="33844" cy="26430"/>
              </a:xfrm>
              <a:custGeom>
                <a:rect b="b" l="l" r="r" t="t"/>
                <a:pathLst>
                  <a:path extrusionOk="0" h="984" w="1260">
                    <a:moveTo>
                      <a:pt x="769" y="1"/>
                    </a:moveTo>
                    <a:cubicBezTo>
                      <a:pt x="406" y="1"/>
                      <a:pt x="1" y="353"/>
                      <a:pt x="209" y="749"/>
                    </a:cubicBezTo>
                    <a:cubicBezTo>
                      <a:pt x="260" y="847"/>
                      <a:pt x="357" y="909"/>
                      <a:pt x="470" y="947"/>
                    </a:cubicBezTo>
                    <a:cubicBezTo>
                      <a:pt x="538" y="971"/>
                      <a:pt x="611" y="983"/>
                      <a:pt x="684" y="983"/>
                    </a:cubicBezTo>
                    <a:cubicBezTo>
                      <a:pt x="793" y="983"/>
                      <a:pt x="903" y="955"/>
                      <a:pt x="999" y="897"/>
                    </a:cubicBezTo>
                    <a:cubicBezTo>
                      <a:pt x="1159" y="799"/>
                      <a:pt x="1259" y="613"/>
                      <a:pt x="1233" y="430"/>
                    </a:cubicBezTo>
                    <a:cubicBezTo>
                      <a:pt x="1182" y="123"/>
                      <a:pt x="983" y="1"/>
                      <a:pt x="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7963463" y="4274057"/>
                <a:ext cx="33817" cy="26403"/>
              </a:xfrm>
              <a:custGeom>
                <a:rect b="b" l="l" r="r" t="t"/>
                <a:pathLst>
                  <a:path extrusionOk="0" h="983" w="1259">
                    <a:moveTo>
                      <a:pt x="771" y="0"/>
                    </a:moveTo>
                    <a:cubicBezTo>
                      <a:pt x="408" y="0"/>
                      <a:pt x="1" y="352"/>
                      <a:pt x="211" y="749"/>
                    </a:cubicBezTo>
                    <a:cubicBezTo>
                      <a:pt x="259" y="847"/>
                      <a:pt x="359" y="909"/>
                      <a:pt x="457" y="945"/>
                    </a:cubicBezTo>
                    <a:cubicBezTo>
                      <a:pt x="527" y="970"/>
                      <a:pt x="603" y="983"/>
                      <a:pt x="679" y="983"/>
                    </a:cubicBezTo>
                    <a:cubicBezTo>
                      <a:pt x="791" y="983"/>
                      <a:pt x="903" y="955"/>
                      <a:pt x="998" y="897"/>
                    </a:cubicBezTo>
                    <a:cubicBezTo>
                      <a:pt x="1158" y="797"/>
                      <a:pt x="1258" y="613"/>
                      <a:pt x="1232" y="427"/>
                    </a:cubicBezTo>
                    <a:cubicBezTo>
                      <a:pt x="1182" y="122"/>
                      <a:pt x="984" y="0"/>
                      <a:pt x="7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7751404" y="4212763"/>
                <a:ext cx="21139" cy="16358"/>
              </a:xfrm>
              <a:custGeom>
                <a:rect b="b" l="l" r="r" t="t"/>
                <a:pathLst>
                  <a:path extrusionOk="0" h="609" w="787">
                    <a:moveTo>
                      <a:pt x="472" y="0"/>
                    </a:moveTo>
                    <a:cubicBezTo>
                      <a:pt x="249" y="0"/>
                      <a:pt x="1" y="220"/>
                      <a:pt x="133" y="467"/>
                    </a:cubicBezTo>
                    <a:cubicBezTo>
                      <a:pt x="156" y="517"/>
                      <a:pt x="218" y="565"/>
                      <a:pt x="292" y="579"/>
                    </a:cubicBezTo>
                    <a:cubicBezTo>
                      <a:pt x="333" y="599"/>
                      <a:pt x="380" y="608"/>
                      <a:pt x="428" y="608"/>
                    </a:cubicBezTo>
                    <a:cubicBezTo>
                      <a:pt x="496" y="608"/>
                      <a:pt x="566" y="589"/>
                      <a:pt x="624" y="553"/>
                    </a:cubicBezTo>
                    <a:cubicBezTo>
                      <a:pt x="724" y="491"/>
                      <a:pt x="786" y="381"/>
                      <a:pt x="760" y="269"/>
                    </a:cubicBezTo>
                    <a:cubicBezTo>
                      <a:pt x="728" y="77"/>
                      <a:pt x="604" y="0"/>
                      <a:pt x="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7983635" y="4307525"/>
                <a:ext cx="20870" cy="16331"/>
              </a:xfrm>
              <a:custGeom>
                <a:rect b="b" l="l" r="r" t="t"/>
                <a:pathLst>
                  <a:path extrusionOk="0" h="608" w="777">
                    <a:moveTo>
                      <a:pt x="480" y="1"/>
                    </a:moveTo>
                    <a:cubicBezTo>
                      <a:pt x="255" y="1"/>
                      <a:pt x="1" y="223"/>
                      <a:pt x="126" y="465"/>
                    </a:cubicBezTo>
                    <a:cubicBezTo>
                      <a:pt x="161" y="527"/>
                      <a:pt x="223" y="562"/>
                      <a:pt x="286" y="586"/>
                    </a:cubicBezTo>
                    <a:cubicBezTo>
                      <a:pt x="327" y="600"/>
                      <a:pt x="371" y="608"/>
                      <a:pt x="415" y="608"/>
                    </a:cubicBezTo>
                    <a:cubicBezTo>
                      <a:pt x="486" y="608"/>
                      <a:pt x="556" y="589"/>
                      <a:pt x="617" y="550"/>
                    </a:cubicBezTo>
                    <a:cubicBezTo>
                      <a:pt x="717" y="500"/>
                      <a:pt x="776" y="379"/>
                      <a:pt x="765" y="266"/>
                    </a:cubicBezTo>
                    <a:cubicBezTo>
                      <a:pt x="733" y="76"/>
                      <a:pt x="612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7687531" y="4230222"/>
                <a:ext cx="21058" cy="16304"/>
              </a:xfrm>
              <a:custGeom>
                <a:rect b="b" l="l" r="r" t="t"/>
                <a:pathLst>
                  <a:path extrusionOk="0" h="607" w="784">
                    <a:moveTo>
                      <a:pt x="475" y="1"/>
                    </a:moveTo>
                    <a:cubicBezTo>
                      <a:pt x="251" y="1"/>
                      <a:pt x="0" y="218"/>
                      <a:pt x="133" y="459"/>
                    </a:cubicBezTo>
                    <a:cubicBezTo>
                      <a:pt x="156" y="521"/>
                      <a:pt x="219" y="556"/>
                      <a:pt x="281" y="580"/>
                    </a:cubicBezTo>
                    <a:cubicBezTo>
                      <a:pt x="329" y="597"/>
                      <a:pt x="380" y="607"/>
                      <a:pt x="430" y="607"/>
                    </a:cubicBezTo>
                    <a:cubicBezTo>
                      <a:pt x="494" y="607"/>
                      <a:pt x="557" y="591"/>
                      <a:pt x="612" y="556"/>
                    </a:cubicBezTo>
                    <a:cubicBezTo>
                      <a:pt x="710" y="494"/>
                      <a:pt x="783" y="373"/>
                      <a:pt x="760" y="261"/>
                    </a:cubicBezTo>
                    <a:cubicBezTo>
                      <a:pt x="728" y="74"/>
                      <a:pt x="606" y="1"/>
                      <a:pt x="4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7951672" y="4258881"/>
                <a:ext cx="21058" cy="16411"/>
              </a:xfrm>
              <a:custGeom>
                <a:rect b="b" l="l" r="r" t="t"/>
                <a:pathLst>
                  <a:path extrusionOk="0" h="611" w="784">
                    <a:moveTo>
                      <a:pt x="475" y="1"/>
                    </a:moveTo>
                    <a:cubicBezTo>
                      <a:pt x="251" y="1"/>
                      <a:pt x="0" y="222"/>
                      <a:pt x="133" y="463"/>
                    </a:cubicBezTo>
                    <a:cubicBezTo>
                      <a:pt x="156" y="525"/>
                      <a:pt x="219" y="563"/>
                      <a:pt x="281" y="587"/>
                    </a:cubicBezTo>
                    <a:cubicBezTo>
                      <a:pt x="328" y="602"/>
                      <a:pt x="381" y="611"/>
                      <a:pt x="434" y="611"/>
                    </a:cubicBezTo>
                    <a:cubicBezTo>
                      <a:pt x="502" y="611"/>
                      <a:pt x="569" y="596"/>
                      <a:pt x="624" y="563"/>
                    </a:cubicBezTo>
                    <a:cubicBezTo>
                      <a:pt x="724" y="501"/>
                      <a:pt x="783" y="377"/>
                      <a:pt x="760" y="267"/>
                    </a:cubicBezTo>
                    <a:cubicBezTo>
                      <a:pt x="728" y="76"/>
                      <a:pt x="606" y="1"/>
                      <a:pt x="4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7449121" y="4181927"/>
                <a:ext cx="609722" cy="590947"/>
              </a:xfrm>
              <a:custGeom>
                <a:rect b="b" l="l" r="r" t="t"/>
                <a:pathLst>
                  <a:path extrusionOk="0" h="22001" w="22700">
                    <a:moveTo>
                      <a:pt x="11070" y="844"/>
                    </a:moveTo>
                    <a:cubicBezTo>
                      <a:pt x="13661" y="844"/>
                      <a:pt x="16236" y="1071"/>
                      <a:pt x="18719" y="1949"/>
                    </a:cubicBezTo>
                    <a:cubicBezTo>
                      <a:pt x="19520" y="2230"/>
                      <a:pt x="20271" y="2600"/>
                      <a:pt x="20949" y="3118"/>
                    </a:cubicBezTo>
                    <a:cubicBezTo>
                      <a:pt x="21688" y="3685"/>
                      <a:pt x="21638" y="4806"/>
                      <a:pt x="20960" y="5351"/>
                    </a:cubicBezTo>
                    <a:cubicBezTo>
                      <a:pt x="19976" y="6125"/>
                      <a:pt x="18843" y="6557"/>
                      <a:pt x="17660" y="6877"/>
                    </a:cubicBezTo>
                    <a:cubicBezTo>
                      <a:pt x="15575" y="7439"/>
                      <a:pt x="13447" y="7656"/>
                      <a:pt x="10830" y="7656"/>
                    </a:cubicBezTo>
                    <a:cubicBezTo>
                      <a:pt x="10692" y="7656"/>
                      <a:pt x="10554" y="7656"/>
                      <a:pt x="10414" y="7654"/>
                    </a:cubicBezTo>
                    <a:cubicBezTo>
                      <a:pt x="8453" y="7604"/>
                      <a:pt x="5962" y="7371"/>
                      <a:pt x="3611" y="6421"/>
                    </a:cubicBezTo>
                    <a:cubicBezTo>
                      <a:pt x="3005" y="6188"/>
                      <a:pt x="2413" y="5868"/>
                      <a:pt x="1884" y="5472"/>
                    </a:cubicBezTo>
                    <a:cubicBezTo>
                      <a:pt x="997" y="4806"/>
                      <a:pt x="997" y="4005"/>
                      <a:pt x="1822" y="3254"/>
                    </a:cubicBezTo>
                    <a:cubicBezTo>
                      <a:pt x="2526" y="2627"/>
                      <a:pt x="3363" y="2257"/>
                      <a:pt x="4238" y="1961"/>
                    </a:cubicBezTo>
                    <a:cubicBezTo>
                      <a:pt x="6172" y="1284"/>
                      <a:pt x="8181" y="888"/>
                      <a:pt x="10204" y="852"/>
                    </a:cubicBezTo>
                    <a:cubicBezTo>
                      <a:pt x="10492" y="847"/>
                      <a:pt x="10781" y="844"/>
                      <a:pt x="11070" y="844"/>
                    </a:cubicBezTo>
                    <a:close/>
                    <a:moveTo>
                      <a:pt x="949" y="5927"/>
                    </a:moveTo>
                    <a:cubicBezTo>
                      <a:pt x="2354" y="7285"/>
                      <a:pt x="4102" y="7802"/>
                      <a:pt x="5927" y="8160"/>
                    </a:cubicBezTo>
                    <a:cubicBezTo>
                      <a:pt x="7725" y="8506"/>
                      <a:pt x="9523" y="8688"/>
                      <a:pt x="11317" y="8688"/>
                    </a:cubicBezTo>
                    <a:cubicBezTo>
                      <a:pt x="13605" y="8688"/>
                      <a:pt x="15886" y="8392"/>
                      <a:pt x="18151" y="7764"/>
                    </a:cubicBezTo>
                    <a:cubicBezTo>
                      <a:pt x="19260" y="7456"/>
                      <a:pt x="20322" y="7013"/>
                      <a:pt x="21357" y="6273"/>
                    </a:cubicBezTo>
                    <a:lnTo>
                      <a:pt x="21357" y="6273"/>
                    </a:lnTo>
                    <a:cubicBezTo>
                      <a:pt x="21318" y="6853"/>
                      <a:pt x="21295" y="7359"/>
                      <a:pt x="21233" y="7850"/>
                    </a:cubicBezTo>
                    <a:cubicBezTo>
                      <a:pt x="21061" y="9231"/>
                      <a:pt x="20987" y="10612"/>
                      <a:pt x="20419" y="11904"/>
                    </a:cubicBezTo>
                    <a:cubicBezTo>
                      <a:pt x="19777" y="13383"/>
                      <a:pt x="18952" y="14741"/>
                      <a:pt x="17672" y="15761"/>
                    </a:cubicBezTo>
                    <a:cubicBezTo>
                      <a:pt x="17349" y="16021"/>
                      <a:pt x="17006" y="16267"/>
                      <a:pt x="16636" y="16453"/>
                    </a:cubicBezTo>
                    <a:cubicBezTo>
                      <a:pt x="14806" y="17335"/>
                      <a:pt x="12966" y="17808"/>
                      <a:pt x="11114" y="17808"/>
                    </a:cubicBezTo>
                    <a:cubicBezTo>
                      <a:pt x="9473" y="17808"/>
                      <a:pt x="7822" y="17436"/>
                      <a:pt x="6161" y="16648"/>
                    </a:cubicBezTo>
                    <a:cubicBezTo>
                      <a:pt x="3919" y="15590"/>
                      <a:pt x="2588" y="13765"/>
                      <a:pt x="1775" y="11523"/>
                    </a:cubicBezTo>
                    <a:cubicBezTo>
                      <a:pt x="1121" y="9748"/>
                      <a:pt x="997" y="7888"/>
                      <a:pt x="887" y="6028"/>
                    </a:cubicBezTo>
                    <a:cubicBezTo>
                      <a:pt x="887" y="6001"/>
                      <a:pt x="911" y="5978"/>
                      <a:pt x="949" y="5927"/>
                    </a:cubicBezTo>
                    <a:close/>
                    <a:moveTo>
                      <a:pt x="13579" y="18589"/>
                    </a:moveTo>
                    <a:cubicBezTo>
                      <a:pt x="13776" y="18589"/>
                      <a:pt x="13883" y="18650"/>
                      <a:pt x="13975" y="18881"/>
                    </a:cubicBezTo>
                    <a:cubicBezTo>
                      <a:pt x="14111" y="19298"/>
                      <a:pt x="14294" y="19707"/>
                      <a:pt x="14466" y="20100"/>
                    </a:cubicBezTo>
                    <a:cubicBezTo>
                      <a:pt x="14590" y="20372"/>
                      <a:pt x="14504" y="20493"/>
                      <a:pt x="14244" y="20555"/>
                    </a:cubicBezTo>
                    <a:cubicBezTo>
                      <a:pt x="14185" y="20567"/>
                      <a:pt x="14134" y="20606"/>
                      <a:pt x="14072" y="20617"/>
                    </a:cubicBezTo>
                    <a:cubicBezTo>
                      <a:pt x="13033" y="20789"/>
                      <a:pt x="11999" y="20967"/>
                      <a:pt x="10954" y="20967"/>
                    </a:cubicBezTo>
                    <a:cubicBezTo>
                      <a:pt x="10500" y="20967"/>
                      <a:pt x="10045" y="20933"/>
                      <a:pt x="9586" y="20851"/>
                    </a:cubicBezTo>
                    <a:cubicBezTo>
                      <a:pt x="9254" y="20789"/>
                      <a:pt x="8920" y="20680"/>
                      <a:pt x="8624" y="20532"/>
                    </a:cubicBezTo>
                    <a:cubicBezTo>
                      <a:pt x="8503" y="20481"/>
                      <a:pt x="8379" y="20260"/>
                      <a:pt x="8391" y="20138"/>
                    </a:cubicBezTo>
                    <a:cubicBezTo>
                      <a:pt x="8465" y="19621"/>
                      <a:pt x="8577" y="19115"/>
                      <a:pt x="8675" y="18609"/>
                    </a:cubicBezTo>
                    <a:cubicBezTo>
                      <a:pt x="9326" y="18679"/>
                      <a:pt x="9934" y="18794"/>
                      <a:pt x="10551" y="18794"/>
                    </a:cubicBezTo>
                    <a:cubicBezTo>
                      <a:pt x="10587" y="18794"/>
                      <a:pt x="10623" y="18793"/>
                      <a:pt x="10659" y="18793"/>
                    </a:cubicBezTo>
                    <a:cubicBezTo>
                      <a:pt x="11582" y="18781"/>
                      <a:pt x="12508" y="18707"/>
                      <a:pt x="13430" y="18597"/>
                    </a:cubicBezTo>
                    <a:cubicBezTo>
                      <a:pt x="13485" y="18593"/>
                      <a:pt x="13534" y="18589"/>
                      <a:pt x="13579" y="18589"/>
                    </a:cubicBezTo>
                    <a:close/>
                    <a:moveTo>
                      <a:pt x="12075" y="0"/>
                    </a:moveTo>
                    <a:cubicBezTo>
                      <a:pt x="11413" y="0"/>
                      <a:pt x="10748" y="25"/>
                      <a:pt x="10079" y="74"/>
                    </a:cubicBezTo>
                    <a:cubicBezTo>
                      <a:pt x="8589" y="198"/>
                      <a:pt x="7098" y="284"/>
                      <a:pt x="5643" y="630"/>
                    </a:cubicBezTo>
                    <a:cubicBezTo>
                      <a:pt x="4176" y="973"/>
                      <a:pt x="2759" y="1417"/>
                      <a:pt x="1526" y="2319"/>
                    </a:cubicBezTo>
                    <a:cubicBezTo>
                      <a:pt x="728" y="2896"/>
                      <a:pt x="296" y="3674"/>
                      <a:pt x="172" y="4658"/>
                    </a:cubicBezTo>
                    <a:cubicBezTo>
                      <a:pt x="0" y="6176"/>
                      <a:pt x="86" y="7690"/>
                      <a:pt x="269" y="9207"/>
                    </a:cubicBezTo>
                    <a:cubicBezTo>
                      <a:pt x="529" y="11351"/>
                      <a:pt x="1281" y="13298"/>
                      <a:pt x="2588" y="15037"/>
                    </a:cubicBezTo>
                    <a:cubicBezTo>
                      <a:pt x="3833" y="16699"/>
                      <a:pt x="5581" y="17586"/>
                      <a:pt x="7480" y="18251"/>
                    </a:cubicBezTo>
                    <a:cubicBezTo>
                      <a:pt x="7604" y="18302"/>
                      <a:pt x="7725" y="18337"/>
                      <a:pt x="7811" y="18364"/>
                    </a:cubicBezTo>
                    <a:cubicBezTo>
                      <a:pt x="7678" y="18967"/>
                      <a:pt x="7530" y="19508"/>
                      <a:pt x="7441" y="20064"/>
                    </a:cubicBezTo>
                    <a:cubicBezTo>
                      <a:pt x="7332" y="20715"/>
                      <a:pt x="7566" y="21147"/>
                      <a:pt x="8169" y="21431"/>
                    </a:cubicBezTo>
                    <a:cubicBezTo>
                      <a:pt x="8503" y="21579"/>
                      <a:pt x="8846" y="21715"/>
                      <a:pt x="9192" y="21801"/>
                    </a:cubicBezTo>
                    <a:cubicBezTo>
                      <a:pt x="9737" y="21945"/>
                      <a:pt x="10281" y="22000"/>
                      <a:pt x="10825" y="22000"/>
                    </a:cubicBezTo>
                    <a:cubicBezTo>
                      <a:pt x="11439" y="22000"/>
                      <a:pt x="12053" y="21930"/>
                      <a:pt x="12667" y="21839"/>
                    </a:cubicBezTo>
                    <a:cubicBezTo>
                      <a:pt x="13371" y="21738"/>
                      <a:pt x="14072" y="21629"/>
                      <a:pt x="14738" y="21419"/>
                    </a:cubicBezTo>
                    <a:cubicBezTo>
                      <a:pt x="15515" y="21159"/>
                      <a:pt x="15699" y="20680"/>
                      <a:pt x="15453" y="19902"/>
                    </a:cubicBezTo>
                    <a:cubicBezTo>
                      <a:pt x="15267" y="19361"/>
                      <a:pt x="15033" y="18831"/>
                      <a:pt x="14823" y="18275"/>
                    </a:cubicBezTo>
                    <a:cubicBezTo>
                      <a:pt x="14850" y="18251"/>
                      <a:pt x="14862" y="18228"/>
                      <a:pt x="14886" y="18216"/>
                    </a:cubicBezTo>
                    <a:cubicBezTo>
                      <a:pt x="14983" y="18177"/>
                      <a:pt x="15096" y="18154"/>
                      <a:pt x="15205" y="18115"/>
                    </a:cubicBezTo>
                    <a:cubicBezTo>
                      <a:pt x="16240" y="17784"/>
                      <a:pt x="17263" y="17388"/>
                      <a:pt x="18115" y="16687"/>
                    </a:cubicBezTo>
                    <a:cubicBezTo>
                      <a:pt x="20073" y="15096"/>
                      <a:pt x="21306" y="13040"/>
                      <a:pt x="21812" y="10585"/>
                    </a:cubicBezTo>
                    <a:cubicBezTo>
                      <a:pt x="22081" y="9269"/>
                      <a:pt x="22120" y="7888"/>
                      <a:pt x="22268" y="6545"/>
                    </a:cubicBezTo>
                    <a:cubicBezTo>
                      <a:pt x="22318" y="6028"/>
                      <a:pt x="22268" y="5498"/>
                      <a:pt x="22416" y="5016"/>
                    </a:cubicBezTo>
                    <a:cubicBezTo>
                      <a:pt x="22699" y="4117"/>
                      <a:pt x="22513" y="3378"/>
                      <a:pt x="21898" y="2712"/>
                    </a:cubicBezTo>
                    <a:cubicBezTo>
                      <a:pt x="21369" y="2121"/>
                      <a:pt x="20703" y="1739"/>
                      <a:pt x="19999" y="1417"/>
                    </a:cubicBezTo>
                    <a:cubicBezTo>
                      <a:pt x="18251" y="642"/>
                      <a:pt x="16403" y="296"/>
                      <a:pt x="14516" y="113"/>
                    </a:cubicBezTo>
                    <a:cubicBezTo>
                      <a:pt x="13701" y="38"/>
                      <a:pt x="12889" y="0"/>
                      <a:pt x="1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7528224" y="4238280"/>
                <a:ext cx="416384" cy="71421"/>
              </a:xfrm>
              <a:custGeom>
                <a:rect b="b" l="l" r="r" t="t"/>
                <a:pathLst>
                  <a:path extrusionOk="0" h="2659" w="15502">
                    <a:moveTo>
                      <a:pt x="9001" y="1"/>
                    </a:moveTo>
                    <a:cubicBezTo>
                      <a:pt x="8926" y="1"/>
                      <a:pt x="8850" y="4"/>
                      <a:pt x="8773" y="11"/>
                    </a:cubicBezTo>
                    <a:cubicBezTo>
                      <a:pt x="7886" y="109"/>
                      <a:pt x="7084" y="428"/>
                      <a:pt x="6309" y="898"/>
                    </a:cubicBezTo>
                    <a:cubicBezTo>
                      <a:pt x="5827" y="1182"/>
                      <a:pt x="5274" y="1389"/>
                      <a:pt x="4733" y="1537"/>
                    </a:cubicBezTo>
                    <a:cubicBezTo>
                      <a:pt x="4495" y="1601"/>
                      <a:pt x="4258" y="1627"/>
                      <a:pt x="4021" y="1627"/>
                    </a:cubicBezTo>
                    <a:cubicBezTo>
                      <a:pt x="3520" y="1627"/>
                      <a:pt x="3020" y="1508"/>
                      <a:pt x="2527" y="1366"/>
                    </a:cubicBezTo>
                    <a:cubicBezTo>
                      <a:pt x="2283" y="1295"/>
                      <a:pt x="2046" y="1260"/>
                      <a:pt x="1817" y="1260"/>
                    </a:cubicBezTo>
                    <a:cubicBezTo>
                      <a:pt x="1243" y="1260"/>
                      <a:pt x="717" y="1480"/>
                      <a:pt x="258" y="1922"/>
                    </a:cubicBezTo>
                    <a:cubicBezTo>
                      <a:pt x="87" y="2093"/>
                      <a:pt x="1" y="2327"/>
                      <a:pt x="184" y="2549"/>
                    </a:cubicBezTo>
                    <a:cubicBezTo>
                      <a:pt x="250" y="2629"/>
                      <a:pt x="319" y="2659"/>
                      <a:pt x="390" y="2659"/>
                    </a:cubicBezTo>
                    <a:cubicBezTo>
                      <a:pt x="505" y="2659"/>
                      <a:pt x="625" y="2581"/>
                      <a:pt x="740" y="2513"/>
                    </a:cubicBezTo>
                    <a:cubicBezTo>
                      <a:pt x="1100" y="2291"/>
                      <a:pt x="1472" y="2168"/>
                      <a:pt x="1868" y="2168"/>
                    </a:cubicBezTo>
                    <a:cubicBezTo>
                      <a:pt x="2068" y="2168"/>
                      <a:pt x="2274" y="2199"/>
                      <a:pt x="2488" y="2265"/>
                    </a:cubicBezTo>
                    <a:cubicBezTo>
                      <a:pt x="2972" y="2424"/>
                      <a:pt x="3471" y="2513"/>
                      <a:pt x="3968" y="2513"/>
                    </a:cubicBezTo>
                    <a:cubicBezTo>
                      <a:pt x="4358" y="2513"/>
                      <a:pt x="4747" y="2458"/>
                      <a:pt x="5126" y="2339"/>
                    </a:cubicBezTo>
                    <a:cubicBezTo>
                      <a:pt x="5753" y="2143"/>
                      <a:pt x="6345" y="1833"/>
                      <a:pt x="6913" y="1513"/>
                    </a:cubicBezTo>
                    <a:cubicBezTo>
                      <a:pt x="7588" y="1119"/>
                      <a:pt x="8263" y="849"/>
                      <a:pt x="8953" y="849"/>
                    </a:cubicBezTo>
                    <a:cubicBezTo>
                      <a:pt x="9446" y="849"/>
                      <a:pt x="9947" y="987"/>
                      <a:pt x="10462" y="1315"/>
                    </a:cubicBezTo>
                    <a:cubicBezTo>
                      <a:pt x="10474" y="1330"/>
                      <a:pt x="10485" y="1330"/>
                      <a:pt x="10500" y="1342"/>
                    </a:cubicBezTo>
                    <a:cubicBezTo>
                      <a:pt x="11219" y="1693"/>
                      <a:pt x="11936" y="1872"/>
                      <a:pt x="12647" y="1872"/>
                    </a:cubicBezTo>
                    <a:cubicBezTo>
                      <a:pt x="13457" y="1872"/>
                      <a:pt x="14258" y="1640"/>
                      <a:pt x="15046" y="1167"/>
                    </a:cubicBezTo>
                    <a:cubicBezTo>
                      <a:pt x="15218" y="1070"/>
                      <a:pt x="15354" y="910"/>
                      <a:pt x="15501" y="774"/>
                    </a:cubicBezTo>
                    <a:cubicBezTo>
                      <a:pt x="15490" y="712"/>
                      <a:pt x="15466" y="665"/>
                      <a:pt x="15439" y="603"/>
                    </a:cubicBezTo>
                    <a:cubicBezTo>
                      <a:pt x="15132" y="638"/>
                      <a:pt x="14812" y="650"/>
                      <a:pt x="14493" y="712"/>
                    </a:cubicBezTo>
                    <a:cubicBezTo>
                      <a:pt x="14061" y="798"/>
                      <a:pt x="13653" y="960"/>
                      <a:pt x="13221" y="1020"/>
                    </a:cubicBezTo>
                    <a:cubicBezTo>
                      <a:pt x="13056" y="1040"/>
                      <a:pt x="12892" y="1049"/>
                      <a:pt x="12731" y="1049"/>
                    </a:cubicBezTo>
                    <a:cubicBezTo>
                      <a:pt x="11994" y="1049"/>
                      <a:pt x="11301" y="845"/>
                      <a:pt x="10633" y="490"/>
                    </a:cubicBezTo>
                    <a:cubicBezTo>
                      <a:pt x="10122" y="207"/>
                      <a:pt x="9588" y="1"/>
                      <a:pt x="9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>
                <a:off x="7624517" y="4299171"/>
                <a:ext cx="329707" cy="66210"/>
              </a:xfrm>
              <a:custGeom>
                <a:rect b="b" l="l" r="r" t="t"/>
                <a:pathLst>
                  <a:path extrusionOk="0" h="2465" w="12275">
                    <a:moveTo>
                      <a:pt x="11877" y="0"/>
                    </a:moveTo>
                    <a:cubicBezTo>
                      <a:pt x="11509" y="0"/>
                      <a:pt x="11164" y="131"/>
                      <a:pt x="10819" y="246"/>
                    </a:cubicBezTo>
                    <a:cubicBezTo>
                      <a:pt x="10176" y="465"/>
                      <a:pt x="9535" y="592"/>
                      <a:pt x="8889" y="592"/>
                    </a:cubicBezTo>
                    <a:cubicBezTo>
                      <a:pt x="8374" y="592"/>
                      <a:pt x="7857" y="512"/>
                      <a:pt x="7332" y="332"/>
                    </a:cubicBezTo>
                    <a:cubicBezTo>
                      <a:pt x="7024" y="225"/>
                      <a:pt x="6679" y="188"/>
                      <a:pt x="6341" y="188"/>
                    </a:cubicBezTo>
                    <a:cubicBezTo>
                      <a:pt x="6248" y="188"/>
                      <a:pt x="6155" y="191"/>
                      <a:pt x="6063" y="196"/>
                    </a:cubicBezTo>
                    <a:cubicBezTo>
                      <a:pt x="4993" y="258"/>
                      <a:pt x="3981" y="542"/>
                      <a:pt x="3056" y="1157"/>
                    </a:cubicBezTo>
                    <a:cubicBezTo>
                      <a:pt x="2483" y="1538"/>
                      <a:pt x="1856" y="1718"/>
                      <a:pt x="1196" y="1718"/>
                    </a:cubicBezTo>
                    <a:cubicBezTo>
                      <a:pt x="918" y="1718"/>
                      <a:pt x="634" y="1686"/>
                      <a:pt x="346" y="1624"/>
                    </a:cubicBezTo>
                    <a:cubicBezTo>
                      <a:pt x="325" y="1620"/>
                      <a:pt x="304" y="1618"/>
                      <a:pt x="283" y="1618"/>
                    </a:cubicBezTo>
                    <a:cubicBezTo>
                      <a:pt x="189" y="1618"/>
                      <a:pt x="92" y="1653"/>
                      <a:pt x="0" y="1663"/>
                    </a:cubicBezTo>
                    <a:cubicBezTo>
                      <a:pt x="24" y="1799"/>
                      <a:pt x="12" y="1982"/>
                      <a:pt x="98" y="2068"/>
                    </a:cubicBezTo>
                    <a:cubicBezTo>
                      <a:pt x="222" y="2192"/>
                      <a:pt x="394" y="2278"/>
                      <a:pt x="568" y="2328"/>
                    </a:cubicBezTo>
                    <a:cubicBezTo>
                      <a:pt x="869" y="2415"/>
                      <a:pt x="1172" y="2464"/>
                      <a:pt x="1474" y="2464"/>
                    </a:cubicBezTo>
                    <a:cubicBezTo>
                      <a:pt x="1766" y="2464"/>
                      <a:pt x="2057" y="2418"/>
                      <a:pt x="2343" y="2316"/>
                    </a:cubicBezTo>
                    <a:cubicBezTo>
                      <a:pt x="2860" y="2118"/>
                      <a:pt x="3366" y="1858"/>
                      <a:pt x="3869" y="1601"/>
                    </a:cubicBezTo>
                    <a:cubicBezTo>
                      <a:pt x="4607" y="1241"/>
                      <a:pt x="5362" y="983"/>
                      <a:pt x="6146" y="983"/>
                    </a:cubicBezTo>
                    <a:cubicBezTo>
                      <a:pt x="6490" y="983"/>
                      <a:pt x="6840" y="1032"/>
                      <a:pt x="7196" y="1145"/>
                    </a:cubicBezTo>
                    <a:cubicBezTo>
                      <a:pt x="7777" y="1329"/>
                      <a:pt x="8345" y="1418"/>
                      <a:pt x="8903" y="1418"/>
                    </a:cubicBezTo>
                    <a:cubicBezTo>
                      <a:pt x="9837" y="1418"/>
                      <a:pt x="10741" y="1168"/>
                      <a:pt x="11621" y="690"/>
                    </a:cubicBezTo>
                    <a:cubicBezTo>
                      <a:pt x="11869" y="554"/>
                      <a:pt x="12053" y="332"/>
                      <a:pt x="12274" y="157"/>
                    </a:cubicBezTo>
                    <a:cubicBezTo>
                      <a:pt x="12251" y="110"/>
                      <a:pt x="12224" y="72"/>
                      <a:pt x="12200" y="36"/>
                    </a:cubicBezTo>
                    <a:cubicBezTo>
                      <a:pt x="12090" y="11"/>
                      <a:pt x="11983" y="0"/>
                      <a:pt x="11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5" name="Google Shape;615;p4"/>
            <p:cNvGrpSpPr/>
            <p:nvPr/>
          </p:nvGrpSpPr>
          <p:grpSpPr>
            <a:xfrm>
              <a:off x="6882680" y="3928957"/>
              <a:ext cx="540853" cy="465350"/>
              <a:chOff x="6643143" y="4569707"/>
              <a:chExt cx="540853" cy="465350"/>
            </a:xfrm>
          </p:grpSpPr>
          <p:sp>
            <p:nvSpPr>
              <p:cNvPr id="616" name="Google Shape;616;p4"/>
              <p:cNvSpPr/>
              <p:nvPr/>
            </p:nvSpPr>
            <p:spPr>
              <a:xfrm>
                <a:off x="6799387" y="4881712"/>
                <a:ext cx="262825" cy="145017"/>
              </a:xfrm>
              <a:custGeom>
                <a:rect b="b" l="l" r="r" t="t"/>
                <a:pathLst>
                  <a:path extrusionOk="0" h="5399" w="9785">
                    <a:moveTo>
                      <a:pt x="1071" y="1"/>
                    </a:moveTo>
                    <a:cubicBezTo>
                      <a:pt x="1071" y="1"/>
                      <a:pt x="1" y="3967"/>
                      <a:pt x="542" y="4682"/>
                    </a:cubicBezTo>
                    <a:cubicBezTo>
                      <a:pt x="1095" y="5398"/>
                      <a:pt x="2870" y="5398"/>
                      <a:pt x="5324" y="5398"/>
                    </a:cubicBezTo>
                    <a:cubicBezTo>
                      <a:pt x="7776" y="5398"/>
                      <a:pt x="9438" y="4780"/>
                      <a:pt x="9613" y="3955"/>
                    </a:cubicBezTo>
                    <a:cubicBezTo>
                      <a:pt x="9784" y="3118"/>
                      <a:pt x="8528" y="1"/>
                      <a:pt x="85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6658695" y="4583110"/>
                <a:ext cx="525301" cy="335374"/>
              </a:xfrm>
              <a:custGeom>
                <a:rect b="b" l="l" r="r" t="t"/>
                <a:pathLst>
                  <a:path extrusionOk="0" h="12486" w="19557">
                    <a:moveTo>
                      <a:pt x="8886" y="0"/>
                    </a:moveTo>
                    <a:cubicBezTo>
                      <a:pt x="4990" y="0"/>
                      <a:pt x="137" y="1863"/>
                      <a:pt x="1" y="3650"/>
                    </a:cubicBezTo>
                    <a:lnTo>
                      <a:pt x="1" y="3736"/>
                    </a:lnTo>
                    <a:cubicBezTo>
                      <a:pt x="1" y="5546"/>
                      <a:pt x="344" y="10919"/>
                      <a:pt x="3550" y="11857"/>
                    </a:cubicBezTo>
                    <a:cubicBezTo>
                      <a:pt x="4947" y="12269"/>
                      <a:pt x="7271" y="12486"/>
                      <a:pt x="9589" y="12486"/>
                    </a:cubicBezTo>
                    <a:cubicBezTo>
                      <a:pt x="12606" y="12486"/>
                      <a:pt x="15610" y="12119"/>
                      <a:pt x="16537" y="11339"/>
                    </a:cubicBezTo>
                    <a:cubicBezTo>
                      <a:pt x="18178" y="9958"/>
                      <a:pt x="19556" y="3809"/>
                      <a:pt x="18595" y="2183"/>
                    </a:cubicBezTo>
                    <a:cubicBezTo>
                      <a:pt x="17634" y="556"/>
                      <a:pt x="15664" y="0"/>
                      <a:pt x="88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6658695" y="4583110"/>
                <a:ext cx="499489" cy="152941"/>
              </a:xfrm>
              <a:custGeom>
                <a:rect b="b" l="l" r="r" t="t"/>
                <a:pathLst>
                  <a:path extrusionOk="0" h="5694" w="18596">
                    <a:moveTo>
                      <a:pt x="8886" y="0"/>
                    </a:moveTo>
                    <a:cubicBezTo>
                      <a:pt x="4990" y="0"/>
                      <a:pt x="137" y="1863"/>
                      <a:pt x="1" y="3650"/>
                    </a:cubicBezTo>
                    <a:cubicBezTo>
                      <a:pt x="13" y="3946"/>
                      <a:pt x="382" y="4265"/>
                      <a:pt x="1098" y="4573"/>
                    </a:cubicBezTo>
                    <a:cubicBezTo>
                      <a:pt x="2539" y="5176"/>
                      <a:pt x="5387" y="5693"/>
                      <a:pt x="9575" y="5693"/>
                    </a:cubicBezTo>
                    <a:cubicBezTo>
                      <a:pt x="13913" y="5693"/>
                      <a:pt x="16552" y="4732"/>
                      <a:pt x="17770" y="3662"/>
                    </a:cubicBezTo>
                    <a:cubicBezTo>
                      <a:pt x="18326" y="3168"/>
                      <a:pt x="18595" y="2650"/>
                      <a:pt x="18595" y="2183"/>
                    </a:cubicBezTo>
                    <a:cubicBezTo>
                      <a:pt x="17634" y="556"/>
                      <a:pt x="15664" y="0"/>
                      <a:pt x="8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6688187" y="4647359"/>
                <a:ext cx="447837" cy="88692"/>
              </a:xfrm>
              <a:custGeom>
                <a:rect b="b" l="l" r="r" t="t"/>
                <a:pathLst>
                  <a:path extrusionOk="0" h="3302" w="16673">
                    <a:moveTo>
                      <a:pt x="7788" y="1"/>
                    </a:moveTo>
                    <a:cubicBezTo>
                      <a:pt x="4978" y="1"/>
                      <a:pt x="1674" y="962"/>
                      <a:pt x="0" y="2181"/>
                    </a:cubicBezTo>
                    <a:cubicBezTo>
                      <a:pt x="1441" y="2784"/>
                      <a:pt x="4289" y="3301"/>
                      <a:pt x="8477" y="3301"/>
                    </a:cubicBezTo>
                    <a:cubicBezTo>
                      <a:pt x="12815" y="3301"/>
                      <a:pt x="15454" y="2340"/>
                      <a:pt x="16672" y="1270"/>
                    </a:cubicBezTo>
                    <a:cubicBezTo>
                      <a:pt x="15439" y="344"/>
                      <a:pt x="13073" y="1"/>
                      <a:pt x="77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6643143" y="4569707"/>
                <a:ext cx="538221" cy="465350"/>
              </a:xfrm>
              <a:custGeom>
                <a:rect b="b" l="l" r="r" t="t"/>
                <a:pathLst>
                  <a:path extrusionOk="0" h="17325" w="20038">
                    <a:moveTo>
                      <a:pt x="12148" y="823"/>
                    </a:moveTo>
                    <a:cubicBezTo>
                      <a:pt x="12786" y="823"/>
                      <a:pt x="13424" y="849"/>
                      <a:pt x="14061" y="907"/>
                    </a:cubicBezTo>
                    <a:cubicBezTo>
                      <a:pt x="15193" y="1005"/>
                      <a:pt x="16302" y="1215"/>
                      <a:pt x="17364" y="1635"/>
                    </a:cubicBezTo>
                    <a:cubicBezTo>
                      <a:pt x="17684" y="1771"/>
                      <a:pt x="18003" y="1931"/>
                      <a:pt x="18287" y="2141"/>
                    </a:cubicBezTo>
                    <a:cubicBezTo>
                      <a:pt x="18781" y="2495"/>
                      <a:pt x="18793" y="2842"/>
                      <a:pt x="18349" y="3273"/>
                    </a:cubicBezTo>
                    <a:cubicBezTo>
                      <a:pt x="18104" y="3507"/>
                      <a:pt x="17808" y="3717"/>
                      <a:pt x="17512" y="3877"/>
                    </a:cubicBezTo>
                    <a:cubicBezTo>
                      <a:pt x="16329" y="4542"/>
                      <a:pt x="15034" y="4876"/>
                      <a:pt x="13715" y="5157"/>
                    </a:cubicBezTo>
                    <a:cubicBezTo>
                      <a:pt x="11842" y="5542"/>
                      <a:pt x="9932" y="5725"/>
                      <a:pt x="7924" y="5737"/>
                    </a:cubicBezTo>
                    <a:cubicBezTo>
                      <a:pt x="6321" y="5713"/>
                      <a:pt x="4635" y="5628"/>
                      <a:pt x="3008" y="5145"/>
                    </a:cubicBezTo>
                    <a:cubicBezTo>
                      <a:pt x="2502" y="4998"/>
                      <a:pt x="1997" y="4776"/>
                      <a:pt x="1529" y="4492"/>
                    </a:cubicBezTo>
                    <a:cubicBezTo>
                      <a:pt x="1012" y="4184"/>
                      <a:pt x="973" y="3752"/>
                      <a:pt x="1441" y="3383"/>
                    </a:cubicBezTo>
                    <a:cubicBezTo>
                      <a:pt x="1934" y="2978"/>
                      <a:pt x="2502" y="2620"/>
                      <a:pt x="3094" y="2374"/>
                    </a:cubicBezTo>
                    <a:cubicBezTo>
                      <a:pt x="4794" y="1623"/>
                      <a:pt x="6605" y="1289"/>
                      <a:pt x="8441" y="1067"/>
                    </a:cubicBezTo>
                    <a:cubicBezTo>
                      <a:pt x="9669" y="921"/>
                      <a:pt x="10909" y="823"/>
                      <a:pt x="12148" y="823"/>
                    </a:cubicBezTo>
                    <a:close/>
                    <a:moveTo>
                      <a:pt x="18941" y="4137"/>
                    </a:moveTo>
                    <a:cubicBezTo>
                      <a:pt x="18941" y="4137"/>
                      <a:pt x="18964" y="4149"/>
                      <a:pt x="18964" y="4172"/>
                    </a:cubicBezTo>
                    <a:cubicBezTo>
                      <a:pt x="18979" y="6045"/>
                      <a:pt x="18878" y="7893"/>
                      <a:pt x="18104" y="9656"/>
                    </a:cubicBezTo>
                    <a:cubicBezTo>
                      <a:pt x="17610" y="10753"/>
                      <a:pt x="16847" y="11442"/>
                      <a:pt x="15675" y="11776"/>
                    </a:cubicBezTo>
                    <a:cubicBezTo>
                      <a:pt x="14197" y="12196"/>
                      <a:pt x="12694" y="12282"/>
                      <a:pt x="11165" y="12318"/>
                    </a:cubicBezTo>
                    <a:cubicBezTo>
                      <a:pt x="10456" y="12336"/>
                      <a:pt x="9746" y="12355"/>
                      <a:pt x="9036" y="12355"/>
                    </a:cubicBezTo>
                    <a:cubicBezTo>
                      <a:pt x="7844" y="12355"/>
                      <a:pt x="6652" y="12302"/>
                      <a:pt x="5472" y="12108"/>
                    </a:cubicBezTo>
                    <a:cubicBezTo>
                      <a:pt x="5410" y="12108"/>
                      <a:pt x="5348" y="12084"/>
                      <a:pt x="5285" y="12084"/>
                    </a:cubicBezTo>
                    <a:cubicBezTo>
                      <a:pt x="3538" y="11886"/>
                      <a:pt x="2674" y="10605"/>
                      <a:pt x="1884" y="9251"/>
                    </a:cubicBezTo>
                    <a:cubicBezTo>
                      <a:pt x="1355" y="8337"/>
                      <a:pt x="1269" y="7290"/>
                      <a:pt x="1035" y="6281"/>
                    </a:cubicBezTo>
                    <a:cubicBezTo>
                      <a:pt x="961" y="5971"/>
                      <a:pt x="911" y="5651"/>
                      <a:pt x="849" y="5246"/>
                    </a:cubicBezTo>
                    <a:lnTo>
                      <a:pt x="849" y="5246"/>
                    </a:lnTo>
                    <a:cubicBezTo>
                      <a:pt x="2724" y="6391"/>
                      <a:pt x="4732" y="6601"/>
                      <a:pt x="6764" y="6686"/>
                    </a:cubicBezTo>
                    <a:cubicBezTo>
                      <a:pt x="7217" y="6705"/>
                      <a:pt x="7669" y="6715"/>
                      <a:pt x="8120" y="6715"/>
                    </a:cubicBezTo>
                    <a:cubicBezTo>
                      <a:pt x="10656" y="6715"/>
                      <a:pt x="13167" y="6408"/>
                      <a:pt x="15625" y="5675"/>
                    </a:cubicBezTo>
                    <a:cubicBezTo>
                      <a:pt x="16217" y="5503"/>
                      <a:pt x="16796" y="5293"/>
                      <a:pt x="17352" y="5036"/>
                    </a:cubicBezTo>
                    <a:cubicBezTo>
                      <a:pt x="17894" y="4776"/>
                      <a:pt x="18411" y="4445"/>
                      <a:pt x="18941" y="4137"/>
                    </a:cubicBezTo>
                    <a:close/>
                    <a:moveTo>
                      <a:pt x="14175" y="13142"/>
                    </a:moveTo>
                    <a:cubicBezTo>
                      <a:pt x="14276" y="13142"/>
                      <a:pt x="14420" y="13236"/>
                      <a:pt x="14442" y="13305"/>
                    </a:cubicBezTo>
                    <a:cubicBezTo>
                      <a:pt x="14628" y="13932"/>
                      <a:pt x="14800" y="14574"/>
                      <a:pt x="14936" y="15228"/>
                    </a:cubicBezTo>
                    <a:cubicBezTo>
                      <a:pt x="15022" y="15645"/>
                      <a:pt x="14924" y="15781"/>
                      <a:pt x="14504" y="15917"/>
                    </a:cubicBezTo>
                    <a:cubicBezTo>
                      <a:pt x="14306" y="15979"/>
                      <a:pt x="14111" y="16053"/>
                      <a:pt x="13913" y="16065"/>
                    </a:cubicBezTo>
                    <a:cubicBezTo>
                      <a:pt x="12488" y="16192"/>
                      <a:pt x="11070" y="16337"/>
                      <a:pt x="9650" y="16337"/>
                    </a:cubicBezTo>
                    <a:cubicBezTo>
                      <a:pt x="9018" y="16337"/>
                      <a:pt x="8386" y="16308"/>
                      <a:pt x="7752" y="16236"/>
                    </a:cubicBezTo>
                    <a:cubicBezTo>
                      <a:pt x="6729" y="16127"/>
                      <a:pt x="6643" y="16003"/>
                      <a:pt x="6803" y="14991"/>
                    </a:cubicBezTo>
                    <a:cubicBezTo>
                      <a:pt x="6877" y="14512"/>
                      <a:pt x="6962" y="14045"/>
                      <a:pt x="7024" y="13563"/>
                    </a:cubicBezTo>
                    <a:cubicBezTo>
                      <a:pt x="7046" y="13372"/>
                      <a:pt x="7119" y="13303"/>
                      <a:pt x="7289" y="13303"/>
                    </a:cubicBezTo>
                    <a:cubicBezTo>
                      <a:pt x="7306" y="13303"/>
                      <a:pt x="7325" y="13304"/>
                      <a:pt x="7344" y="13305"/>
                    </a:cubicBezTo>
                    <a:cubicBezTo>
                      <a:pt x="7398" y="13306"/>
                      <a:pt x="7462" y="13306"/>
                      <a:pt x="7536" y="13306"/>
                    </a:cubicBezTo>
                    <a:cubicBezTo>
                      <a:pt x="8817" y="13306"/>
                      <a:pt x="12947" y="13213"/>
                      <a:pt x="14158" y="13143"/>
                    </a:cubicBezTo>
                    <a:cubicBezTo>
                      <a:pt x="14164" y="13142"/>
                      <a:pt x="14169" y="13142"/>
                      <a:pt x="14175" y="13142"/>
                    </a:cubicBezTo>
                    <a:close/>
                    <a:moveTo>
                      <a:pt x="11527" y="1"/>
                    </a:moveTo>
                    <a:cubicBezTo>
                      <a:pt x="10708" y="1"/>
                      <a:pt x="9889" y="37"/>
                      <a:pt x="9071" y="106"/>
                    </a:cubicBezTo>
                    <a:cubicBezTo>
                      <a:pt x="7060" y="277"/>
                      <a:pt x="5078" y="623"/>
                      <a:pt x="3180" y="1327"/>
                    </a:cubicBezTo>
                    <a:cubicBezTo>
                      <a:pt x="2343" y="1635"/>
                      <a:pt x="1553" y="2005"/>
                      <a:pt x="876" y="2596"/>
                    </a:cubicBezTo>
                    <a:cubicBezTo>
                      <a:pt x="468" y="2954"/>
                      <a:pt x="222" y="3409"/>
                      <a:pt x="148" y="3962"/>
                    </a:cubicBezTo>
                    <a:cubicBezTo>
                      <a:pt x="0" y="4998"/>
                      <a:pt x="124" y="6021"/>
                      <a:pt x="296" y="7044"/>
                    </a:cubicBezTo>
                    <a:cubicBezTo>
                      <a:pt x="568" y="8721"/>
                      <a:pt x="1195" y="10200"/>
                      <a:pt x="2316" y="11492"/>
                    </a:cubicBezTo>
                    <a:cubicBezTo>
                      <a:pt x="3008" y="12282"/>
                      <a:pt x="3821" y="12812"/>
                      <a:pt x="4868" y="12983"/>
                    </a:cubicBezTo>
                    <a:cubicBezTo>
                      <a:pt x="5348" y="13069"/>
                      <a:pt x="5830" y="13169"/>
                      <a:pt x="6335" y="13255"/>
                    </a:cubicBezTo>
                    <a:cubicBezTo>
                      <a:pt x="6309" y="13365"/>
                      <a:pt x="6273" y="13453"/>
                      <a:pt x="6261" y="13551"/>
                    </a:cubicBezTo>
                    <a:cubicBezTo>
                      <a:pt x="6137" y="14178"/>
                      <a:pt x="5989" y="14796"/>
                      <a:pt x="5904" y="15423"/>
                    </a:cubicBezTo>
                    <a:cubicBezTo>
                      <a:pt x="5791" y="16322"/>
                      <a:pt x="6114" y="16792"/>
                      <a:pt x="6986" y="17026"/>
                    </a:cubicBezTo>
                    <a:cubicBezTo>
                      <a:pt x="7371" y="17135"/>
                      <a:pt x="7788" y="17198"/>
                      <a:pt x="8196" y="17248"/>
                    </a:cubicBezTo>
                    <a:cubicBezTo>
                      <a:pt x="8719" y="17303"/>
                      <a:pt x="9242" y="17325"/>
                      <a:pt x="9764" y="17325"/>
                    </a:cubicBezTo>
                    <a:cubicBezTo>
                      <a:pt x="10875" y="17325"/>
                      <a:pt x="11985" y="17224"/>
                      <a:pt x="13099" y="17124"/>
                    </a:cubicBezTo>
                    <a:cubicBezTo>
                      <a:pt x="13593" y="17076"/>
                      <a:pt x="14111" y="17026"/>
                      <a:pt x="14590" y="16890"/>
                    </a:cubicBezTo>
                    <a:cubicBezTo>
                      <a:pt x="15726" y="16559"/>
                      <a:pt x="16069" y="15952"/>
                      <a:pt x="15811" y="14784"/>
                    </a:cubicBezTo>
                    <a:cubicBezTo>
                      <a:pt x="15675" y="14166"/>
                      <a:pt x="15516" y="13551"/>
                      <a:pt x="15341" y="12885"/>
                    </a:cubicBezTo>
                    <a:cubicBezTo>
                      <a:pt x="15551" y="12835"/>
                      <a:pt x="15738" y="12788"/>
                      <a:pt x="15921" y="12738"/>
                    </a:cubicBezTo>
                    <a:cubicBezTo>
                      <a:pt x="17154" y="12418"/>
                      <a:pt x="18166" y="11765"/>
                      <a:pt x="18707" y="10581"/>
                    </a:cubicBezTo>
                    <a:cubicBezTo>
                      <a:pt x="19053" y="9815"/>
                      <a:pt x="19361" y="9017"/>
                      <a:pt x="19556" y="8204"/>
                    </a:cubicBezTo>
                    <a:cubicBezTo>
                      <a:pt x="20014" y="6281"/>
                      <a:pt x="20038" y="4344"/>
                      <a:pt x="19680" y="2398"/>
                    </a:cubicBezTo>
                    <a:cubicBezTo>
                      <a:pt x="19668" y="2274"/>
                      <a:pt x="19435" y="1721"/>
                      <a:pt x="18275" y="1091"/>
                    </a:cubicBezTo>
                    <a:cubicBezTo>
                      <a:pt x="17598" y="783"/>
                      <a:pt x="16858" y="538"/>
                      <a:pt x="16119" y="402"/>
                    </a:cubicBezTo>
                    <a:cubicBezTo>
                      <a:pt x="14599" y="128"/>
                      <a:pt x="13064" y="1"/>
                      <a:pt x="11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6892350" y="4732451"/>
                <a:ext cx="226833" cy="64894"/>
              </a:xfrm>
              <a:custGeom>
                <a:rect b="b" l="l" r="r" t="t"/>
                <a:pathLst>
                  <a:path extrusionOk="0" h="2416" w="8445">
                    <a:moveTo>
                      <a:pt x="8024" y="0"/>
                    </a:moveTo>
                    <a:cubicBezTo>
                      <a:pt x="7912" y="0"/>
                      <a:pt x="7790" y="48"/>
                      <a:pt x="7678" y="86"/>
                    </a:cubicBezTo>
                    <a:cubicBezTo>
                      <a:pt x="5362" y="763"/>
                      <a:pt x="3070" y="1526"/>
                      <a:pt x="654" y="1861"/>
                    </a:cubicBezTo>
                    <a:cubicBezTo>
                      <a:pt x="420" y="1884"/>
                      <a:pt x="0" y="1958"/>
                      <a:pt x="0" y="2192"/>
                    </a:cubicBezTo>
                    <a:cubicBezTo>
                      <a:pt x="0" y="2404"/>
                      <a:pt x="459" y="2414"/>
                      <a:pt x="747" y="2414"/>
                    </a:cubicBezTo>
                    <a:cubicBezTo>
                      <a:pt x="776" y="2414"/>
                      <a:pt x="803" y="2414"/>
                      <a:pt x="828" y="2414"/>
                    </a:cubicBezTo>
                    <a:cubicBezTo>
                      <a:pt x="892" y="2415"/>
                      <a:pt x="955" y="2415"/>
                      <a:pt x="1018" y="2415"/>
                    </a:cubicBezTo>
                    <a:cubicBezTo>
                      <a:pt x="3445" y="2415"/>
                      <a:pt x="5704" y="1702"/>
                      <a:pt x="7927" y="814"/>
                    </a:cubicBezTo>
                    <a:cubicBezTo>
                      <a:pt x="8060" y="752"/>
                      <a:pt x="8207" y="651"/>
                      <a:pt x="8296" y="542"/>
                    </a:cubicBezTo>
                    <a:cubicBezTo>
                      <a:pt x="8382" y="429"/>
                      <a:pt x="8394" y="270"/>
                      <a:pt x="8444" y="122"/>
                    </a:cubicBezTo>
                    <a:cubicBezTo>
                      <a:pt x="8308" y="86"/>
                      <a:pt x="8172" y="12"/>
                      <a:pt x="80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6824824" y="4787353"/>
                <a:ext cx="24228" cy="18614"/>
              </a:xfrm>
              <a:custGeom>
                <a:rect b="b" l="l" r="r" t="t"/>
                <a:pathLst>
                  <a:path extrusionOk="0" h="693" w="902">
                    <a:moveTo>
                      <a:pt x="444" y="0"/>
                    </a:moveTo>
                    <a:cubicBezTo>
                      <a:pt x="175" y="0"/>
                      <a:pt x="0" y="175"/>
                      <a:pt x="0" y="420"/>
                    </a:cubicBezTo>
                    <a:cubicBezTo>
                      <a:pt x="0" y="529"/>
                      <a:pt x="175" y="654"/>
                      <a:pt x="222" y="692"/>
                    </a:cubicBezTo>
                    <a:cubicBezTo>
                      <a:pt x="239" y="693"/>
                      <a:pt x="256" y="693"/>
                      <a:pt x="273" y="693"/>
                    </a:cubicBezTo>
                    <a:cubicBezTo>
                      <a:pt x="697" y="693"/>
                      <a:pt x="901" y="548"/>
                      <a:pt x="876" y="346"/>
                    </a:cubicBezTo>
                    <a:cubicBezTo>
                      <a:pt x="864" y="74"/>
                      <a:pt x="666" y="12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6786763" y="4643706"/>
                <a:ext cx="27827" cy="25866"/>
              </a:xfrm>
              <a:custGeom>
                <a:rect b="b" l="l" r="r" t="t"/>
                <a:pathLst>
                  <a:path extrusionOk="0" h="963" w="1036">
                    <a:moveTo>
                      <a:pt x="500" y="0"/>
                    </a:moveTo>
                    <a:cubicBezTo>
                      <a:pt x="261" y="0"/>
                      <a:pt x="27" y="228"/>
                      <a:pt x="12" y="456"/>
                    </a:cubicBezTo>
                    <a:cubicBezTo>
                      <a:pt x="1" y="716"/>
                      <a:pt x="234" y="962"/>
                      <a:pt x="483" y="962"/>
                    </a:cubicBezTo>
                    <a:cubicBezTo>
                      <a:pt x="489" y="962"/>
                      <a:pt x="495" y="962"/>
                      <a:pt x="501" y="962"/>
                    </a:cubicBezTo>
                    <a:cubicBezTo>
                      <a:pt x="752" y="962"/>
                      <a:pt x="1000" y="722"/>
                      <a:pt x="1012" y="468"/>
                    </a:cubicBezTo>
                    <a:cubicBezTo>
                      <a:pt x="1036" y="234"/>
                      <a:pt x="802" y="1"/>
                      <a:pt x="518" y="1"/>
                    </a:cubicBezTo>
                    <a:cubicBezTo>
                      <a:pt x="512" y="0"/>
                      <a:pt x="506" y="0"/>
                      <a:pt x="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6827510" y="4629470"/>
                <a:ext cx="26484" cy="24846"/>
              </a:xfrm>
              <a:custGeom>
                <a:rect b="b" l="l" r="r" t="t"/>
                <a:pathLst>
                  <a:path extrusionOk="0" h="925" w="986">
                    <a:moveTo>
                      <a:pt x="527" y="1"/>
                    </a:moveTo>
                    <a:cubicBezTo>
                      <a:pt x="520" y="1"/>
                      <a:pt x="513" y="1"/>
                      <a:pt x="507" y="1"/>
                    </a:cubicBezTo>
                    <a:cubicBezTo>
                      <a:pt x="246" y="1"/>
                      <a:pt x="1" y="235"/>
                      <a:pt x="24" y="480"/>
                    </a:cubicBezTo>
                    <a:cubicBezTo>
                      <a:pt x="36" y="764"/>
                      <a:pt x="223" y="900"/>
                      <a:pt x="456" y="924"/>
                    </a:cubicBezTo>
                    <a:cubicBezTo>
                      <a:pt x="764" y="924"/>
                      <a:pt x="986" y="714"/>
                      <a:pt x="974" y="457"/>
                    </a:cubicBezTo>
                    <a:cubicBezTo>
                      <a:pt x="974" y="204"/>
                      <a:pt x="764" y="1"/>
                      <a:pt x="5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6820204" y="4671801"/>
                <a:ext cx="25544" cy="23261"/>
              </a:xfrm>
              <a:custGeom>
                <a:rect b="b" l="l" r="r" t="t"/>
                <a:pathLst>
                  <a:path extrusionOk="0" h="866" w="951">
                    <a:moveTo>
                      <a:pt x="430" y="1"/>
                    </a:moveTo>
                    <a:cubicBezTo>
                      <a:pt x="180" y="1"/>
                      <a:pt x="1" y="114"/>
                      <a:pt x="1" y="410"/>
                    </a:cubicBezTo>
                    <a:cubicBezTo>
                      <a:pt x="1" y="706"/>
                      <a:pt x="211" y="815"/>
                      <a:pt x="444" y="865"/>
                    </a:cubicBezTo>
                    <a:cubicBezTo>
                      <a:pt x="740" y="839"/>
                      <a:pt x="926" y="706"/>
                      <a:pt x="938" y="422"/>
                    </a:cubicBezTo>
                    <a:cubicBezTo>
                      <a:pt x="950" y="126"/>
                      <a:pt x="752" y="2"/>
                      <a:pt x="468" y="2"/>
                    </a:cubicBezTo>
                    <a:cubicBezTo>
                      <a:pt x="455" y="1"/>
                      <a:pt x="442" y="1"/>
                      <a:pt x="4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26" name="Google Shape;626;p4"/>
          <p:cNvCxnSpPr>
            <a:endCxn id="539" idx="0"/>
          </p:cNvCxnSpPr>
          <p:nvPr/>
        </p:nvCxnSpPr>
        <p:spPr>
          <a:xfrm>
            <a:off x="1747850" y="2445127"/>
            <a:ext cx="0" cy="20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4"/>
          <p:cNvCxnSpPr>
            <a:endCxn id="540" idx="0"/>
          </p:cNvCxnSpPr>
          <p:nvPr/>
        </p:nvCxnSpPr>
        <p:spPr>
          <a:xfrm>
            <a:off x="3630625" y="2445131"/>
            <a:ext cx="0" cy="20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4"/>
          <p:cNvCxnSpPr>
            <a:endCxn id="541" idx="0"/>
          </p:cNvCxnSpPr>
          <p:nvPr/>
        </p:nvCxnSpPr>
        <p:spPr>
          <a:xfrm>
            <a:off x="5513400" y="2445131"/>
            <a:ext cx="0" cy="20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4"/>
          <p:cNvCxnSpPr>
            <a:endCxn id="542" idx="0"/>
          </p:cNvCxnSpPr>
          <p:nvPr/>
        </p:nvCxnSpPr>
        <p:spPr>
          <a:xfrm>
            <a:off x="7396175" y="2445131"/>
            <a:ext cx="0" cy="20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5"/>
          <p:cNvGrpSpPr/>
          <p:nvPr/>
        </p:nvGrpSpPr>
        <p:grpSpPr>
          <a:xfrm>
            <a:off x="705126" y="535000"/>
            <a:ext cx="7723780" cy="4083725"/>
            <a:chOff x="705126" y="535000"/>
            <a:chExt cx="7723780" cy="4083725"/>
          </a:xfrm>
        </p:grpSpPr>
        <p:sp>
          <p:nvSpPr>
            <p:cNvPr id="635" name="Google Shape;635;p5"/>
            <p:cNvSpPr/>
            <p:nvPr/>
          </p:nvSpPr>
          <p:spPr>
            <a:xfrm flipH="1">
              <a:off x="1956450" y="545325"/>
              <a:ext cx="5162400" cy="40734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6" name="Google Shape;636;p5"/>
            <p:cNvPicPr preferRelativeResize="0"/>
            <p:nvPr/>
          </p:nvPicPr>
          <p:blipFill rotWithShape="1">
            <a:blip r:embed="rId3">
              <a:alphaModFix/>
            </a:blip>
            <a:srcRect b="5369" l="79108" r="3940" t="15434"/>
            <a:stretch/>
          </p:blipFill>
          <p:spPr>
            <a:xfrm flipH="1">
              <a:off x="705126" y="535000"/>
              <a:ext cx="1099824" cy="40734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37" name="Google Shape;637;p5"/>
            <p:cNvSpPr/>
            <p:nvPr/>
          </p:nvSpPr>
          <p:spPr>
            <a:xfrm flipH="1">
              <a:off x="7270275" y="535000"/>
              <a:ext cx="1158631" cy="4046325"/>
            </a:xfrm>
            <a:custGeom>
              <a:rect b="b" l="l" r="r" t="t"/>
              <a:pathLst>
                <a:path extrusionOk="0" h="161853" w="67031">
                  <a:moveTo>
                    <a:pt x="67031" y="0"/>
                  </a:moveTo>
                  <a:lnTo>
                    <a:pt x="0" y="0"/>
                  </a:lnTo>
                  <a:lnTo>
                    <a:pt x="6" y="148526"/>
                  </a:lnTo>
                  <a:lnTo>
                    <a:pt x="66955" y="161853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38" name="Google Shape;638;p5"/>
          <p:cNvSpPr txBox="1"/>
          <p:nvPr>
            <p:ph type="title"/>
          </p:nvPr>
        </p:nvSpPr>
        <p:spPr>
          <a:xfrm>
            <a:off x="2174100" y="1119500"/>
            <a:ext cx="47958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Конкурентные преимущества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39" name="Google Shape;639;p5"/>
          <p:cNvSpPr txBox="1"/>
          <p:nvPr>
            <p:ph idx="1" type="body"/>
          </p:nvPr>
        </p:nvSpPr>
        <p:spPr>
          <a:xfrm>
            <a:off x="2174100" y="2148100"/>
            <a:ext cx="47958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Поддержка русского языка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Использование искусственного интеллекта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Интеграция с заказом продуктов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Большое количество рецептов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Индивидуальная оптимизация рациона</a:t>
            </a:r>
            <a:endParaRPr/>
          </a:p>
        </p:txBody>
      </p:sp>
      <p:sp>
        <p:nvSpPr>
          <p:cNvPr id="640" name="Google Shape;640;p5"/>
          <p:cNvSpPr/>
          <p:nvPr/>
        </p:nvSpPr>
        <p:spPr>
          <a:xfrm>
            <a:off x="705125" y="484500"/>
            <a:ext cx="1761300" cy="1046100"/>
          </a:xfrm>
          <a:prstGeom prst="wedgeEllipseCallout">
            <a:avLst>
              <a:gd fmla="val 37758" name="adj1"/>
              <a:gd fmla="val 58128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rPr>
              <a:t>SMART</a:t>
            </a:r>
            <a:endParaRPr b="0" i="0" sz="1600" u="none" cap="none" strike="noStrike">
              <a:solidFill>
                <a:schemeClr val="dk1"/>
              </a:solidFill>
              <a:latin typeface="Rammetto One"/>
              <a:ea typeface="Rammetto One"/>
              <a:cs typeface="Rammetto One"/>
              <a:sym typeface="Rammetto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rPr>
              <a:t>Solutions</a:t>
            </a:r>
            <a:endParaRPr b="0" i="0" sz="1400" u="none" cap="none" strike="noStrike">
              <a:solidFill>
                <a:schemeClr val="dk2"/>
              </a:solidFill>
              <a:latin typeface="Rammetto One"/>
              <a:ea typeface="Rammetto One"/>
              <a:cs typeface="Rammetto One"/>
              <a:sym typeface="Rammetto One"/>
            </a:endParaRPr>
          </a:p>
        </p:txBody>
      </p:sp>
      <p:grpSp>
        <p:nvGrpSpPr>
          <p:cNvPr id="641" name="Google Shape;641;p5"/>
          <p:cNvGrpSpPr/>
          <p:nvPr/>
        </p:nvGrpSpPr>
        <p:grpSpPr>
          <a:xfrm flipH="1">
            <a:off x="7339047" y="1641802"/>
            <a:ext cx="816598" cy="975451"/>
            <a:chOff x="10212572" y="1142490"/>
            <a:chExt cx="816598" cy="975451"/>
          </a:xfrm>
        </p:grpSpPr>
        <p:sp>
          <p:nvSpPr>
            <p:cNvPr id="642" name="Google Shape;642;p5"/>
            <p:cNvSpPr/>
            <p:nvPr/>
          </p:nvSpPr>
          <p:spPr>
            <a:xfrm>
              <a:off x="10503650" y="1940807"/>
              <a:ext cx="248713" cy="161067"/>
            </a:xfrm>
            <a:custGeom>
              <a:rect b="b" l="l" r="r" t="t"/>
              <a:pathLst>
                <a:path extrusionOk="0" h="4766" w="7360">
                  <a:moveTo>
                    <a:pt x="1086" y="1"/>
                  </a:moveTo>
                  <a:cubicBezTo>
                    <a:pt x="1001" y="1"/>
                    <a:pt x="888" y="1"/>
                    <a:pt x="814" y="63"/>
                  </a:cubicBezTo>
                  <a:cubicBezTo>
                    <a:pt x="483" y="320"/>
                    <a:pt x="459" y="814"/>
                    <a:pt x="385" y="1196"/>
                  </a:cubicBezTo>
                  <a:cubicBezTo>
                    <a:pt x="335" y="1429"/>
                    <a:pt x="285" y="1663"/>
                    <a:pt x="238" y="1900"/>
                  </a:cubicBezTo>
                  <a:cubicBezTo>
                    <a:pt x="187" y="2145"/>
                    <a:pt x="137" y="2402"/>
                    <a:pt x="90" y="2651"/>
                  </a:cubicBezTo>
                  <a:cubicBezTo>
                    <a:pt x="51" y="2861"/>
                    <a:pt x="1" y="3068"/>
                    <a:pt x="28" y="3278"/>
                  </a:cubicBezTo>
                  <a:cubicBezTo>
                    <a:pt x="75" y="3648"/>
                    <a:pt x="323" y="3982"/>
                    <a:pt x="631" y="4192"/>
                  </a:cubicBezTo>
                  <a:cubicBezTo>
                    <a:pt x="950" y="4399"/>
                    <a:pt x="1320" y="4511"/>
                    <a:pt x="1690" y="4585"/>
                  </a:cubicBezTo>
                  <a:cubicBezTo>
                    <a:pt x="2285" y="4710"/>
                    <a:pt x="2889" y="4766"/>
                    <a:pt x="3494" y="4766"/>
                  </a:cubicBezTo>
                  <a:cubicBezTo>
                    <a:pt x="4620" y="4766"/>
                    <a:pt x="5752" y="4574"/>
                    <a:pt x="6842" y="4277"/>
                  </a:cubicBezTo>
                  <a:cubicBezTo>
                    <a:pt x="6990" y="4239"/>
                    <a:pt x="7138" y="4192"/>
                    <a:pt x="7223" y="4079"/>
                  </a:cubicBezTo>
                  <a:cubicBezTo>
                    <a:pt x="7359" y="3908"/>
                    <a:pt x="7309" y="3674"/>
                    <a:pt x="7247" y="3476"/>
                  </a:cubicBezTo>
                  <a:cubicBezTo>
                    <a:pt x="7138" y="3068"/>
                    <a:pt x="6990" y="2663"/>
                    <a:pt x="6842" y="2254"/>
                  </a:cubicBezTo>
                  <a:cubicBezTo>
                    <a:pt x="6644" y="1752"/>
                    <a:pt x="6434" y="1258"/>
                    <a:pt x="6227" y="752"/>
                  </a:cubicBezTo>
                  <a:cubicBezTo>
                    <a:pt x="6176" y="628"/>
                    <a:pt x="6114" y="495"/>
                    <a:pt x="6029" y="394"/>
                  </a:cubicBezTo>
                  <a:cubicBezTo>
                    <a:pt x="5869" y="223"/>
                    <a:pt x="5635" y="149"/>
                    <a:pt x="5413" y="110"/>
                  </a:cubicBezTo>
                  <a:cubicBezTo>
                    <a:pt x="5067" y="51"/>
                    <a:pt x="4698" y="51"/>
                    <a:pt x="4340" y="36"/>
                  </a:cubicBezTo>
                  <a:cubicBezTo>
                    <a:pt x="3254" y="24"/>
                    <a:pt x="2172" y="13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10511660" y="1940807"/>
              <a:ext cx="223199" cy="95167"/>
            </a:xfrm>
            <a:custGeom>
              <a:rect b="b" l="l" r="r" t="t"/>
              <a:pathLst>
                <a:path extrusionOk="0" h="2816" w="6605">
                  <a:moveTo>
                    <a:pt x="849" y="1"/>
                  </a:moveTo>
                  <a:cubicBezTo>
                    <a:pt x="764" y="1"/>
                    <a:pt x="651" y="1"/>
                    <a:pt x="577" y="63"/>
                  </a:cubicBezTo>
                  <a:cubicBezTo>
                    <a:pt x="246" y="320"/>
                    <a:pt x="222" y="814"/>
                    <a:pt x="148" y="1196"/>
                  </a:cubicBezTo>
                  <a:cubicBezTo>
                    <a:pt x="98" y="1429"/>
                    <a:pt x="48" y="1663"/>
                    <a:pt x="1" y="1900"/>
                  </a:cubicBezTo>
                  <a:cubicBezTo>
                    <a:pt x="344" y="2107"/>
                    <a:pt x="713" y="2269"/>
                    <a:pt x="962" y="2355"/>
                  </a:cubicBezTo>
                  <a:cubicBezTo>
                    <a:pt x="1947" y="2725"/>
                    <a:pt x="3017" y="2799"/>
                    <a:pt x="4079" y="2811"/>
                  </a:cubicBezTo>
                  <a:cubicBezTo>
                    <a:pt x="4202" y="2813"/>
                    <a:pt x="4326" y="2815"/>
                    <a:pt x="4451" y="2815"/>
                  </a:cubicBezTo>
                  <a:cubicBezTo>
                    <a:pt x="4872" y="2815"/>
                    <a:pt x="5297" y="2791"/>
                    <a:pt x="5706" y="2686"/>
                  </a:cubicBezTo>
                  <a:cubicBezTo>
                    <a:pt x="6025" y="2601"/>
                    <a:pt x="6333" y="2453"/>
                    <a:pt x="6605" y="2254"/>
                  </a:cubicBezTo>
                  <a:cubicBezTo>
                    <a:pt x="6407" y="1752"/>
                    <a:pt x="6197" y="1258"/>
                    <a:pt x="5990" y="752"/>
                  </a:cubicBezTo>
                  <a:cubicBezTo>
                    <a:pt x="5939" y="628"/>
                    <a:pt x="5877" y="495"/>
                    <a:pt x="5792" y="394"/>
                  </a:cubicBezTo>
                  <a:cubicBezTo>
                    <a:pt x="5632" y="223"/>
                    <a:pt x="5398" y="149"/>
                    <a:pt x="5176" y="110"/>
                  </a:cubicBezTo>
                  <a:cubicBezTo>
                    <a:pt x="4830" y="51"/>
                    <a:pt x="4461" y="51"/>
                    <a:pt x="4103" y="36"/>
                  </a:cubicBezTo>
                  <a:cubicBezTo>
                    <a:pt x="3017" y="24"/>
                    <a:pt x="1935" y="13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10213025" y="1384015"/>
              <a:ext cx="804971" cy="608918"/>
            </a:xfrm>
            <a:custGeom>
              <a:rect b="b" l="l" r="r" t="t"/>
              <a:pathLst>
                <a:path extrusionOk="0" h="18018" w="23821">
                  <a:moveTo>
                    <a:pt x="11745" y="0"/>
                  </a:moveTo>
                  <a:cubicBezTo>
                    <a:pt x="7184" y="0"/>
                    <a:pt x="1825" y="1763"/>
                    <a:pt x="1319" y="3771"/>
                  </a:cubicBezTo>
                  <a:cubicBezTo>
                    <a:pt x="1296" y="3869"/>
                    <a:pt x="1281" y="3981"/>
                    <a:pt x="1281" y="4079"/>
                  </a:cubicBezTo>
                  <a:cubicBezTo>
                    <a:pt x="1281" y="6211"/>
                    <a:pt x="0" y="18018"/>
                    <a:pt x="11916" y="18018"/>
                  </a:cubicBezTo>
                  <a:cubicBezTo>
                    <a:pt x="23821" y="18018"/>
                    <a:pt x="22738" y="5705"/>
                    <a:pt x="22738" y="4475"/>
                  </a:cubicBezTo>
                  <a:cubicBezTo>
                    <a:pt x="22738" y="4253"/>
                    <a:pt x="22723" y="3969"/>
                    <a:pt x="22638" y="3647"/>
                  </a:cubicBezTo>
                  <a:cubicBezTo>
                    <a:pt x="22244" y="2183"/>
                    <a:pt x="20357" y="0"/>
                    <a:pt x="11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10239722" y="1374417"/>
              <a:ext cx="767090" cy="743524"/>
            </a:xfrm>
            <a:custGeom>
              <a:rect b="b" l="l" r="r" t="t"/>
              <a:pathLst>
                <a:path extrusionOk="0" h="22001" w="22700">
                  <a:moveTo>
                    <a:pt x="11070" y="844"/>
                  </a:moveTo>
                  <a:cubicBezTo>
                    <a:pt x="13661" y="844"/>
                    <a:pt x="16236" y="1071"/>
                    <a:pt x="18719" y="1949"/>
                  </a:cubicBezTo>
                  <a:cubicBezTo>
                    <a:pt x="19520" y="2230"/>
                    <a:pt x="20271" y="2600"/>
                    <a:pt x="20949" y="3118"/>
                  </a:cubicBezTo>
                  <a:cubicBezTo>
                    <a:pt x="21688" y="3685"/>
                    <a:pt x="21638" y="4806"/>
                    <a:pt x="20960" y="5351"/>
                  </a:cubicBezTo>
                  <a:cubicBezTo>
                    <a:pt x="19976" y="6125"/>
                    <a:pt x="18843" y="6557"/>
                    <a:pt x="17660" y="6877"/>
                  </a:cubicBezTo>
                  <a:cubicBezTo>
                    <a:pt x="15575" y="7439"/>
                    <a:pt x="13447" y="7656"/>
                    <a:pt x="10830" y="7656"/>
                  </a:cubicBezTo>
                  <a:cubicBezTo>
                    <a:pt x="10692" y="7656"/>
                    <a:pt x="10554" y="7656"/>
                    <a:pt x="10414" y="7654"/>
                  </a:cubicBezTo>
                  <a:cubicBezTo>
                    <a:pt x="8453" y="7604"/>
                    <a:pt x="5962" y="7371"/>
                    <a:pt x="3611" y="6421"/>
                  </a:cubicBezTo>
                  <a:cubicBezTo>
                    <a:pt x="3005" y="6188"/>
                    <a:pt x="2413" y="5868"/>
                    <a:pt x="1884" y="5472"/>
                  </a:cubicBezTo>
                  <a:cubicBezTo>
                    <a:pt x="997" y="4806"/>
                    <a:pt x="997" y="4005"/>
                    <a:pt x="1822" y="3254"/>
                  </a:cubicBezTo>
                  <a:cubicBezTo>
                    <a:pt x="2526" y="2627"/>
                    <a:pt x="3363" y="2257"/>
                    <a:pt x="4238" y="1961"/>
                  </a:cubicBezTo>
                  <a:cubicBezTo>
                    <a:pt x="6172" y="1284"/>
                    <a:pt x="8181" y="888"/>
                    <a:pt x="10204" y="852"/>
                  </a:cubicBezTo>
                  <a:cubicBezTo>
                    <a:pt x="10492" y="847"/>
                    <a:pt x="10781" y="844"/>
                    <a:pt x="11070" y="844"/>
                  </a:cubicBezTo>
                  <a:close/>
                  <a:moveTo>
                    <a:pt x="949" y="5927"/>
                  </a:moveTo>
                  <a:cubicBezTo>
                    <a:pt x="2354" y="7285"/>
                    <a:pt x="4102" y="7802"/>
                    <a:pt x="5927" y="8160"/>
                  </a:cubicBezTo>
                  <a:cubicBezTo>
                    <a:pt x="7725" y="8506"/>
                    <a:pt x="9523" y="8688"/>
                    <a:pt x="11317" y="8688"/>
                  </a:cubicBezTo>
                  <a:cubicBezTo>
                    <a:pt x="13605" y="8688"/>
                    <a:pt x="15886" y="8392"/>
                    <a:pt x="18151" y="7764"/>
                  </a:cubicBezTo>
                  <a:cubicBezTo>
                    <a:pt x="19260" y="7456"/>
                    <a:pt x="20322" y="7013"/>
                    <a:pt x="21357" y="6273"/>
                  </a:cubicBezTo>
                  <a:lnTo>
                    <a:pt x="21357" y="6273"/>
                  </a:lnTo>
                  <a:cubicBezTo>
                    <a:pt x="21318" y="6853"/>
                    <a:pt x="21295" y="7359"/>
                    <a:pt x="21233" y="7850"/>
                  </a:cubicBezTo>
                  <a:cubicBezTo>
                    <a:pt x="21061" y="9231"/>
                    <a:pt x="20987" y="10612"/>
                    <a:pt x="20419" y="11904"/>
                  </a:cubicBezTo>
                  <a:cubicBezTo>
                    <a:pt x="19777" y="13383"/>
                    <a:pt x="18952" y="14741"/>
                    <a:pt x="17672" y="15761"/>
                  </a:cubicBezTo>
                  <a:cubicBezTo>
                    <a:pt x="17349" y="16021"/>
                    <a:pt x="17006" y="16267"/>
                    <a:pt x="16636" y="16453"/>
                  </a:cubicBezTo>
                  <a:cubicBezTo>
                    <a:pt x="14806" y="17335"/>
                    <a:pt x="12966" y="17808"/>
                    <a:pt x="11114" y="17808"/>
                  </a:cubicBezTo>
                  <a:cubicBezTo>
                    <a:pt x="9473" y="17808"/>
                    <a:pt x="7822" y="17436"/>
                    <a:pt x="6161" y="16648"/>
                  </a:cubicBezTo>
                  <a:cubicBezTo>
                    <a:pt x="3919" y="15590"/>
                    <a:pt x="2588" y="13765"/>
                    <a:pt x="1775" y="11523"/>
                  </a:cubicBezTo>
                  <a:cubicBezTo>
                    <a:pt x="1121" y="9748"/>
                    <a:pt x="997" y="7888"/>
                    <a:pt x="887" y="6028"/>
                  </a:cubicBezTo>
                  <a:cubicBezTo>
                    <a:pt x="887" y="6001"/>
                    <a:pt x="911" y="5978"/>
                    <a:pt x="949" y="5927"/>
                  </a:cubicBezTo>
                  <a:close/>
                  <a:moveTo>
                    <a:pt x="13579" y="18589"/>
                  </a:moveTo>
                  <a:cubicBezTo>
                    <a:pt x="13776" y="18589"/>
                    <a:pt x="13883" y="18650"/>
                    <a:pt x="13975" y="18881"/>
                  </a:cubicBezTo>
                  <a:cubicBezTo>
                    <a:pt x="14111" y="19298"/>
                    <a:pt x="14294" y="19707"/>
                    <a:pt x="14466" y="20100"/>
                  </a:cubicBezTo>
                  <a:cubicBezTo>
                    <a:pt x="14590" y="20372"/>
                    <a:pt x="14504" y="20493"/>
                    <a:pt x="14244" y="20555"/>
                  </a:cubicBezTo>
                  <a:cubicBezTo>
                    <a:pt x="14185" y="20567"/>
                    <a:pt x="14134" y="20606"/>
                    <a:pt x="14072" y="20617"/>
                  </a:cubicBezTo>
                  <a:cubicBezTo>
                    <a:pt x="13033" y="20789"/>
                    <a:pt x="11999" y="20967"/>
                    <a:pt x="10954" y="20967"/>
                  </a:cubicBezTo>
                  <a:cubicBezTo>
                    <a:pt x="10500" y="20967"/>
                    <a:pt x="10045" y="20933"/>
                    <a:pt x="9586" y="20851"/>
                  </a:cubicBezTo>
                  <a:cubicBezTo>
                    <a:pt x="9254" y="20789"/>
                    <a:pt x="8920" y="20680"/>
                    <a:pt x="8624" y="20532"/>
                  </a:cubicBezTo>
                  <a:cubicBezTo>
                    <a:pt x="8503" y="20481"/>
                    <a:pt x="8379" y="20260"/>
                    <a:pt x="8391" y="20138"/>
                  </a:cubicBezTo>
                  <a:cubicBezTo>
                    <a:pt x="8465" y="19621"/>
                    <a:pt x="8577" y="19115"/>
                    <a:pt x="8675" y="18609"/>
                  </a:cubicBezTo>
                  <a:cubicBezTo>
                    <a:pt x="9326" y="18679"/>
                    <a:pt x="9934" y="18794"/>
                    <a:pt x="10551" y="18794"/>
                  </a:cubicBezTo>
                  <a:cubicBezTo>
                    <a:pt x="10587" y="18794"/>
                    <a:pt x="10623" y="18793"/>
                    <a:pt x="10659" y="18793"/>
                  </a:cubicBezTo>
                  <a:cubicBezTo>
                    <a:pt x="11582" y="18781"/>
                    <a:pt x="12508" y="18707"/>
                    <a:pt x="13430" y="18597"/>
                  </a:cubicBezTo>
                  <a:cubicBezTo>
                    <a:pt x="13485" y="18593"/>
                    <a:pt x="13534" y="18589"/>
                    <a:pt x="13579" y="18589"/>
                  </a:cubicBezTo>
                  <a:close/>
                  <a:moveTo>
                    <a:pt x="12075" y="0"/>
                  </a:moveTo>
                  <a:cubicBezTo>
                    <a:pt x="11413" y="0"/>
                    <a:pt x="10748" y="25"/>
                    <a:pt x="10079" y="74"/>
                  </a:cubicBezTo>
                  <a:cubicBezTo>
                    <a:pt x="8589" y="198"/>
                    <a:pt x="7098" y="284"/>
                    <a:pt x="5643" y="630"/>
                  </a:cubicBezTo>
                  <a:cubicBezTo>
                    <a:pt x="4176" y="973"/>
                    <a:pt x="2759" y="1417"/>
                    <a:pt x="1526" y="2319"/>
                  </a:cubicBezTo>
                  <a:cubicBezTo>
                    <a:pt x="728" y="2896"/>
                    <a:pt x="296" y="3674"/>
                    <a:pt x="172" y="4658"/>
                  </a:cubicBezTo>
                  <a:cubicBezTo>
                    <a:pt x="0" y="6176"/>
                    <a:pt x="86" y="7690"/>
                    <a:pt x="269" y="9207"/>
                  </a:cubicBezTo>
                  <a:cubicBezTo>
                    <a:pt x="529" y="11351"/>
                    <a:pt x="1281" y="13298"/>
                    <a:pt x="2588" y="15037"/>
                  </a:cubicBezTo>
                  <a:cubicBezTo>
                    <a:pt x="3833" y="16699"/>
                    <a:pt x="5581" y="17586"/>
                    <a:pt x="7480" y="18251"/>
                  </a:cubicBezTo>
                  <a:cubicBezTo>
                    <a:pt x="7604" y="18302"/>
                    <a:pt x="7725" y="18337"/>
                    <a:pt x="7811" y="18364"/>
                  </a:cubicBezTo>
                  <a:cubicBezTo>
                    <a:pt x="7678" y="18967"/>
                    <a:pt x="7530" y="19508"/>
                    <a:pt x="7441" y="20064"/>
                  </a:cubicBezTo>
                  <a:cubicBezTo>
                    <a:pt x="7332" y="20715"/>
                    <a:pt x="7566" y="21147"/>
                    <a:pt x="8169" y="21431"/>
                  </a:cubicBezTo>
                  <a:cubicBezTo>
                    <a:pt x="8503" y="21579"/>
                    <a:pt x="8846" y="21715"/>
                    <a:pt x="9192" y="21801"/>
                  </a:cubicBezTo>
                  <a:cubicBezTo>
                    <a:pt x="9737" y="21945"/>
                    <a:pt x="10281" y="22000"/>
                    <a:pt x="10825" y="22000"/>
                  </a:cubicBezTo>
                  <a:cubicBezTo>
                    <a:pt x="11439" y="22000"/>
                    <a:pt x="12053" y="21930"/>
                    <a:pt x="12667" y="21839"/>
                  </a:cubicBezTo>
                  <a:cubicBezTo>
                    <a:pt x="13371" y="21738"/>
                    <a:pt x="14072" y="21629"/>
                    <a:pt x="14738" y="21419"/>
                  </a:cubicBezTo>
                  <a:cubicBezTo>
                    <a:pt x="15515" y="21159"/>
                    <a:pt x="15699" y="20680"/>
                    <a:pt x="15453" y="19902"/>
                  </a:cubicBezTo>
                  <a:cubicBezTo>
                    <a:pt x="15267" y="19361"/>
                    <a:pt x="15033" y="18831"/>
                    <a:pt x="14823" y="18275"/>
                  </a:cubicBezTo>
                  <a:cubicBezTo>
                    <a:pt x="14850" y="18251"/>
                    <a:pt x="14862" y="18228"/>
                    <a:pt x="14886" y="18216"/>
                  </a:cubicBezTo>
                  <a:cubicBezTo>
                    <a:pt x="14983" y="18177"/>
                    <a:pt x="15096" y="18154"/>
                    <a:pt x="15205" y="18115"/>
                  </a:cubicBezTo>
                  <a:cubicBezTo>
                    <a:pt x="16240" y="17784"/>
                    <a:pt x="17263" y="17388"/>
                    <a:pt x="18115" y="16687"/>
                  </a:cubicBezTo>
                  <a:cubicBezTo>
                    <a:pt x="20073" y="15096"/>
                    <a:pt x="21306" y="13040"/>
                    <a:pt x="21812" y="10585"/>
                  </a:cubicBezTo>
                  <a:cubicBezTo>
                    <a:pt x="22081" y="9269"/>
                    <a:pt x="22120" y="7888"/>
                    <a:pt x="22268" y="6545"/>
                  </a:cubicBezTo>
                  <a:cubicBezTo>
                    <a:pt x="22318" y="6028"/>
                    <a:pt x="22268" y="5498"/>
                    <a:pt x="22416" y="5016"/>
                  </a:cubicBezTo>
                  <a:cubicBezTo>
                    <a:pt x="22699" y="4117"/>
                    <a:pt x="22513" y="3378"/>
                    <a:pt x="21898" y="2712"/>
                  </a:cubicBezTo>
                  <a:cubicBezTo>
                    <a:pt x="21369" y="2121"/>
                    <a:pt x="20703" y="1739"/>
                    <a:pt x="19999" y="1417"/>
                  </a:cubicBezTo>
                  <a:cubicBezTo>
                    <a:pt x="18251" y="642"/>
                    <a:pt x="16403" y="296"/>
                    <a:pt x="14516" y="113"/>
                  </a:cubicBezTo>
                  <a:cubicBezTo>
                    <a:pt x="13701" y="38"/>
                    <a:pt x="12889" y="0"/>
                    <a:pt x="1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6" name="Google Shape;646;p5"/>
            <p:cNvGrpSpPr/>
            <p:nvPr/>
          </p:nvGrpSpPr>
          <p:grpSpPr>
            <a:xfrm rot="160316">
              <a:off x="10224088" y="1160708"/>
              <a:ext cx="793566" cy="512572"/>
              <a:chOff x="9700711" y="2683522"/>
              <a:chExt cx="682541" cy="440822"/>
            </a:xfrm>
          </p:grpSpPr>
          <p:sp>
            <p:nvSpPr>
              <p:cNvPr id="647" name="Google Shape;647;p5"/>
              <p:cNvSpPr/>
              <p:nvPr/>
            </p:nvSpPr>
            <p:spPr>
              <a:xfrm>
                <a:off x="9729503" y="2705150"/>
                <a:ext cx="640064" cy="401451"/>
              </a:xfrm>
              <a:custGeom>
                <a:rect b="b" l="l" r="r" t="t"/>
                <a:pathLst>
                  <a:path extrusionOk="0" h="11879" w="18941">
                    <a:moveTo>
                      <a:pt x="10006" y="0"/>
                    </a:moveTo>
                    <a:cubicBezTo>
                      <a:pt x="8261" y="0"/>
                      <a:pt x="6492" y="544"/>
                      <a:pt x="4978" y="1434"/>
                    </a:cubicBezTo>
                    <a:cubicBezTo>
                      <a:pt x="4632" y="1644"/>
                      <a:pt x="4301" y="1866"/>
                      <a:pt x="3993" y="2138"/>
                    </a:cubicBezTo>
                    <a:cubicBezTo>
                      <a:pt x="3020" y="3037"/>
                      <a:pt x="2562" y="4344"/>
                      <a:pt x="2207" y="5625"/>
                    </a:cubicBezTo>
                    <a:cubicBezTo>
                      <a:pt x="1689" y="5773"/>
                      <a:pt x="1172" y="6007"/>
                      <a:pt x="775" y="6376"/>
                    </a:cubicBezTo>
                    <a:cubicBezTo>
                      <a:pt x="728" y="6438"/>
                      <a:pt x="666" y="6501"/>
                      <a:pt x="627" y="6563"/>
                    </a:cubicBezTo>
                    <a:cubicBezTo>
                      <a:pt x="0" y="7337"/>
                      <a:pt x="74" y="8571"/>
                      <a:pt x="627" y="9420"/>
                    </a:cubicBezTo>
                    <a:cubicBezTo>
                      <a:pt x="1231" y="10345"/>
                      <a:pt x="2254" y="10898"/>
                      <a:pt x="3301" y="11244"/>
                    </a:cubicBezTo>
                    <a:cubicBezTo>
                      <a:pt x="4745" y="11723"/>
                      <a:pt x="6275" y="11878"/>
                      <a:pt x="7804" y="11878"/>
                    </a:cubicBezTo>
                    <a:cubicBezTo>
                      <a:pt x="8363" y="11878"/>
                      <a:pt x="8922" y="11857"/>
                      <a:pt x="9476" y="11824"/>
                    </a:cubicBezTo>
                    <a:cubicBezTo>
                      <a:pt x="10438" y="11774"/>
                      <a:pt x="11387" y="11688"/>
                      <a:pt x="12322" y="11505"/>
                    </a:cubicBezTo>
                    <a:cubicBezTo>
                      <a:pt x="14135" y="11135"/>
                      <a:pt x="15859" y="10396"/>
                      <a:pt x="17376" y="9334"/>
                    </a:cubicBezTo>
                    <a:cubicBezTo>
                      <a:pt x="17820" y="9026"/>
                      <a:pt x="18252" y="8680"/>
                      <a:pt x="18533" y="8225"/>
                    </a:cubicBezTo>
                    <a:cubicBezTo>
                      <a:pt x="18805" y="7808"/>
                      <a:pt x="18941" y="7302"/>
                      <a:pt x="18917" y="6796"/>
                    </a:cubicBezTo>
                    <a:cubicBezTo>
                      <a:pt x="18902" y="6403"/>
                      <a:pt x="18781" y="6007"/>
                      <a:pt x="18533" y="5699"/>
                    </a:cubicBezTo>
                    <a:cubicBezTo>
                      <a:pt x="18485" y="5625"/>
                      <a:pt x="18411" y="5539"/>
                      <a:pt x="18326" y="5477"/>
                    </a:cubicBezTo>
                    <a:cubicBezTo>
                      <a:pt x="18053" y="5259"/>
                      <a:pt x="17713" y="5053"/>
                      <a:pt x="17394" y="5053"/>
                    </a:cubicBezTo>
                    <a:cubicBezTo>
                      <a:pt x="17263" y="5053"/>
                      <a:pt x="17136" y="5087"/>
                      <a:pt x="17018" y="5170"/>
                    </a:cubicBezTo>
                    <a:cubicBezTo>
                      <a:pt x="16403" y="3049"/>
                      <a:pt x="14750" y="1251"/>
                      <a:pt x="12680" y="473"/>
                    </a:cubicBezTo>
                    <a:cubicBezTo>
                      <a:pt x="11821" y="148"/>
                      <a:pt x="10917" y="0"/>
                      <a:pt x="10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9729503" y="2897743"/>
                <a:ext cx="640064" cy="208853"/>
              </a:xfrm>
              <a:custGeom>
                <a:rect b="b" l="l" r="r" t="t"/>
                <a:pathLst>
                  <a:path extrusionOk="0" h="6180" w="18941">
                    <a:moveTo>
                      <a:pt x="18533" y="0"/>
                    </a:moveTo>
                    <a:cubicBezTo>
                      <a:pt x="18178" y="689"/>
                      <a:pt x="17696" y="1307"/>
                      <a:pt x="17128" y="1837"/>
                    </a:cubicBezTo>
                    <a:cubicBezTo>
                      <a:pt x="15637" y="3230"/>
                      <a:pt x="13593" y="3895"/>
                      <a:pt x="11582" y="4288"/>
                    </a:cubicBezTo>
                    <a:cubicBezTo>
                      <a:pt x="10435" y="4521"/>
                      <a:pt x="9259" y="4681"/>
                      <a:pt x="8089" y="4681"/>
                    </a:cubicBezTo>
                    <a:cubicBezTo>
                      <a:pt x="7338" y="4681"/>
                      <a:pt x="6590" y="4615"/>
                      <a:pt x="5853" y="4460"/>
                    </a:cubicBezTo>
                    <a:cubicBezTo>
                      <a:pt x="5028" y="4277"/>
                      <a:pt x="4227" y="3993"/>
                      <a:pt x="3476" y="3623"/>
                    </a:cubicBezTo>
                    <a:cubicBezTo>
                      <a:pt x="2846" y="3304"/>
                      <a:pt x="2266" y="2895"/>
                      <a:pt x="1763" y="2416"/>
                    </a:cubicBezTo>
                    <a:cubicBezTo>
                      <a:pt x="1331" y="2008"/>
                      <a:pt x="950" y="1517"/>
                      <a:pt x="678" y="985"/>
                    </a:cubicBezTo>
                    <a:cubicBezTo>
                      <a:pt x="654" y="938"/>
                      <a:pt x="639" y="899"/>
                      <a:pt x="627" y="864"/>
                    </a:cubicBezTo>
                    <a:cubicBezTo>
                      <a:pt x="0" y="1638"/>
                      <a:pt x="74" y="2872"/>
                      <a:pt x="627" y="3721"/>
                    </a:cubicBezTo>
                    <a:cubicBezTo>
                      <a:pt x="1231" y="4646"/>
                      <a:pt x="2254" y="5199"/>
                      <a:pt x="3301" y="5545"/>
                    </a:cubicBezTo>
                    <a:cubicBezTo>
                      <a:pt x="4745" y="6024"/>
                      <a:pt x="6275" y="6179"/>
                      <a:pt x="7804" y="6179"/>
                    </a:cubicBezTo>
                    <a:cubicBezTo>
                      <a:pt x="8363" y="6179"/>
                      <a:pt x="8922" y="6158"/>
                      <a:pt x="9476" y="6125"/>
                    </a:cubicBezTo>
                    <a:cubicBezTo>
                      <a:pt x="10438" y="6075"/>
                      <a:pt x="11387" y="5989"/>
                      <a:pt x="12322" y="5806"/>
                    </a:cubicBezTo>
                    <a:cubicBezTo>
                      <a:pt x="14135" y="5436"/>
                      <a:pt x="15859" y="4697"/>
                      <a:pt x="17376" y="3635"/>
                    </a:cubicBezTo>
                    <a:cubicBezTo>
                      <a:pt x="17820" y="3327"/>
                      <a:pt x="18252" y="2981"/>
                      <a:pt x="18533" y="2526"/>
                    </a:cubicBezTo>
                    <a:cubicBezTo>
                      <a:pt x="18805" y="2109"/>
                      <a:pt x="18941" y="1603"/>
                      <a:pt x="18917" y="1097"/>
                    </a:cubicBezTo>
                    <a:cubicBezTo>
                      <a:pt x="18902" y="704"/>
                      <a:pt x="18781" y="308"/>
                      <a:pt x="185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9700711" y="2683522"/>
                <a:ext cx="682541" cy="440822"/>
              </a:xfrm>
              <a:custGeom>
                <a:rect b="b" l="l" r="r" t="t"/>
                <a:pathLst>
                  <a:path extrusionOk="0" h="13044" w="20198">
                    <a:moveTo>
                      <a:pt x="10491" y="987"/>
                    </a:moveTo>
                    <a:cubicBezTo>
                      <a:pt x="11647" y="987"/>
                      <a:pt x="12794" y="1262"/>
                      <a:pt x="13913" y="1743"/>
                    </a:cubicBezTo>
                    <a:cubicBezTo>
                      <a:pt x="15380" y="2358"/>
                      <a:pt x="16391" y="3517"/>
                      <a:pt x="17033" y="4973"/>
                    </a:cubicBezTo>
                    <a:cubicBezTo>
                      <a:pt x="17119" y="5168"/>
                      <a:pt x="17166" y="5390"/>
                      <a:pt x="17217" y="5600"/>
                    </a:cubicBezTo>
                    <a:cubicBezTo>
                      <a:pt x="17415" y="6425"/>
                      <a:pt x="17166" y="7067"/>
                      <a:pt x="16489" y="7584"/>
                    </a:cubicBezTo>
                    <a:cubicBezTo>
                      <a:pt x="15072" y="8631"/>
                      <a:pt x="13469" y="9149"/>
                      <a:pt x="11745" y="9297"/>
                    </a:cubicBezTo>
                    <a:cubicBezTo>
                      <a:pt x="10846" y="9371"/>
                      <a:pt x="9947" y="9382"/>
                      <a:pt x="9060" y="9421"/>
                    </a:cubicBezTo>
                    <a:cubicBezTo>
                      <a:pt x="8912" y="9433"/>
                      <a:pt x="8196" y="9409"/>
                      <a:pt x="8196" y="9752"/>
                    </a:cubicBezTo>
                    <a:cubicBezTo>
                      <a:pt x="8196" y="10098"/>
                      <a:pt x="8752" y="10134"/>
                      <a:pt x="8826" y="10134"/>
                    </a:cubicBezTo>
                    <a:cubicBezTo>
                      <a:pt x="9461" y="10199"/>
                      <a:pt x="10090" y="10236"/>
                      <a:pt x="10712" y="10236"/>
                    </a:cubicBezTo>
                    <a:cubicBezTo>
                      <a:pt x="12685" y="10236"/>
                      <a:pt x="14587" y="9859"/>
                      <a:pt x="16368" y="8791"/>
                    </a:cubicBezTo>
                    <a:cubicBezTo>
                      <a:pt x="17734" y="7977"/>
                      <a:pt x="18018" y="7620"/>
                      <a:pt x="18364" y="6094"/>
                    </a:cubicBezTo>
                    <a:cubicBezTo>
                      <a:pt x="18820" y="6215"/>
                      <a:pt x="19053" y="6537"/>
                      <a:pt x="19127" y="6969"/>
                    </a:cubicBezTo>
                    <a:cubicBezTo>
                      <a:pt x="19311" y="8051"/>
                      <a:pt x="18968" y="8965"/>
                      <a:pt x="18092" y="9604"/>
                    </a:cubicBezTo>
                    <a:cubicBezTo>
                      <a:pt x="17536" y="10024"/>
                      <a:pt x="16909" y="10382"/>
                      <a:pt x="16267" y="10666"/>
                    </a:cubicBezTo>
                    <a:cubicBezTo>
                      <a:pt x="14593" y="11429"/>
                      <a:pt x="12831" y="11822"/>
                      <a:pt x="10994" y="11982"/>
                    </a:cubicBezTo>
                    <a:cubicBezTo>
                      <a:pt x="10419" y="12034"/>
                      <a:pt x="9847" y="12061"/>
                      <a:pt x="9278" y="12061"/>
                    </a:cubicBezTo>
                    <a:cubicBezTo>
                      <a:pt x="7685" y="12061"/>
                      <a:pt x="6113" y="11853"/>
                      <a:pt x="4561" y="11417"/>
                    </a:cubicBezTo>
                    <a:cubicBezTo>
                      <a:pt x="3981" y="11243"/>
                      <a:pt x="3428" y="10985"/>
                      <a:pt x="2896" y="10701"/>
                    </a:cubicBezTo>
                    <a:cubicBezTo>
                      <a:pt x="2565" y="10530"/>
                      <a:pt x="2245" y="10258"/>
                      <a:pt x="1997" y="9974"/>
                    </a:cubicBezTo>
                    <a:cubicBezTo>
                      <a:pt x="1074" y="8915"/>
                      <a:pt x="1258" y="7646"/>
                      <a:pt x="2503" y="6747"/>
                    </a:cubicBezTo>
                    <a:cubicBezTo>
                      <a:pt x="2674" y="8507"/>
                      <a:pt x="3650" y="9557"/>
                      <a:pt x="5277" y="9779"/>
                    </a:cubicBezTo>
                    <a:cubicBezTo>
                      <a:pt x="5377" y="9794"/>
                      <a:pt x="5482" y="9803"/>
                      <a:pt x="5588" y="9803"/>
                    </a:cubicBezTo>
                    <a:cubicBezTo>
                      <a:pt x="5728" y="9803"/>
                      <a:pt x="5868" y="9787"/>
                      <a:pt x="6001" y="9752"/>
                    </a:cubicBezTo>
                    <a:cubicBezTo>
                      <a:pt x="6149" y="9717"/>
                      <a:pt x="6569" y="9666"/>
                      <a:pt x="6507" y="9347"/>
                    </a:cubicBezTo>
                    <a:cubicBezTo>
                      <a:pt x="6445" y="9039"/>
                      <a:pt x="5892" y="9087"/>
                      <a:pt x="5647" y="9001"/>
                    </a:cubicBezTo>
                    <a:cubicBezTo>
                      <a:pt x="5351" y="8891"/>
                      <a:pt x="5040" y="8829"/>
                      <a:pt x="4759" y="8693"/>
                    </a:cubicBezTo>
                    <a:cubicBezTo>
                      <a:pt x="3709" y="8211"/>
                      <a:pt x="3304" y="7362"/>
                      <a:pt x="3561" y="6253"/>
                    </a:cubicBezTo>
                    <a:cubicBezTo>
                      <a:pt x="4106" y="3887"/>
                      <a:pt x="5647" y="2397"/>
                      <a:pt x="7814" y="1509"/>
                    </a:cubicBezTo>
                    <a:cubicBezTo>
                      <a:pt x="8705" y="1150"/>
                      <a:pt x="9601" y="987"/>
                      <a:pt x="10491" y="987"/>
                    </a:cubicBezTo>
                    <a:close/>
                    <a:moveTo>
                      <a:pt x="10543" y="1"/>
                    </a:moveTo>
                    <a:cubicBezTo>
                      <a:pt x="9283" y="1"/>
                      <a:pt x="8023" y="289"/>
                      <a:pt x="6779" y="906"/>
                    </a:cubicBezTo>
                    <a:cubicBezTo>
                      <a:pt x="5091" y="1743"/>
                      <a:pt x="3748" y="3035"/>
                      <a:pt x="3020" y="4825"/>
                    </a:cubicBezTo>
                    <a:cubicBezTo>
                      <a:pt x="2810" y="5342"/>
                      <a:pt x="2565" y="5712"/>
                      <a:pt x="2071" y="6020"/>
                    </a:cubicBezTo>
                    <a:cubicBezTo>
                      <a:pt x="187" y="7203"/>
                      <a:pt x="1" y="9444"/>
                      <a:pt x="1627" y="10974"/>
                    </a:cubicBezTo>
                    <a:cubicBezTo>
                      <a:pt x="1876" y="11195"/>
                      <a:pt x="2157" y="11417"/>
                      <a:pt x="2452" y="11565"/>
                    </a:cubicBezTo>
                    <a:cubicBezTo>
                      <a:pt x="2946" y="11834"/>
                      <a:pt x="3452" y="12083"/>
                      <a:pt x="3981" y="12254"/>
                    </a:cubicBezTo>
                    <a:cubicBezTo>
                      <a:pt x="5227" y="12674"/>
                      <a:pt x="6519" y="12908"/>
                      <a:pt x="7838" y="13044"/>
                    </a:cubicBezTo>
                    <a:cubicBezTo>
                      <a:pt x="8663" y="13032"/>
                      <a:pt x="9491" y="13044"/>
                      <a:pt x="10317" y="13005"/>
                    </a:cubicBezTo>
                    <a:cubicBezTo>
                      <a:pt x="12422" y="12908"/>
                      <a:pt x="14469" y="12526"/>
                      <a:pt x="16403" y="11663"/>
                    </a:cubicBezTo>
                    <a:cubicBezTo>
                      <a:pt x="17217" y="11305"/>
                      <a:pt x="18018" y="10849"/>
                      <a:pt x="18734" y="10320"/>
                    </a:cubicBezTo>
                    <a:cubicBezTo>
                      <a:pt x="19781" y="9530"/>
                      <a:pt x="20198" y="8409"/>
                      <a:pt x="20100" y="7102"/>
                    </a:cubicBezTo>
                    <a:cubicBezTo>
                      <a:pt x="20026" y="6203"/>
                      <a:pt x="19583" y="5526"/>
                      <a:pt x="18695" y="5268"/>
                    </a:cubicBezTo>
                    <a:cubicBezTo>
                      <a:pt x="18264" y="5144"/>
                      <a:pt x="18092" y="4899"/>
                      <a:pt x="17921" y="4514"/>
                    </a:cubicBezTo>
                    <a:cubicBezTo>
                      <a:pt x="17240" y="2914"/>
                      <a:pt x="16119" y="1645"/>
                      <a:pt x="14543" y="930"/>
                    </a:cubicBezTo>
                    <a:cubicBezTo>
                      <a:pt x="13222" y="326"/>
                      <a:pt x="11882" y="1"/>
                      <a:pt x="10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9854438" y="2799267"/>
                <a:ext cx="122464" cy="126765"/>
              </a:xfrm>
              <a:custGeom>
                <a:rect b="b" l="l" r="r" t="t"/>
                <a:pathLst>
                  <a:path extrusionOk="0" h="3751" w="3624">
                    <a:moveTo>
                      <a:pt x="3209" y="1"/>
                    </a:moveTo>
                    <a:cubicBezTo>
                      <a:pt x="3078" y="1"/>
                      <a:pt x="2940" y="54"/>
                      <a:pt x="2857" y="69"/>
                    </a:cubicBezTo>
                    <a:cubicBezTo>
                      <a:pt x="1736" y="276"/>
                      <a:pt x="184" y="1917"/>
                      <a:pt x="24" y="3062"/>
                    </a:cubicBezTo>
                    <a:cubicBezTo>
                      <a:pt x="0" y="3272"/>
                      <a:pt x="86" y="3494"/>
                      <a:pt x="122" y="3716"/>
                    </a:cubicBezTo>
                    <a:cubicBezTo>
                      <a:pt x="196" y="3727"/>
                      <a:pt x="269" y="3739"/>
                      <a:pt x="343" y="3751"/>
                    </a:cubicBezTo>
                    <a:cubicBezTo>
                      <a:pt x="775" y="3124"/>
                      <a:pt x="1157" y="2447"/>
                      <a:pt x="1651" y="1879"/>
                    </a:cubicBezTo>
                    <a:cubicBezTo>
                      <a:pt x="2168" y="1287"/>
                      <a:pt x="3623" y="388"/>
                      <a:pt x="3475" y="143"/>
                    </a:cubicBezTo>
                    <a:cubicBezTo>
                      <a:pt x="3410" y="34"/>
                      <a:pt x="3312" y="1"/>
                      <a:pt x="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9990154" y="2774496"/>
                <a:ext cx="27913" cy="23319"/>
              </a:xfrm>
              <a:custGeom>
                <a:rect b="b" l="l" r="r" t="t"/>
                <a:pathLst>
                  <a:path extrusionOk="0" h="690" w="826">
                    <a:moveTo>
                      <a:pt x="359" y="0"/>
                    </a:moveTo>
                    <a:cubicBezTo>
                      <a:pt x="98" y="0"/>
                      <a:pt x="1" y="234"/>
                      <a:pt x="13" y="343"/>
                    </a:cubicBezTo>
                    <a:cubicBezTo>
                      <a:pt x="24" y="456"/>
                      <a:pt x="160" y="678"/>
                      <a:pt x="370" y="689"/>
                    </a:cubicBezTo>
                    <a:cubicBezTo>
                      <a:pt x="779" y="689"/>
                      <a:pt x="826" y="468"/>
                      <a:pt x="814" y="332"/>
                    </a:cubicBezTo>
                    <a:cubicBezTo>
                      <a:pt x="802" y="196"/>
                      <a:pt x="631" y="0"/>
                      <a:pt x="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2" name="Google Shape;652;p5"/>
          <p:cNvGrpSpPr/>
          <p:nvPr/>
        </p:nvGrpSpPr>
        <p:grpSpPr>
          <a:xfrm flipH="1">
            <a:off x="7541922" y="2225490"/>
            <a:ext cx="816598" cy="975451"/>
            <a:chOff x="10301197" y="2968440"/>
            <a:chExt cx="816598" cy="975451"/>
          </a:xfrm>
        </p:grpSpPr>
        <p:sp>
          <p:nvSpPr>
            <p:cNvPr id="653" name="Google Shape;653;p5"/>
            <p:cNvSpPr/>
            <p:nvPr/>
          </p:nvSpPr>
          <p:spPr>
            <a:xfrm>
              <a:off x="10592275" y="3766757"/>
              <a:ext cx="248713" cy="161067"/>
            </a:xfrm>
            <a:custGeom>
              <a:rect b="b" l="l" r="r" t="t"/>
              <a:pathLst>
                <a:path extrusionOk="0" h="4766" w="7360">
                  <a:moveTo>
                    <a:pt x="1086" y="1"/>
                  </a:moveTo>
                  <a:cubicBezTo>
                    <a:pt x="1001" y="1"/>
                    <a:pt x="888" y="1"/>
                    <a:pt x="814" y="63"/>
                  </a:cubicBezTo>
                  <a:cubicBezTo>
                    <a:pt x="483" y="320"/>
                    <a:pt x="459" y="814"/>
                    <a:pt x="385" y="1196"/>
                  </a:cubicBezTo>
                  <a:cubicBezTo>
                    <a:pt x="335" y="1429"/>
                    <a:pt x="285" y="1663"/>
                    <a:pt x="238" y="1900"/>
                  </a:cubicBezTo>
                  <a:cubicBezTo>
                    <a:pt x="187" y="2145"/>
                    <a:pt x="137" y="2402"/>
                    <a:pt x="90" y="2651"/>
                  </a:cubicBezTo>
                  <a:cubicBezTo>
                    <a:pt x="51" y="2861"/>
                    <a:pt x="1" y="3068"/>
                    <a:pt x="28" y="3278"/>
                  </a:cubicBezTo>
                  <a:cubicBezTo>
                    <a:pt x="75" y="3648"/>
                    <a:pt x="323" y="3982"/>
                    <a:pt x="631" y="4192"/>
                  </a:cubicBezTo>
                  <a:cubicBezTo>
                    <a:pt x="950" y="4399"/>
                    <a:pt x="1320" y="4511"/>
                    <a:pt x="1690" y="4585"/>
                  </a:cubicBezTo>
                  <a:cubicBezTo>
                    <a:pt x="2285" y="4710"/>
                    <a:pt x="2889" y="4766"/>
                    <a:pt x="3494" y="4766"/>
                  </a:cubicBezTo>
                  <a:cubicBezTo>
                    <a:pt x="4620" y="4766"/>
                    <a:pt x="5752" y="4574"/>
                    <a:pt x="6842" y="4277"/>
                  </a:cubicBezTo>
                  <a:cubicBezTo>
                    <a:pt x="6990" y="4239"/>
                    <a:pt x="7138" y="4192"/>
                    <a:pt x="7223" y="4079"/>
                  </a:cubicBezTo>
                  <a:cubicBezTo>
                    <a:pt x="7359" y="3908"/>
                    <a:pt x="7309" y="3674"/>
                    <a:pt x="7247" y="3476"/>
                  </a:cubicBezTo>
                  <a:cubicBezTo>
                    <a:pt x="7138" y="3068"/>
                    <a:pt x="6990" y="2663"/>
                    <a:pt x="6842" y="2254"/>
                  </a:cubicBezTo>
                  <a:cubicBezTo>
                    <a:pt x="6644" y="1752"/>
                    <a:pt x="6434" y="1258"/>
                    <a:pt x="6227" y="752"/>
                  </a:cubicBezTo>
                  <a:cubicBezTo>
                    <a:pt x="6176" y="628"/>
                    <a:pt x="6114" y="495"/>
                    <a:pt x="6029" y="394"/>
                  </a:cubicBezTo>
                  <a:cubicBezTo>
                    <a:pt x="5869" y="223"/>
                    <a:pt x="5635" y="149"/>
                    <a:pt x="5413" y="110"/>
                  </a:cubicBezTo>
                  <a:cubicBezTo>
                    <a:pt x="5067" y="51"/>
                    <a:pt x="4698" y="51"/>
                    <a:pt x="4340" y="36"/>
                  </a:cubicBezTo>
                  <a:cubicBezTo>
                    <a:pt x="3254" y="24"/>
                    <a:pt x="2172" y="13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10600285" y="3766757"/>
              <a:ext cx="223199" cy="95167"/>
            </a:xfrm>
            <a:custGeom>
              <a:rect b="b" l="l" r="r" t="t"/>
              <a:pathLst>
                <a:path extrusionOk="0" h="2816" w="6605">
                  <a:moveTo>
                    <a:pt x="849" y="1"/>
                  </a:moveTo>
                  <a:cubicBezTo>
                    <a:pt x="764" y="1"/>
                    <a:pt x="651" y="1"/>
                    <a:pt x="577" y="63"/>
                  </a:cubicBezTo>
                  <a:cubicBezTo>
                    <a:pt x="246" y="320"/>
                    <a:pt x="222" y="814"/>
                    <a:pt x="148" y="1196"/>
                  </a:cubicBezTo>
                  <a:cubicBezTo>
                    <a:pt x="98" y="1429"/>
                    <a:pt x="48" y="1663"/>
                    <a:pt x="1" y="1900"/>
                  </a:cubicBezTo>
                  <a:cubicBezTo>
                    <a:pt x="344" y="2107"/>
                    <a:pt x="713" y="2269"/>
                    <a:pt x="962" y="2355"/>
                  </a:cubicBezTo>
                  <a:cubicBezTo>
                    <a:pt x="1947" y="2725"/>
                    <a:pt x="3017" y="2799"/>
                    <a:pt x="4079" y="2811"/>
                  </a:cubicBezTo>
                  <a:cubicBezTo>
                    <a:pt x="4202" y="2813"/>
                    <a:pt x="4326" y="2815"/>
                    <a:pt x="4451" y="2815"/>
                  </a:cubicBezTo>
                  <a:cubicBezTo>
                    <a:pt x="4872" y="2815"/>
                    <a:pt x="5297" y="2791"/>
                    <a:pt x="5706" y="2686"/>
                  </a:cubicBezTo>
                  <a:cubicBezTo>
                    <a:pt x="6025" y="2601"/>
                    <a:pt x="6333" y="2453"/>
                    <a:pt x="6605" y="2254"/>
                  </a:cubicBezTo>
                  <a:cubicBezTo>
                    <a:pt x="6407" y="1752"/>
                    <a:pt x="6197" y="1258"/>
                    <a:pt x="5990" y="752"/>
                  </a:cubicBezTo>
                  <a:cubicBezTo>
                    <a:pt x="5939" y="628"/>
                    <a:pt x="5877" y="495"/>
                    <a:pt x="5792" y="394"/>
                  </a:cubicBezTo>
                  <a:cubicBezTo>
                    <a:pt x="5632" y="223"/>
                    <a:pt x="5398" y="149"/>
                    <a:pt x="5176" y="110"/>
                  </a:cubicBezTo>
                  <a:cubicBezTo>
                    <a:pt x="4830" y="51"/>
                    <a:pt x="4461" y="51"/>
                    <a:pt x="4103" y="36"/>
                  </a:cubicBezTo>
                  <a:cubicBezTo>
                    <a:pt x="3017" y="24"/>
                    <a:pt x="1935" y="13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10301650" y="3209965"/>
              <a:ext cx="804971" cy="608918"/>
            </a:xfrm>
            <a:custGeom>
              <a:rect b="b" l="l" r="r" t="t"/>
              <a:pathLst>
                <a:path extrusionOk="0" h="18018" w="23821">
                  <a:moveTo>
                    <a:pt x="11745" y="0"/>
                  </a:moveTo>
                  <a:cubicBezTo>
                    <a:pt x="7184" y="0"/>
                    <a:pt x="1825" y="1763"/>
                    <a:pt x="1319" y="3771"/>
                  </a:cubicBezTo>
                  <a:cubicBezTo>
                    <a:pt x="1296" y="3869"/>
                    <a:pt x="1281" y="3981"/>
                    <a:pt x="1281" y="4079"/>
                  </a:cubicBezTo>
                  <a:cubicBezTo>
                    <a:pt x="1281" y="6211"/>
                    <a:pt x="0" y="18018"/>
                    <a:pt x="11916" y="18018"/>
                  </a:cubicBezTo>
                  <a:cubicBezTo>
                    <a:pt x="23821" y="18018"/>
                    <a:pt x="22738" y="5705"/>
                    <a:pt x="22738" y="4475"/>
                  </a:cubicBezTo>
                  <a:cubicBezTo>
                    <a:pt x="22738" y="4253"/>
                    <a:pt x="22723" y="3969"/>
                    <a:pt x="22638" y="3647"/>
                  </a:cubicBezTo>
                  <a:cubicBezTo>
                    <a:pt x="22244" y="2183"/>
                    <a:pt x="20357" y="0"/>
                    <a:pt x="11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10328347" y="3200367"/>
              <a:ext cx="767090" cy="743524"/>
            </a:xfrm>
            <a:custGeom>
              <a:rect b="b" l="l" r="r" t="t"/>
              <a:pathLst>
                <a:path extrusionOk="0" h="22001" w="22700">
                  <a:moveTo>
                    <a:pt x="11070" y="844"/>
                  </a:moveTo>
                  <a:cubicBezTo>
                    <a:pt x="13661" y="844"/>
                    <a:pt x="16236" y="1071"/>
                    <a:pt x="18719" y="1949"/>
                  </a:cubicBezTo>
                  <a:cubicBezTo>
                    <a:pt x="19520" y="2230"/>
                    <a:pt x="20271" y="2600"/>
                    <a:pt x="20949" y="3118"/>
                  </a:cubicBezTo>
                  <a:cubicBezTo>
                    <a:pt x="21688" y="3685"/>
                    <a:pt x="21638" y="4806"/>
                    <a:pt x="20960" y="5351"/>
                  </a:cubicBezTo>
                  <a:cubicBezTo>
                    <a:pt x="19976" y="6125"/>
                    <a:pt x="18843" y="6557"/>
                    <a:pt x="17660" y="6877"/>
                  </a:cubicBezTo>
                  <a:cubicBezTo>
                    <a:pt x="15575" y="7439"/>
                    <a:pt x="13447" y="7656"/>
                    <a:pt x="10830" y="7656"/>
                  </a:cubicBezTo>
                  <a:cubicBezTo>
                    <a:pt x="10692" y="7656"/>
                    <a:pt x="10554" y="7656"/>
                    <a:pt x="10414" y="7654"/>
                  </a:cubicBezTo>
                  <a:cubicBezTo>
                    <a:pt x="8453" y="7604"/>
                    <a:pt x="5962" y="7371"/>
                    <a:pt x="3611" y="6421"/>
                  </a:cubicBezTo>
                  <a:cubicBezTo>
                    <a:pt x="3005" y="6188"/>
                    <a:pt x="2413" y="5868"/>
                    <a:pt x="1884" y="5472"/>
                  </a:cubicBezTo>
                  <a:cubicBezTo>
                    <a:pt x="997" y="4806"/>
                    <a:pt x="997" y="4005"/>
                    <a:pt x="1822" y="3254"/>
                  </a:cubicBezTo>
                  <a:cubicBezTo>
                    <a:pt x="2526" y="2627"/>
                    <a:pt x="3363" y="2257"/>
                    <a:pt x="4238" y="1961"/>
                  </a:cubicBezTo>
                  <a:cubicBezTo>
                    <a:pt x="6172" y="1284"/>
                    <a:pt x="8181" y="888"/>
                    <a:pt x="10204" y="852"/>
                  </a:cubicBezTo>
                  <a:cubicBezTo>
                    <a:pt x="10492" y="847"/>
                    <a:pt x="10781" y="844"/>
                    <a:pt x="11070" y="844"/>
                  </a:cubicBezTo>
                  <a:close/>
                  <a:moveTo>
                    <a:pt x="949" y="5927"/>
                  </a:moveTo>
                  <a:cubicBezTo>
                    <a:pt x="2354" y="7285"/>
                    <a:pt x="4102" y="7802"/>
                    <a:pt x="5927" y="8160"/>
                  </a:cubicBezTo>
                  <a:cubicBezTo>
                    <a:pt x="7725" y="8506"/>
                    <a:pt x="9523" y="8688"/>
                    <a:pt x="11317" y="8688"/>
                  </a:cubicBezTo>
                  <a:cubicBezTo>
                    <a:pt x="13605" y="8688"/>
                    <a:pt x="15886" y="8392"/>
                    <a:pt x="18151" y="7764"/>
                  </a:cubicBezTo>
                  <a:cubicBezTo>
                    <a:pt x="19260" y="7456"/>
                    <a:pt x="20322" y="7013"/>
                    <a:pt x="21357" y="6273"/>
                  </a:cubicBezTo>
                  <a:lnTo>
                    <a:pt x="21357" y="6273"/>
                  </a:lnTo>
                  <a:cubicBezTo>
                    <a:pt x="21318" y="6853"/>
                    <a:pt x="21295" y="7359"/>
                    <a:pt x="21233" y="7850"/>
                  </a:cubicBezTo>
                  <a:cubicBezTo>
                    <a:pt x="21061" y="9231"/>
                    <a:pt x="20987" y="10612"/>
                    <a:pt x="20419" y="11904"/>
                  </a:cubicBezTo>
                  <a:cubicBezTo>
                    <a:pt x="19777" y="13383"/>
                    <a:pt x="18952" y="14741"/>
                    <a:pt x="17672" y="15761"/>
                  </a:cubicBezTo>
                  <a:cubicBezTo>
                    <a:pt x="17349" y="16021"/>
                    <a:pt x="17006" y="16267"/>
                    <a:pt x="16636" y="16453"/>
                  </a:cubicBezTo>
                  <a:cubicBezTo>
                    <a:pt x="14806" y="17335"/>
                    <a:pt x="12966" y="17808"/>
                    <a:pt x="11114" y="17808"/>
                  </a:cubicBezTo>
                  <a:cubicBezTo>
                    <a:pt x="9473" y="17808"/>
                    <a:pt x="7822" y="17436"/>
                    <a:pt x="6161" y="16648"/>
                  </a:cubicBezTo>
                  <a:cubicBezTo>
                    <a:pt x="3919" y="15590"/>
                    <a:pt x="2588" y="13765"/>
                    <a:pt x="1775" y="11523"/>
                  </a:cubicBezTo>
                  <a:cubicBezTo>
                    <a:pt x="1121" y="9748"/>
                    <a:pt x="997" y="7888"/>
                    <a:pt x="887" y="6028"/>
                  </a:cubicBezTo>
                  <a:cubicBezTo>
                    <a:pt x="887" y="6001"/>
                    <a:pt x="911" y="5978"/>
                    <a:pt x="949" y="5927"/>
                  </a:cubicBezTo>
                  <a:close/>
                  <a:moveTo>
                    <a:pt x="13579" y="18589"/>
                  </a:moveTo>
                  <a:cubicBezTo>
                    <a:pt x="13776" y="18589"/>
                    <a:pt x="13883" y="18650"/>
                    <a:pt x="13975" y="18881"/>
                  </a:cubicBezTo>
                  <a:cubicBezTo>
                    <a:pt x="14111" y="19298"/>
                    <a:pt x="14294" y="19707"/>
                    <a:pt x="14466" y="20100"/>
                  </a:cubicBezTo>
                  <a:cubicBezTo>
                    <a:pt x="14590" y="20372"/>
                    <a:pt x="14504" y="20493"/>
                    <a:pt x="14244" y="20555"/>
                  </a:cubicBezTo>
                  <a:cubicBezTo>
                    <a:pt x="14185" y="20567"/>
                    <a:pt x="14134" y="20606"/>
                    <a:pt x="14072" y="20617"/>
                  </a:cubicBezTo>
                  <a:cubicBezTo>
                    <a:pt x="13033" y="20789"/>
                    <a:pt x="11999" y="20967"/>
                    <a:pt x="10954" y="20967"/>
                  </a:cubicBezTo>
                  <a:cubicBezTo>
                    <a:pt x="10500" y="20967"/>
                    <a:pt x="10045" y="20933"/>
                    <a:pt x="9586" y="20851"/>
                  </a:cubicBezTo>
                  <a:cubicBezTo>
                    <a:pt x="9254" y="20789"/>
                    <a:pt x="8920" y="20680"/>
                    <a:pt x="8624" y="20532"/>
                  </a:cubicBezTo>
                  <a:cubicBezTo>
                    <a:pt x="8503" y="20481"/>
                    <a:pt x="8379" y="20260"/>
                    <a:pt x="8391" y="20138"/>
                  </a:cubicBezTo>
                  <a:cubicBezTo>
                    <a:pt x="8465" y="19621"/>
                    <a:pt x="8577" y="19115"/>
                    <a:pt x="8675" y="18609"/>
                  </a:cubicBezTo>
                  <a:cubicBezTo>
                    <a:pt x="9326" y="18679"/>
                    <a:pt x="9934" y="18794"/>
                    <a:pt x="10551" y="18794"/>
                  </a:cubicBezTo>
                  <a:cubicBezTo>
                    <a:pt x="10587" y="18794"/>
                    <a:pt x="10623" y="18793"/>
                    <a:pt x="10659" y="18793"/>
                  </a:cubicBezTo>
                  <a:cubicBezTo>
                    <a:pt x="11582" y="18781"/>
                    <a:pt x="12508" y="18707"/>
                    <a:pt x="13430" y="18597"/>
                  </a:cubicBezTo>
                  <a:cubicBezTo>
                    <a:pt x="13485" y="18593"/>
                    <a:pt x="13534" y="18589"/>
                    <a:pt x="13579" y="18589"/>
                  </a:cubicBezTo>
                  <a:close/>
                  <a:moveTo>
                    <a:pt x="12075" y="0"/>
                  </a:moveTo>
                  <a:cubicBezTo>
                    <a:pt x="11413" y="0"/>
                    <a:pt x="10748" y="25"/>
                    <a:pt x="10079" y="74"/>
                  </a:cubicBezTo>
                  <a:cubicBezTo>
                    <a:pt x="8589" y="198"/>
                    <a:pt x="7098" y="284"/>
                    <a:pt x="5643" y="630"/>
                  </a:cubicBezTo>
                  <a:cubicBezTo>
                    <a:pt x="4176" y="973"/>
                    <a:pt x="2759" y="1417"/>
                    <a:pt x="1526" y="2319"/>
                  </a:cubicBezTo>
                  <a:cubicBezTo>
                    <a:pt x="728" y="2896"/>
                    <a:pt x="296" y="3674"/>
                    <a:pt x="172" y="4658"/>
                  </a:cubicBezTo>
                  <a:cubicBezTo>
                    <a:pt x="0" y="6176"/>
                    <a:pt x="86" y="7690"/>
                    <a:pt x="269" y="9207"/>
                  </a:cubicBezTo>
                  <a:cubicBezTo>
                    <a:pt x="529" y="11351"/>
                    <a:pt x="1281" y="13298"/>
                    <a:pt x="2588" y="15037"/>
                  </a:cubicBezTo>
                  <a:cubicBezTo>
                    <a:pt x="3833" y="16699"/>
                    <a:pt x="5581" y="17586"/>
                    <a:pt x="7480" y="18251"/>
                  </a:cubicBezTo>
                  <a:cubicBezTo>
                    <a:pt x="7604" y="18302"/>
                    <a:pt x="7725" y="18337"/>
                    <a:pt x="7811" y="18364"/>
                  </a:cubicBezTo>
                  <a:cubicBezTo>
                    <a:pt x="7678" y="18967"/>
                    <a:pt x="7530" y="19508"/>
                    <a:pt x="7441" y="20064"/>
                  </a:cubicBezTo>
                  <a:cubicBezTo>
                    <a:pt x="7332" y="20715"/>
                    <a:pt x="7566" y="21147"/>
                    <a:pt x="8169" y="21431"/>
                  </a:cubicBezTo>
                  <a:cubicBezTo>
                    <a:pt x="8503" y="21579"/>
                    <a:pt x="8846" y="21715"/>
                    <a:pt x="9192" y="21801"/>
                  </a:cubicBezTo>
                  <a:cubicBezTo>
                    <a:pt x="9737" y="21945"/>
                    <a:pt x="10281" y="22000"/>
                    <a:pt x="10825" y="22000"/>
                  </a:cubicBezTo>
                  <a:cubicBezTo>
                    <a:pt x="11439" y="22000"/>
                    <a:pt x="12053" y="21930"/>
                    <a:pt x="12667" y="21839"/>
                  </a:cubicBezTo>
                  <a:cubicBezTo>
                    <a:pt x="13371" y="21738"/>
                    <a:pt x="14072" y="21629"/>
                    <a:pt x="14738" y="21419"/>
                  </a:cubicBezTo>
                  <a:cubicBezTo>
                    <a:pt x="15515" y="21159"/>
                    <a:pt x="15699" y="20680"/>
                    <a:pt x="15453" y="19902"/>
                  </a:cubicBezTo>
                  <a:cubicBezTo>
                    <a:pt x="15267" y="19361"/>
                    <a:pt x="15033" y="18831"/>
                    <a:pt x="14823" y="18275"/>
                  </a:cubicBezTo>
                  <a:cubicBezTo>
                    <a:pt x="14850" y="18251"/>
                    <a:pt x="14862" y="18228"/>
                    <a:pt x="14886" y="18216"/>
                  </a:cubicBezTo>
                  <a:cubicBezTo>
                    <a:pt x="14983" y="18177"/>
                    <a:pt x="15096" y="18154"/>
                    <a:pt x="15205" y="18115"/>
                  </a:cubicBezTo>
                  <a:cubicBezTo>
                    <a:pt x="16240" y="17784"/>
                    <a:pt x="17263" y="17388"/>
                    <a:pt x="18115" y="16687"/>
                  </a:cubicBezTo>
                  <a:cubicBezTo>
                    <a:pt x="20073" y="15096"/>
                    <a:pt x="21306" y="13040"/>
                    <a:pt x="21812" y="10585"/>
                  </a:cubicBezTo>
                  <a:cubicBezTo>
                    <a:pt x="22081" y="9269"/>
                    <a:pt x="22120" y="7888"/>
                    <a:pt x="22268" y="6545"/>
                  </a:cubicBezTo>
                  <a:cubicBezTo>
                    <a:pt x="22318" y="6028"/>
                    <a:pt x="22268" y="5498"/>
                    <a:pt x="22416" y="5016"/>
                  </a:cubicBezTo>
                  <a:cubicBezTo>
                    <a:pt x="22699" y="4117"/>
                    <a:pt x="22513" y="3378"/>
                    <a:pt x="21898" y="2712"/>
                  </a:cubicBezTo>
                  <a:cubicBezTo>
                    <a:pt x="21369" y="2121"/>
                    <a:pt x="20703" y="1739"/>
                    <a:pt x="19999" y="1417"/>
                  </a:cubicBezTo>
                  <a:cubicBezTo>
                    <a:pt x="18251" y="642"/>
                    <a:pt x="16403" y="296"/>
                    <a:pt x="14516" y="113"/>
                  </a:cubicBezTo>
                  <a:cubicBezTo>
                    <a:pt x="13701" y="38"/>
                    <a:pt x="12889" y="0"/>
                    <a:pt x="1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5"/>
            <p:cNvGrpSpPr/>
            <p:nvPr/>
          </p:nvGrpSpPr>
          <p:grpSpPr>
            <a:xfrm rot="160316">
              <a:off x="10312713" y="2986658"/>
              <a:ext cx="793566" cy="512572"/>
              <a:chOff x="9700711" y="2683522"/>
              <a:chExt cx="682541" cy="440822"/>
            </a:xfrm>
          </p:grpSpPr>
          <p:sp>
            <p:nvSpPr>
              <p:cNvPr id="658" name="Google Shape;658;p5"/>
              <p:cNvSpPr/>
              <p:nvPr/>
            </p:nvSpPr>
            <p:spPr>
              <a:xfrm>
                <a:off x="9729503" y="2705150"/>
                <a:ext cx="640064" cy="401451"/>
              </a:xfrm>
              <a:custGeom>
                <a:rect b="b" l="l" r="r" t="t"/>
                <a:pathLst>
                  <a:path extrusionOk="0" h="11879" w="18941">
                    <a:moveTo>
                      <a:pt x="10006" y="0"/>
                    </a:moveTo>
                    <a:cubicBezTo>
                      <a:pt x="8261" y="0"/>
                      <a:pt x="6492" y="544"/>
                      <a:pt x="4978" y="1434"/>
                    </a:cubicBezTo>
                    <a:cubicBezTo>
                      <a:pt x="4632" y="1644"/>
                      <a:pt x="4301" y="1866"/>
                      <a:pt x="3993" y="2138"/>
                    </a:cubicBezTo>
                    <a:cubicBezTo>
                      <a:pt x="3020" y="3037"/>
                      <a:pt x="2562" y="4344"/>
                      <a:pt x="2207" y="5625"/>
                    </a:cubicBezTo>
                    <a:cubicBezTo>
                      <a:pt x="1689" y="5773"/>
                      <a:pt x="1172" y="6007"/>
                      <a:pt x="775" y="6376"/>
                    </a:cubicBezTo>
                    <a:cubicBezTo>
                      <a:pt x="728" y="6438"/>
                      <a:pt x="666" y="6501"/>
                      <a:pt x="627" y="6563"/>
                    </a:cubicBezTo>
                    <a:cubicBezTo>
                      <a:pt x="0" y="7337"/>
                      <a:pt x="74" y="8571"/>
                      <a:pt x="627" y="9420"/>
                    </a:cubicBezTo>
                    <a:cubicBezTo>
                      <a:pt x="1231" y="10345"/>
                      <a:pt x="2254" y="10898"/>
                      <a:pt x="3301" y="11244"/>
                    </a:cubicBezTo>
                    <a:cubicBezTo>
                      <a:pt x="4745" y="11723"/>
                      <a:pt x="6275" y="11878"/>
                      <a:pt x="7804" y="11878"/>
                    </a:cubicBezTo>
                    <a:cubicBezTo>
                      <a:pt x="8363" y="11878"/>
                      <a:pt x="8922" y="11857"/>
                      <a:pt x="9476" y="11824"/>
                    </a:cubicBezTo>
                    <a:cubicBezTo>
                      <a:pt x="10438" y="11774"/>
                      <a:pt x="11387" y="11688"/>
                      <a:pt x="12322" y="11505"/>
                    </a:cubicBezTo>
                    <a:cubicBezTo>
                      <a:pt x="14135" y="11135"/>
                      <a:pt x="15859" y="10396"/>
                      <a:pt x="17376" y="9334"/>
                    </a:cubicBezTo>
                    <a:cubicBezTo>
                      <a:pt x="17820" y="9026"/>
                      <a:pt x="18252" y="8680"/>
                      <a:pt x="18533" y="8225"/>
                    </a:cubicBezTo>
                    <a:cubicBezTo>
                      <a:pt x="18805" y="7808"/>
                      <a:pt x="18941" y="7302"/>
                      <a:pt x="18917" y="6796"/>
                    </a:cubicBezTo>
                    <a:cubicBezTo>
                      <a:pt x="18902" y="6403"/>
                      <a:pt x="18781" y="6007"/>
                      <a:pt x="18533" y="5699"/>
                    </a:cubicBezTo>
                    <a:cubicBezTo>
                      <a:pt x="18485" y="5625"/>
                      <a:pt x="18411" y="5539"/>
                      <a:pt x="18326" y="5477"/>
                    </a:cubicBezTo>
                    <a:cubicBezTo>
                      <a:pt x="18053" y="5259"/>
                      <a:pt x="17713" y="5053"/>
                      <a:pt x="17394" y="5053"/>
                    </a:cubicBezTo>
                    <a:cubicBezTo>
                      <a:pt x="17263" y="5053"/>
                      <a:pt x="17136" y="5087"/>
                      <a:pt x="17018" y="5170"/>
                    </a:cubicBezTo>
                    <a:cubicBezTo>
                      <a:pt x="16403" y="3049"/>
                      <a:pt x="14750" y="1251"/>
                      <a:pt x="12680" y="473"/>
                    </a:cubicBezTo>
                    <a:cubicBezTo>
                      <a:pt x="11821" y="148"/>
                      <a:pt x="10917" y="0"/>
                      <a:pt x="100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9729503" y="2897743"/>
                <a:ext cx="640064" cy="208853"/>
              </a:xfrm>
              <a:custGeom>
                <a:rect b="b" l="l" r="r" t="t"/>
                <a:pathLst>
                  <a:path extrusionOk="0" h="6180" w="18941">
                    <a:moveTo>
                      <a:pt x="18533" y="0"/>
                    </a:moveTo>
                    <a:cubicBezTo>
                      <a:pt x="18178" y="689"/>
                      <a:pt x="17696" y="1307"/>
                      <a:pt x="17128" y="1837"/>
                    </a:cubicBezTo>
                    <a:cubicBezTo>
                      <a:pt x="15637" y="3230"/>
                      <a:pt x="13593" y="3895"/>
                      <a:pt x="11582" y="4288"/>
                    </a:cubicBezTo>
                    <a:cubicBezTo>
                      <a:pt x="10435" y="4521"/>
                      <a:pt x="9259" y="4681"/>
                      <a:pt x="8089" y="4681"/>
                    </a:cubicBezTo>
                    <a:cubicBezTo>
                      <a:pt x="7338" y="4681"/>
                      <a:pt x="6590" y="4615"/>
                      <a:pt x="5853" y="4460"/>
                    </a:cubicBezTo>
                    <a:cubicBezTo>
                      <a:pt x="5028" y="4277"/>
                      <a:pt x="4227" y="3993"/>
                      <a:pt x="3476" y="3623"/>
                    </a:cubicBezTo>
                    <a:cubicBezTo>
                      <a:pt x="2846" y="3304"/>
                      <a:pt x="2266" y="2895"/>
                      <a:pt x="1763" y="2416"/>
                    </a:cubicBezTo>
                    <a:cubicBezTo>
                      <a:pt x="1331" y="2008"/>
                      <a:pt x="950" y="1517"/>
                      <a:pt x="678" y="985"/>
                    </a:cubicBezTo>
                    <a:cubicBezTo>
                      <a:pt x="654" y="938"/>
                      <a:pt x="639" y="899"/>
                      <a:pt x="627" y="864"/>
                    </a:cubicBezTo>
                    <a:cubicBezTo>
                      <a:pt x="0" y="1638"/>
                      <a:pt x="74" y="2872"/>
                      <a:pt x="627" y="3721"/>
                    </a:cubicBezTo>
                    <a:cubicBezTo>
                      <a:pt x="1231" y="4646"/>
                      <a:pt x="2254" y="5199"/>
                      <a:pt x="3301" y="5545"/>
                    </a:cubicBezTo>
                    <a:cubicBezTo>
                      <a:pt x="4745" y="6024"/>
                      <a:pt x="6275" y="6179"/>
                      <a:pt x="7804" y="6179"/>
                    </a:cubicBezTo>
                    <a:cubicBezTo>
                      <a:pt x="8363" y="6179"/>
                      <a:pt x="8922" y="6158"/>
                      <a:pt x="9476" y="6125"/>
                    </a:cubicBezTo>
                    <a:cubicBezTo>
                      <a:pt x="10438" y="6075"/>
                      <a:pt x="11387" y="5989"/>
                      <a:pt x="12322" y="5806"/>
                    </a:cubicBezTo>
                    <a:cubicBezTo>
                      <a:pt x="14135" y="5436"/>
                      <a:pt x="15859" y="4697"/>
                      <a:pt x="17376" y="3635"/>
                    </a:cubicBezTo>
                    <a:cubicBezTo>
                      <a:pt x="17820" y="3327"/>
                      <a:pt x="18252" y="2981"/>
                      <a:pt x="18533" y="2526"/>
                    </a:cubicBezTo>
                    <a:cubicBezTo>
                      <a:pt x="18805" y="2109"/>
                      <a:pt x="18941" y="1603"/>
                      <a:pt x="18917" y="1097"/>
                    </a:cubicBezTo>
                    <a:cubicBezTo>
                      <a:pt x="18902" y="704"/>
                      <a:pt x="18781" y="308"/>
                      <a:pt x="18533" y="0"/>
                    </a:cubicBezTo>
                    <a:close/>
                  </a:path>
                </a:pathLst>
              </a:custGeom>
              <a:solidFill>
                <a:schemeClr val="dk2">
                  <a:alpha val="6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9700711" y="2683522"/>
                <a:ext cx="682541" cy="440822"/>
              </a:xfrm>
              <a:custGeom>
                <a:rect b="b" l="l" r="r" t="t"/>
                <a:pathLst>
                  <a:path extrusionOk="0" h="13044" w="20198">
                    <a:moveTo>
                      <a:pt x="10491" y="987"/>
                    </a:moveTo>
                    <a:cubicBezTo>
                      <a:pt x="11647" y="987"/>
                      <a:pt x="12794" y="1262"/>
                      <a:pt x="13913" y="1743"/>
                    </a:cubicBezTo>
                    <a:cubicBezTo>
                      <a:pt x="15380" y="2358"/>
                      <a:pt x="16391" y="3517"/>
                      <a:pt x="17033" y="4973"/>
                    </a:cubicBezTo>
                    <a:cubicBezTo>
                      <a:pt x="17119" y="5168"/>
                      <a:pt x="17166" y="5390"/>
                      <a:pt x="17217" y="5600"/>
                    </a:cubicBezTo>
                    <a:cubicBezTo>
                      <a:pt x="17415" y="6425"/>
                      <a:pt x="17166" y="7067"/>
                      <a:pt x="16489" y="7584"/>
                    </a:cubicBezTo>
                    <a:cubicBezTo>
                      <a:pt x="15072" y="8631"/>
                      <a:pt x="13469" y="9149"/>
                      <a:pt x="11745" y="9297"/>
                    </a:cubicBezTo>
                    <a:cubicBezTo>
                      <a:pt x="10846" y="9371"/>
                      <a:pt x="9947" y="9382"/>
                      <a:pt x="9060" y="9421"/>
                    </a:cubicBezTo>
                    <a:cubicBezTo>
                      <a:pt x="8912" y="9433"/>
                      <a:pt x="8196" y="9409"/>
                      <a:pt x="8196" y="9752"/>
                    </a:cubicBezTo>
                    <a:cubicBezTo>
                      <a:pt x="8196" y="10098"/>
                      <a:pt x="8752" y="10134"/>
                      <a:pt x="8826" y="10134"/>
                    </a:cubicBezTo>
                    <a:cubicBezTo>
                      <a:pt x="9461" y="10199"/>
                      <a:pt x="10090" y="10236"/>
                      <a:pt x="10712" y="10236"/>
                    </a:cubicBezTo>
                    <a:cubicBezTo>
                      <a:pt x="12685" y="10236"/>
                      <a:pt x="14587" y="9859"/>
                      <a:pt x="16368" y="8791"/>
                    </a:cubicBezTo>
                    <a:cubicBezTo>
                      <a:pt x="17734" y="7977"/>
                      <a:pt x="18018" y="7620"/>
                      <a:pt x="18364" y="6094"/>
                    </a:cubicBezTo>
                    <a:cubicBezTo>
                      <a:pt x="18820" y="6215"/>
                      <a:pt x="19053" y="6537"/>
                      <a:pt x="19127" y="6969"/>
                    </a:cubicBezTo>
                    <a:cubicBezTo>
                      <a:pt x="19311" y="8051"/>
                      <a:pt x="18968" y="8965"/>
                      <a:pt x="18092" y="9604"/>
                    </a:cubicBezTo>
                    <a:cubicBezTo>
                      <a:pt x="17536" y="10024"/>
                      <a:pt x="16909" y="10382"/>
                      <a:pt x="16267" y="10666"/>
                    </a:cubicBezTo>
                    <a:cubicBezTo>
                      <a:pt x="14593" y="11429"/>
                      <a:pt x="12831" y="11822"/>
                      <a:pt x="10994" y="11982"/>
                    </a:cubicBezTo>
                    <a:cubicBezTo>
                      <a:pt x="10419" y="12034"/>
                      <a:pt x="9847" y="12061"/>
                      <a:pt x="9278" y="12061"/>
                    </a:cubicBezTo>
                    <a:cubicBezTo>
                      <a:pt x="7685" y="12061"/>
                      <a:pt x="6113" y="11853"/>
                      <a:pt x="4561" y="11417"/>
                    </a:cubicBezTo>
                    <a:cubicBezTo>
                      <a:pt x="3981" y="11243"/>
                      <a:pt x="3428" y="10985"/>
                      <a:pt x="2896" y="10701"/>
                    </a:cubicBezTo>
                    <a:cubicBezTo>
                      <a:pt x="2565" y="10530"/>
                      <a:pt x="2245" y="10258"/>
                      <a:pt x="1997" y="9974"/>
                    </a:cubicBezTo>
                    <a:cubicBezTo>
                      <a:pt x="1074" y="8915"/>
                      <a:pt x="1258" y="7646"/>
                      <a:pt x="2503" y="6747"/>
                    </a:cubicBezTo>
                    <a:cubicBezTo>
                      <a:pt x="2674" y="8507"/>
                      <a:pt x="3650" y="9557"/>
                      <a:pt x="5277" y="9779"/>
                    </a:cubicBezTo>
                    <a:cubicBezTo>
                      <a:pt x="5377" y="9794"/>
                      <a:pt x="5482" y="9803"/>
                      <a:pt x="5588" y="9803"/>
                    </a:cubicBezTo>
                    <a:cubicBezTo>
                      <a:pt x="5728" y="9803"/>
                      <a:pt x="5868" y="9787"/>
                      <a:pt x="6001" y="9752"/>
                    </a:cubicBezTo>
                    <a:cubicBezTo>
                      <a:pt x="6149" y="9717"/>
                      <a:pt x="6569" y="9666"/>
                      <a:pt x="6507" y="9347"/>
                    </a:cubicBezTo>
                    <a:cubicBezTo>
                      <a:pt x="6445" y="9039"/>
                      <a:pt x="5892" y="9087"/>
                      <a:pt x="5647" y="9001"/>
                    </a:cubicBezTo>
                    <a:cubicBezTo>
                      <a:pt x="5351" y="8891"/>
                      <a:pt x="5040" y="8829"/>
                      <a:pt x="4759" y="8693"/>
                    </a:cubicBezTo>
                    <a:cubicBezTo>
                      <a:pt x="3709" y="8211"/>
                      <a:pt x="3304" y="7362"/>
                      <a:pt x="3561" y="6253"/>
                    </a:cubicBezTo>
                    <a:cubicBezTo>
                      <a:pt x="4106" y="3887"/>
                      <a:pt x="5647" y="2397"/>
                      <a:pt x="7814" y="1509"/>
                    </a:cubicBezTo>
                    <a:cubicBezTo>
                      <a:pt x="8705" y="1150"/>
                      <a:pt x="9601" y="987"/>
                      <a:pt x="10491" y="987"/>
                    </a:cubicBezTo>
                    <a:close/>
                    <a:moveTo>
                      <a:pt x="10543" y="1"/>
                    </a:moveTo>
                    <a:cubicBezTo>
                      <a:pt x="9283" y="1"/>
                      <a:pt x="8023" y="289"/>
                      <a:pt x="6779" y="906"/>
                    </a:cubicBezTo>
                    <a:cubicBezTo>
                      <a:pt x="5091" y="1743"/>
                      <a:pt x="3748" y="3035"/>
                      <a:pt x="3020" y="4825"/>
                    </a:cubicBezTo>
                    <a:cubicBezTo>
                      <a:pt x="2810" y="5342"/>
                      <a:pt x="2565" y="5712"/>
                      <a:pt x="2071" y="6020"/>
                    </a:cubicBezTo>
                    <a:cubicBezTo>
                      <a:pt x="187" y="7203"/>
                      <a:pt x="1" y="9444"/>
                      <a:pt x="1627" y="10974"/>
                    </a:cubicBezTo>
                    <a:cubicBezTo>
                      <a:pt x="1876" y="11195"/>
                      <a:pt x="2157" y="11417"/>
                      <a:pt x="2452" y="11565"/>
                    </a:cubicBezTo>
                    <a:cubicBezTo>
                      <a:pt x="2946" y="11834"/>
                      <a:pt x="3452" y="12083"/>
                      <a:pt x="3981" y="12254"/>
                    </a:cubicBezTo>
                    <a:cubicBezTo>
                      <a:pt x="5227" y="12674"/>
                      <a:pt x="6519" y="12908"/>
                      <a:pt x="7838" y="13044"/>
                    </a:cubicBezTo>
                    <a:cubicBezTo>
                      <a:pt x="8663" y="13032"/>
                      <a:pt x="9491" y="13044"/>
                      <a:pt x="10317" y="13005"/>
                    </a:cubicBezTo>
                    <a:cubicBezTo>
                      <a:pt x="12422" y="12908"/>
                      <a:pt x="14469" y="12526"/>
                      <a:pt x="16403" y="11663"/>
                    </a:cubicBezTo>
                    <a:cubicBezTo>
                      <a:pt x="17217" y="11305"/>
                      <a:pt x="18018" y="10849"/>
                      <a:pt x="18734" y="10320"/>
                    </a:cubicBezTo>
                    <a:cubicBezTo>
                      <a:pt x="19781" y="9530"/>
                      <a:pt x="20198" y="8409"/>
                      <a:pt x="20100" y="7102"/>
                    </a:cubicBezTo>
                    <a:cubicBezTo>
                      <a:pt x="20026" y="6203"/>
                      <a:pt x="19583" y="5526"/>
                      <a:pt x="18695" y="5268"/>
                    </a:cubicBezTo>
                    <a:cubicBezTo>
                      <a:pt x="18264" y="5144"/>
                      <a:pt x="18092" y="4899"/>
                      <a:pt x="17921" y="4514"/>
                    </a:cubicBezTo>
                    <a:cubicBezTo>
                      <a:pt x="17240" y="2914"/>
                      <a:pt x="16119" y="1645"/>
                      <a:pt x="14543" y="930"/>
                    </a:cubicBezTo>
                    <a:cubicBezTo>
                      <a:pt x="13222" y="326"/>
                      <a:pt x="11882" y="1"/>
                      <a:pt x="10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9854438" y="2799267"/>
                <a:ext cx="122464" cy="126765"/>
              </a:xfrm>
              <a:custGeom>
                <a:rect b="b" l="l" r="r" t="t"/>
                <a:pathLst>
                  <a:path extrusionOk="0" h="3751" w="3624">
                    <a:moveTo>
                      <a:pt x="3209" y="1"/>
                    </a:moveTo>
                    <a:cubicBezTo>
                      <a:pt x="3078" y="1"/>
                      <a:pt x="2940" y="54"/>
                      <a:pt x="2857" y="69"/>
                    </a:cubicBezTo>
                    <a:cubicBezTo>
                      <a:pt x="1736" y="276"/>
                      <a:pt x="184" y="1917"/>
                      <a:pt x="24" y="3062"/>
                    </a:cubicBezTo>
                    <a:cubicBezTo>
                      <a:pt x="0" y="3272"/>
                      <a:pt x="86" y="3494"/>
                      <a:pt x="122" y="3716"/>
                    </a:cubicBezTo>
                    <a:cubicBezTo>
                      <a:pt x="196" y="3727"/>
                      <a:pt x="269" y="3739"/>
                      <a:pt x="343" y="3751"/>
                    </a:cubicBezTo>
                    <a:cubicBezTo>
                      <a:pt x="775" y="3124"/>
                      <a:pt x="1157" y="2447"/>
                      <a:pt x="1651" y="1879"/>
                    </a:cubicBezTo>
                    <a:cubicBezTo>
                      <a:pt x="2168" y="1287"/>
                      <a:pt x="3623" y="388"/>
                      <a:pt x="3475" y="143"/>
                    </a:cubicBezTo>
                    <a:cubicBezTo>
                      <a:pt x="3410" y="34"/>
                      <a:pt x="3312" y="1"/>
                      <a:pt x="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9990154" y="2774496"/>
                <a:ext cx="27913" cy="23319"/>
              </a:xfrm>
              <a:custGeom>
                <a:rect b="b" l="l" r="r" t="t"/>
                <a:pathLst>
                  <a:path extrusionOk="0" h="690" w="826">
                    <a:moveTo>
                      <a:pt x="359" y="0"/>
                    </a:moveTo>
                    <a:cubicBezTo>
                      <a:pt x="98" y="0"/>
                      <a:pt x="1" y="234"/>
                      <a:pt x="13" y="343"/>
                    </a:cubicBezTo>
                    <a:cubicBezTo>
                      <a:pt x="24" y="456"/>
                      <a:pt x="160" y="678"/>
                      <a:pt x="370" y="689"/>
                    </a:cubicBezTo>
                    <a:cubicBezTo>
                      <a:pt x="779" y="689"/>
                      <a:pt x="826" y="468"/>
                      <a:pt x="814" y="332"/>
                    </a:cubicBezTo>
                    <a:cubicBezTo>
                      <a:pt x="802" y="196"/>
                      <a:pt x="631" y="0"/>
                      <a:pt x="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3" name="Google Shape;663;p5"/>
          <p:cNvGrpSpPr/>
          <p:nvPr/>
        </p:nvGrpSpPr>
        <p:grpSpPr>
          <a:xfrm flipH="1" rot="-8833903">
            <a:off x="7681520" y="1081330"/>
            <a:ext cx="333595" cy="449082"/>
            <a:chOff x="10927157" y="2152240"/>
            <a:chExt cx="333622" cy="449117"/>
          </a:xfrm>
        </p:grpSpPr>
        <p:sp>
          <p:nvSpPr>
            <p:cNvPr id="664" name="Google Shape;664;p5"/>
            <p:cNvSpPr/>
            <p:nvPr/>
          </p:nvSpPr>
          <p:spPr>
            <a:xfrm>
              <a:off x="10942007" y="2420847"/>
              <a:ext cx="102960" cy="154935"/>
            </a:xfrm>
            <a:custGeom>
              <a:rect b="b" l="l" r="r" t="t"/>
              <a:pathLst>
                <a:path extrusionOk="0" h="939" w="624">
                  <a:moveTo>
                    <a:pt x="440" y="1"/>
                  </a:moveTo>
                  <a:cubicBezTo>
                    <a:pt x="363" y="1"/>
                    <a:pt x="298" y="96"/>
                    <a:pt x="253" y="149"/>
                  </a:cubicBezTo>
                  <a:cubicBezTo>
                    <a:pt x="153" y="259"/>
                    <a:pt x="61" y="382"/>
                    <a:pt x="30" y="528"/>
                  </a:cubicBezTo>
                  <a:cubicBezTo>
                    <a:pt x="1" y="675"/>
                    <a:pt x="57" y="845"/>
                    <a:pt x="190" y="911"/>
                  </a:cubicBezTo>
                  <a:cubicBezTo>
                    <a:pt x="226" y="929"/>
                    <a:pt x="267" y="939"/>
                    <a:pt x="308" y="939"/>
                  </a:cubicBezTo>
                  <a:cubicBezTo>
                    <a:pt x="343" y="939"/>
                    <a:pt x="378" y="932"/>
                    <a:pt x="410" y="918"/>
                  </a:cubicBezTo>
                  <a:cubicBezTo>
                    <a:pt x="520" y="871"/>
                    <a:pt x="587" y="751"/>
                    <a:pt x="607" y="635"/>
                  </a:cubicBezTo>
                  <a:cubicBezTo>
                    <a:pt x="623" y="516"/>
                    <a:pt x="600" y="396"/>
                    <a:pt x="576" y="276"/>
                  </a:cubicBezTo>
                  <a:cubicBezTo>
                    <a:pt x="560" y="199"/>
                    <a:pt x="560" y="39"/>
                    <a:pt x="470" y="6"/>
                  </a:cubicBezTo>
                  <a:cubicBezTo>
                    <a:pt x="460" y="2"/>
                    <a:pt x="450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0937057" y="2166100"/>
              <a:ext cx="106755" cy="178860"/>
            </a:xfrm>
            <a:custGeom>
              <a:rect b="b" l="l" r="r" t="t"/>
              <a:pathLst>
                <a:path extrusionOk="0" h="1084" w="647">
                  <a:moveTo>
                    <a:pt x="321" y="1"/>
                  </a:moveTo>
                  <a:cubicBezTo>
                    <a:pt x="317" y="1"/>
                    <a:pt x="314" y="1"/>
                    <a:pt x="310" y="2"/>
                  </a:cubicBezTo>
                  <a:cubicBezTo>
                    <a:pt x="254" y="8"/>
                    <a:pt x="220" y="78"/>
                    <a:pt x="194" y="118"/>
                  </a:cubicBezTo>
                  <a:cubicBezTo>
                    <a:pt x="120" y="234"/>
                    <a:pt x="64" y="368"/>
                    <a:pt x="34" y="504"/>
                  </a:cubicBezTo>
                  <a:cubicBezTo>
                    <a:pt x="4" y="647"/>
                    <a:pt x="0" y="810"/>
                    <a:pt x="77" y="937"/>
                  </a:cubicBezTo>
                  <a:cubicBezTo>
                    <a:pt x="103" y="981"/>
                    <a:pt x="137" y="1017"/>
                    <a:pt x="177" y="1044"/>
                  </a:cubicBezTo>
                  <a:cubicBezTo>
                    <a:pt x="221" y="1071"/>
                    <a:pt x="273" y="1084"/>
                    <a:pt x="326" y="1084"/>
                  </a:cubicBezTo>
                  <a:cubicBezTo>
                    <a:pt x="377" y="1084"/>
                    <a:pt x="429" y="1071"/>
                    <a:pt x="474" y="1047"/>
                  </a:cubicBezTo>
                  <a:cubicBezTo>
                    <a:pt x="563" y="997"/>
                    <a:pt x="623" y="901"/>
                    <a:pt x="640" y="797"/>
                  </a:cubicBezTo>
                  <a:cubicBezTo>
                    <a:pt x="646" y="741"/>
                    <a:pt x="643" y="684"/>
                    <a:pt x="633" y="631"/>
                  </a:cubicBezTo>
                  <a:cubicBezTo>
                    <a:pt x="606" y="441"/>
                    <a:pt x="540" y="254"/>
                    <a:pt x="440" y="91"/>
                  </a:cubicBezTo>
                  <a:cubicBezTo>
                    <a:pt x="415" y="51"/>
                    <a:pt x="37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11107328" y="2307168"/>
              <a:ext cx="119460" cy="131175"/>
            </a:xfrm>
            <a:custGeom>
              <a:rect b="b" l="l" r="r" t="t"/>
              <a:pathLst>
                <a:path extrusionOk="0" h="795" w="724">
                  <a:moveTo>
                    <a:pt x="103" y="1"/>
                  </a:moveTo>
                  <a:cubicBezTo>
                    <a:pt x="99" y="1"/>
                    <a:pt x="95" y="1"/>
                    <a:pt x="90" y="2"/>
                  </a:cubicBezTo>
                  <a:cubicBezTo>
                    <a:pt x="1" y="9"/>
                    <a:pt x="14" y="112"/>
                    <a:pt x="14" y="175"/>
                  </a:cubicBezTo>
                  <a:cubicBezTo>
                    <a:pt x="14" y="262"/>
                    <a:pt x="24" y="349"/>
                    <a:pt x="51" y="432"/>
                  </a:cubicBezTo>
                  <a:cubicBezTo>
                    <a:pt x="87" y="558"/>
                    <a:pt x="167" y="675"/>
                    <a:pt x="281" y="741"/>
                  </a:cubicBezTo>
                  <a:cubicBezTo>
                    <a:pt x="333" y="775"/>
                    <a:pt x="397" y="795"/>
                    <a:pt x="464" y="795"/>
                  </a:cubicBezTo>
                  <a:cubicBezTo>
                    <a:pt x="527" y="795"/>
                    <a:pt x="593" y="771"/>
                    <a:pt x="640" y="728"/>
                  </a:cubicBezTo>
                  <a:cubicBezTo>
                    <a:pt x="707" y="661"/>
                    <a:pt x="723" y="552"/>
                    <a:pt x="700" y="461"/>
                  </a:cubicBezTo>
                  <a:cubicBezTo>
                    <a:pt x="673" y="369"/>
                    <a:pt x="610" y="292"/>
                    <a:pt x="540" y="226"/>
                  </a:cubicBezTo>
                  <a:cubicBezTo>
                    <a:pt x="433" y="126"/>
                    <a:pt x="301" y="52"/>
                    <a:pt x="161" y="9"/>
                  </a:cubicBezTo>
                  <a:cubicBezTo>
                    <a:pt x="142" y="6"/>
                    <a:pt x="122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11082084" y="2285884"/>
              <a:ext cx="178695" cy="170775"/>
            </a:xfrm>
            <a:custGeom>
              <a:rect b="b" l="l" r="r" t="t"/>
              <a:pathLst>
                <a:path extrusionOk="0" h="1035" w="1083">
                  <a:moveTo>
                    <a:pt x="234" y="227"/>
                  </a:moveTo>
                  <a:lnTo>
                    <a:pt x="234" y="227"/>
                  </a:lnTo>
                  <a:cubicBezTo>
                    <a:pt x="417" y="284"/>
                    <a:pt x="554" y="371"/>
                    <a:pt x="666" y="494"/>
                  </a:cubicBezTo>
                  <a:cubicBezTo>
                    <a:pt x="697" y="527"/>
                    <a:pt x="720" y="570"/>
                    <a:pt x="733" y="614"/>
                  </a:cubicBezTo>
                  <a:cubicBezTo>
                    <a:pt x="769" y="720"/>
                    <a:pt x="717" y="805"/>
                    <a:pt x="628" y="805"/>
                  </a:cubicBezTo>
                  <a:cubicBezTo>
                    <a:pt x="610" y="805"/>
                    <a:pt x="591" y="801"/>
                    <a:pt x="570" y="794"/>
                  </a:cubicBezTo>
                  <a:cubicBezTo>
                    <a:pt x="494" y="767"/>
                    <a:pt x="420" y="707"/>
                    <a:pt x="367" y="644"/>
                  </a:cubicBezTo>
                  <a:cubicBezTo>
                    <a:pt x="277" y="538"/>
                    <a:pt x="237" y="404"/>
                    <a:pt x="234" y="227"/>
                  </a:cubicBezTo>
                  <a:close/>
                  <a:moveTo>
                    <a:pt x="215" y="1"/>
                  </a:moveTo>
                  <a:cubicBezTo>
                    <a:pt x="142" y="1"/>
                    <a:pt x="102" y="48"/>
                    <a:pt x="74" y="155"/>
                  </a:cubicBezTo>
                  <a:cubicBezTo>
                    <a:pt x="1" y="438"/>
                    <a:pt x="77" y="684"/>
                    <a:pt x="283" y="880"/>
                  </a:cubicBezTo>
                  <a:cubicBezTo>
                    <a:pt x="394" y="988"/>
                    <a:pt x="526" y="1035"/>
                    <a:pt x="643" y="1035"/>
                  </a:cubicBezTo>
                  <a:cubicBezTo>
                    <a:pt x="770" y="1035"/>
                    <a:pt x="878" y="980"/>
                    <a:pt x="923" y="887"/>
                  </a:cubicBezTo>
                  <a:cubicBezTo>
                    <a:pt x="1013" y="704"/>
                    <a:pt x="1083" y="387"/>
                    <a:pt x="323" y="24"/>
                  </a:cubicBezTo>
                  <a:cubicBezTo>
                    <a:pt x="281" y="9"/>
                    <a:pt x="245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0927652" y="2152240"/>
              <a:ext cx="135300" cy="205755"/>
            </a:xfrm>
            <a:custGeom>
              <a:rect b="b" l="l" r="r" t="t"/>
              <a:pathLst>
                <a:path extrusionOk="0" h="1247" w="820">
                  <a:moveTo>
                    <a:pt x="351" y="206"/>
                  </a:moveTo>
                  <a:cubicBezTo>
                    <a:pt x="497" y="385"/>
                    <a:pt x="570" y="565"/>
                    <a:pt x="607" y="761"/>
                  </a:cubicBezTo>
                  <a:cubicBezTo>
                    <a:pt x="634" y="911"/>
                    <a:pt x="563" y="1028"/>
                    <a:pt x="454" y="1045"/>
                  </a:cubicBezTo>
                  <a:cubicBezTo>
                    <a:pt x="443" y="1046"/>
                    <a:pt x="432" y="1047"/>
                    <a:pt x="421" y="1047"/>
                  </a:cubicBezTo>
                  <a:cubicBezTo>
                    <a:pt x="305" y="1047"/>
                    <a:pt x="210" y="951"/>
                    <a:pt x="197" y="805"/>
                  </a:cubicBezTo>
                  <a:cubicBezTo>
                    <a:pt x="177" y="595"/>
                    <a:pt x="257" y="409"/>
                    <a:pt x="351" y="206"/>
                  </a:cubicBezTo>
                  <a:close/>
                  <a:moveTo>
                    <a:pt x="384" y="1"/>
                  </a:moveTo>
                  <a:cubicBezTo>
                    <a:pt x="321" y="1"/>
                    <a:pt x="258" y="47"/>
                    <a:pt x="194" y="138"/>
                  </a:cubicBezTo>
                  <a:cubicBezTo>
                    <a:pt x="64" y="325"/>
                    <a:pt x="11" y="535"/>
                    <a:pt x="1" y="791"/>
                  </a:cubicBezTo>
                  <a:cubicBezTo>
                    <a:pt x="4" y="941"/>
                    <a:pt x="28" y="1117"/>
                    <a:pt x="220" y="1208"/>
                  </a:cubicBezTo>
                  <a:cubicBezTo>
                    <a:pt x="281" y="1234"/>
                    <a:pt x="341" y="1247"/>
                    <a:pt x="399" y="1247"/>
                  </a:cubicBezTo>
                  <a:cubicBezTo>
                    <a:pt x="597" y="1247"/>
                    <a:pt x="764" y="1101"/>
                    <a:pt x="790" y="874"/>
                  </a:cubicBezTo>
                  <a:cubicBezTo>
                    <a:pt x="820" y="605"/>
                    <a:pt x="720" y="365"/>
                    <a:pt x="577" y="146"/>
                  </a:cubicBezTo>
                  <a:cubicBezTo>
                    <a:pt x="513" y="49"/>
                    <a:pt x="449" y="1"/>
                    <a:pt x="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0927157" y="2411112"/>
              <a:ext cx="135300" cy="190245"/>
            </a:xfrm>
            <a:custGeom>
              <a:rect b="b" l="l" r="r" t="t"/>
              <a:pathLst>
                <a:path extrusionOk="0" h="1153" w="820">
                  <a:moveTo>
                    <a:pt x="503" y="208"/>
                  </a:moveTo>
                  <a:cubicBezTo>
                    <a:pt x="580" y="388"/>
                    <a:pt x="606" y="567"/>
                    <a:pt x="573" y="754"/>
                  </a:cubicBezTo>
                  <a:cubicBezTo>
                    <a:pt x="552" y="865"/>
                    <a:pt x="490" y="922"/>
                    <a:pt x="407" y="922"/>
                  </a:cubicBezTo>
                  <a:cubicBezTo>
                    <a:pt x="400" y="922"/>
                    <a:pt x="393" y="921"/>
                    <a:pt x="386" y="921"/>
                  </a:cubicBezTo>
                  <a:cubicBezTo>
                    <a:pt x="280" y="910"/>
                    <a:pt x="227" y="834"/>
                    <a:pt x="227" y="704"/>
                  </a:cubicBezTo>
                  <a:cubicBezTo>
                    <a:pt x="231" y="547"/>
                    <a:pt x="334" y="358"/>
                    <a:pt x="503" y="208"/>
                  </a:cubicBezTo>
                  <a:close/>
                  <a:moveTo>
                    <a:pt x="560" y="0"/>
                  </a:moveTo>
                  <a:cubicBezTo>
                    <a:pt x="528" y="0"/>
                    <a:pt x="492" y="11"/>
                    <a:pt x="450" y="31"/>
                  </a:cubicBezTo>
                  <a:cubicBezTo>
                    <a:pt x="200" y="158"/>
                    <a:pt x="0" y="507"/>
                    <a:pt x="17" y="790"/>
                  </a:cubicBezTo>
                  <a:cubicBezTo>
                    <a:pt x="31" y="981"/>
                    <a:pt x="147" y="1110"/>
                    <a:pt x="334" y="1147"/>
                  </a:cubicBezTo>
                  <a:cubicBezTo>
                    <a:pt x="356" y="1151"/>
                    <a:pt x="379" y="1153"/>
                    <a:pt x="402" y="1153"/>
                  </a:cubicBezTo>
                  <a:cubicBezTo>
                    <a:pt x="544" y="1153"/>
                    <a:pt x="679" y="1071"/>
                    <a:pt x="737" y="927"/>
                  </a:cubicBezTo>
                  <a:cubicBezTo>
                    <a:pt x="820" y="624"/>
                    <a:pt x="746" y="268"/>
                    <a:pt x="690" y="115"/>
                  </a:cubicBezTo>
                  <a:cubicBezTo>
                    <a:pt x="660" y="35"/>
                    <a:pt x="617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5"/>
          <p:cNvGrpSpPr/>
          <p:nvPr/>
        </p:nvGrpSpPr>
        <p:grpSpPr>
          <a:xfrm flipH="1">
            <a:off x="7339047" y="2858190"/>
            <a:ext cx="816598" cy="975451"/>
            <a:chOff x="9418347" y="1267515"/>
            <a:chExt cx="816598" cy="975451"/>
          </a:xfrm>
        </p:grpSpPr>
        <p:sp>
          <p:nvSpPr>
            <p:cNvPr id="671" name="Google Shape;671;p5"/>
            <p:cNvSpPr/>
            <p:nvPr/>
          </p:nvSpPr>
          <p:spPr>
            <a:xfrm>
              <a:off x="9709425" y="2065832"/>
              <a:ext cx="248713" cy="161067"/>
            </a:xfrm>
            <a:custGeom>
              <a:rect b="b" l="l" r="r" t="t"/>
              <a:pathLst>
                <a:path extrusionOk="0" h="4766" w="7360">
                  <a:moveTo>
                    <a:pt x="1086" y="1"/>
                  </a:moveTo>
                  <a:cubicBezTo>
                    <a:pt x="1001" y="1"/>
                    <a:pt x="888" y="1"/>
                    <a:pt x="814" y="63"/>
                  </a:cubicBezTo>
                  <a:cubicBezTo>
                    <a:pt x="483" y="320"/>
                    <a:pt x="459" y="814"/>
                    <a:pt x="385" y="1196"/>
                  </a:cubicBezTo>
                  <a:cubicBezTo>
                    <a:pt x="335" y="1429"/>
                    <a:pt x="285" y="1663"/>
                    <a:pt x="238" y="1900"/>
                  </a:cubicBezTo>
                  <a:cubicBezTo>
                    <a:pt x="187" y="2145"/>
                    <a:pt x="137" y="2402"/>
                    <a:pt x="90" y="2651"/>
                  </a:cubicBezTo>
                  <a:cubicBezTo>
                    <a:pt x="51" y="2861"/>
                    <a:pt x="1" y="3068"/>
                    <a:pt x="28" y="3278"/>
                  </a:cubicBezTo>
                  <a:cubicBezTo>
                    <a:pt x="75" y="3648"/>
                    <a:pt x="323" y="3982"/>
                    <a:pt x="631" y="4192"/>
                  </a:cubicBezTo>
                  <a:cubicBezTo>
                    <a:pt x="950" y="4399"/>
                    <a:pt x="1320" y="4511"/>
                    <a:pt x="1690" y="4585"/>
                  </a:cubicBezTo>
                  <a:cubicBezTo>
                    <a:pt x="2285" y="4710"/>
                    <a:pt x="2889" y="4766"/>
                    <a:pt x="3494" y="4766"/>
                  </a:cubicBezTo>
                  <a:cubicBezTo>
                    <a:pt x="4620" y="4766"/>
                    <a:pt x="5752" y="4574"/>
                    <a:pt x="6842" y="4277"/>
                  </a:cubicBezTo>
                  <a:cubicBezTo>
                    <a:pt x="6990" y="4239"/>
                    <a:pt x="7138" y="4192"/>
                    <a:pt x="7223" y="4079"/>
                  </a:cubicBezTo>
                  <a:cubicBezTo>
                    <a:pt x="7359" y="3908"/>
                    <a:pt x="7309" y="3674"/>
                    <a:pt x="7247" y="3476"/>
                  </a:cubicBezTo>
                  <a:cubicBezTo>
                    <a:pt x="7138" y="3068"/>
                    <a:pt x="6990" y="2663"/>
                    <a:pt x="6842" y="2254"/>
                  </a:cubicBezTo>
                  <a:cubicBezTo>
                    <a:pt x="6644" y="1752"/>
                    <a:pt x="6434" y="1258"/>
                    <a:pt x="6227" y="752"/>
                  </a:cubicBezTo>
                  <a:cubicBezTo>
                    <a:pt x="6176" y="628"/>
                    <a:pt x="6114" y="495"/>
                    <a:pt x="6029" y="394"/>
                  </a:cubicBezTo>
                  <a:cubicBezTo>
                    <a:pt x="5869" y="223"/>
                    <a:pt x="5635" y="149"/>
                    <a:pt x="5413" y="110"/>
                  </a:cubicBezTo>
                  <a:cubicBezTo>
                    <a:pt x="5067" y="51"/>
                    <a:pt x="4698" y="51"/>
                    <a:pt x="4340" y="36"/>
                  </a:cubicBezTo>
                  <a:cubicBezTo>
                    <a:pt x="3254" y="24"/>
                    <a:pt x="2172" y="13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9717435" y="2065832"/>
              <a:ext cx="223199" cy="95167"/>
            </a:xfrm>
            <a:custGeom>
              <a:rect b="b" l="l" r="r" t="t"/>
              <a:pathLst>
                <a:path extrusionOk="0" h="2816" w="6605">
                  <a:moveTo>
                    <a:pt x="849" y="1"/>
                  </a:moveTo>
                  <a:cubicBezTo>
                    <a:pt x="764" y="1"/>
                    <a:pt x="651" y="1"/>
                    <a:pt x="577" y="63"/>
                  </a:cubicBezTo>
                  <a:cubicBezTo>
                    <a:pt x="246" y="320"/>
                    <a:pt x="222" y="814"/>
                    <a:pt x="148" y="1196"/>
                  </a:cubicBezTo>
                  <a:cubicBezTo>
                    <a:pt x="98" y="1429"/>
                    <a:pt x="48" y="1663"/>
                    <a:pt x="1" y="1900"/>
                  </a:cubicBezTo>
                  <a:cubicBezTo>
                    <a:pt x="344" y="2107"/>
                    <a:pt x="713" y="2269"/>
                    <a:pt x="962" y="2355"/>
                  </a:cubicBezTo>
                  <a:cubicBezTo>
                    <a:pt x="1947" y="2725"/>
                    <a:pt x="3017" y="2799"/>
                    <a:pt x="4079" y="2811"/>
                  </a:cubicBezTo>
                  <a:cubicBezTo>
                    <a:pt x="4202" y="2813"/>
                    <a:pt x="4326" y="2815"/>
                    <a:pt x="4451" y="2815"/>
                  </a:cubicBezTo>
                  <a:cubicBezTo>
                    <a:pt x="4872" y="2815"/>
                    <a:pt x="5297" y="2791"/>
                    <a:pt x="5706" y="2686"/>
                  </a:cubicBezTo>
                  <a:cubicBezTo>
                    <a:pt x="6025" y="2601"/>
                    <a:pt x="6333" y="2453"/>
                    <a:pt x="6605" y="2254"/>
                  </a:cubicBezTo>
                  <a:cubicBezTo>
                    <a:pt x="6407" y="1752"/>
                    <a:pt x="6197" y="1258"/>
                    <a:pt x="5990" y="752"/>
                  </a:cubicBezTo>
                  <a:cubicBezTo>
                    <a:pt x="5939" y="628"/>
                    <a:pt x="5877" y="495"/>
                    <a:pt x="5792" y="394"/>
                  </a:cubicBezTo>
                  <a:cubicBezTo>
                    <a:pt x="5632" y="223"/>
                    <a:pt x="5398" y="149"/>
                    <a:pt x="5176" y="110"/>
                  </a:cubicBezTo>
                  <a:cubicBezTo>
                    <a:pt x="4830" y="51"/>
                    <a:pt x="4461" y="51"/>
                    <a:pt x="4103" y="36"/>
                  </a:cubicBezTo>
                  <a:cubicBezTo>
                    <a:pt x="3017" y="24"/>
                    <a:pt x="1935" y="13"/>
                    <a:pt x="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9418800" y="1509040"/>
              <a:ext cx="804971" cy="608918"/>
            </a:xfrm>
            <a:custGeom>
              <a:rect b="b" l="l" r="r" t="t"/>
              <a:pathLst>
                <a:path extrusionOk="0" h="18018" w="23821">
                  <a:moveTo>
                    <a:pt x="11745" y="0"/>
                  </a:moveTo>
                  <a:cubicBezTo>
                    <a:pt x="7184" y="0"/>
                    <a:pt x="1825" y="1763"/>
                    <a:pt x="1319" y="3771"/>
                  </a:cubicBezTo>
                  <a:cubicBezTo>
                    <a:pt x="1296" y="3869"/>
                    <a:pt x="1281" y="3981"/>
                    <a:pt x="1281" y="4079"/>
                  </a:cubicBezTo>
                  <a:cubicBezTo>
                    <a:pt x="1281" y="6211"/>
                    <a:pt x="0" y="18018"/>
                    <a:pt x="11916" y="18018"/>
                  </a:cubicBezTo>
                  <a:cubicBezTo>
                    <a:pt x="23821" y="18018"/>
                    <a:pt x="22738" y="5705"/>
                    <a:pt x="22738" y="4475"/>
                  </a:cubicBezTo>
                  <a:cubicBezTo>
                    <a:pt x="22738" y="4253"/>
                    <a:pt x="22723" y="3969"/>
                    <a:pt x="22638" y="3647"/>
                  </a:cubicBezTo>
                  <a:cubicBezTo>
                    <a:pt x="22244" y="2183"/>
                    <a:pt x="20357" y="0"/>
                    <a:pt x="11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9445497" y="1499442"/>
              <a:ext cx="767090" cy="743524"/>
            </a:xfrm>
            <a:custGeom>
              <a:rect b="b" l="l" r="r" t="t"/>
              <a:pathLst>
                <a:path extrusionOk="0" h="22001" w="22700">
                  <a:moveTo>
                    <a:pt x="11070" y="844"/>
                  </a:moveTo>
                  <a:cubicBezTo>
                    <a:pt x="13661" y="844"/>
                    <a:pt x="16236" y="1071"/>
                    <a:pt x="18719" y="1949"/>
                  </a:cubicBezTo>
                  <a:cubicBezTo>
                    <a:pt x="19520" y="2230"/>
                    <a:pt x="20271" y="2600"/>
                    <a:pt x="20949" y="3118"/>
                  </a:cubicBezTo>
                  <a:cubicBezTo>
                    <a:pt x="21688" y="3685"/>
                    <a:pt x="21638" y="4806"/>
                    <a:pt x="20960" y="5351"/>
                  </a:cubicBezTo>
                  <a:cubicBezTo>
                    <a:pt x="19976" y="6125"/>
                    <a:pt x="18843" y="6557"/>
                    <a:pt x="17660" y="6877"/>
                  </a:cubicBezTo>
                  <a:cubicBezTo>
                    <a:pt x="15575" y="7439"/>
                    <a:pt x="13447" y="7656"/>
                    <a:pt x="10830" y="7656"/>
                  </a:cubicBezTo>
                  <a:cubicBezTo>
                    <a:pt x="10692" y="7656"/>
                    <a:pt x="10554" y="7656"/>
                    <a:pt x="10414" y="7654"/>
                  </a:cubicBezTo>
                  <a:cubicBezTo>
                    <a:pt x="8453" y="7604"/>
                    <a:pt x="5962" y="7371"/>
                    <a:pt x="3611" y="6421"/>
                  </a:cubicBezTo>
                  <a:cubicBezTo>
                    <a:pt x="3005" y="6188"/>
                    <a:pt x="2413" y="5868"/>
                    <a:pt x="1884" y="5472"/>
                  </a:cubicBezTo>
                  <a:cubicBezTo>
                    <a:pt x="997" y="4806"/>
                    <a:pt x="997" y="4005"/>
                    <a:pt x="1822" y="3254"/>
                  </a:cubicBezTo>
                  <a:cubicBezTo>
                    <a:pt x="2526" y="2627"/>
                    <a:pt x="3363" y="2257"/>
                    <a:pt x="4238" y="1961"/>
                  </a:cubicBezTo>
                  <a:cubicBezTo>
                    <a:pt x="6172" y="1284"/>
                    <a:pt x="8181" y="888"/>
                    <a:pt x="10204" y="852"/>
                  </a:cubicBezTo>
                  <a:cubicBezTo>
                    <a:pt x="10492" y="847"/>
                    <a:pt x="10781" y="844"/>
                    <a:pt x="11070" y="844"/>
                  </a:cubicBezTo>
                  <a:close/>
                  <a:moveTo>
                    <a:pt x="949" y="5927"/>
                  </a:moveTo>
                  <a:cubicBezTo>
                    <a:pt x="2354" y="7285"/>
                    <a:pt x="4102" y="7802"/>
                    <a:pt x="5927" y="8160"/>
                  </a:cubicBezTo>
                  <a:cubicBezTo>
                    <a:pt x="7725" y="8506"/>
                    <a:pt x="9523" y="8688"/>
                    <a:pt x="11317" y="8688"/>
                  </a:cubicBezTo>
                  <a:cubicBezTo>
                    <a:pt x="13605" y="8688"/>
                    <a:pt x="15886" y="8392"/>
                    <a:pt x="18151" y="7764"/>
                  </a:cubicBezTo>
                  <a:cubicBezTo>
                    <a:pt x="19260" y="7456"/>
                    <a:pt x="20322" y="7013"/>
                    <a:pt x="21357" y="6273"/>
                  </a:cubicBezTo>
                  <a:lnTo>
                    <a:pt x="21357" y="6273"/>
                  </a:lnTo>
                  <a:cubicBezTo>
                    <a:pt x="21318" y="6853"/>
                    <a:pt x="21295" y="7359"/>
                    <a:pt x="21233" y="7850"/>
                  </a:cubicBezTo>
                  <a:cubicBezTo>
                    <a:pt x="21061" y="9231"/>
                    <a:pt x="20987" y="10612"/>
                    <a:pt x="20419" y="11904"/>
                  </a:cubicBezTo>
                  <a:cubicBezTo>
                    <a:pt x="19777" y="13383"/>
                    <a:pt x="18952" y="14741"/>
                    <a:pt x="17672" y="15761"/>
                  </a:cubicBezTo>
                  <a:cubicBezTo>
                    <a:pt x="17349" y="16021"/>
                    <a:pt x="17006" y="16267"/>
                    <a:pt x="16636" y="16453"/>
                  </a:cubicBezTo>
                  <a:cubicBezTo>
                    <a:pt x="14806" y="17335"/>
                    <a:pt x="12966" y="17808"/>
                    <a:pt x="11114" y="17808"/>
                  </a:cubicBezTo>
                  <a:cubicBezTo>
                    <a:pt x="9473" y="17808"/>
                    <a:pt x="7822" y="17436"/>
                    <a:pt x="6161" y="16648"/>
                  </a:cubicBezTo>
                  <a:cubicBezTo>
                    <a:pt x="3919" y="15590"/>
                    <a:pt x="2588" y="13765"/>
                    <a:pt x="1775" y="11523"/>
                  </a:cubicBezTo>
                  <a:cubicBezTo>
                    <a:pt x="1121" y="9748"/>
                    <a:pt x="997" y="7888"/>
                    <a:pt x="887" y="6028"/>
                  </a:cubicBezTo>
                  <a:cubicBezTo>
                    <a:pt x="887" y="6001"/>
                    <a:pt x="911" y="5978"/>
                    <a:pt x="949" y="5927"/>
                  </a:cubicBezTo>
                  <a:close/>
                  <a:moveTo>
                    <a:pt x="13579" y="18589"/>
                  </a:moveTo>
                  <a:cubicBezTo>
                    <a:pt x="13776" y="18589"/>
                    <a:pt x="13883" y="18650"/>
                    <a:pt x="13975" y="18881"/>
                  </a:cubicBezTo>
                  <a:cubicBezTo>
                    <a:pt x="14111" y="19298"/>
                    <a:pt x="14294" y="19707"/>
                    <a:pt x="14466" y="20100"/>
                  </a:cubicBezTo>
                  <a:cubicBezTo>
                    <a:pt x="14590" y="20372"/>
                    <a:pt x="14504" y="20493"/>
                    <a:pt x="14244" y="20555"/>
                  </a:cubicBezTo>
                  <a:cubicBezTo>
                    <a:pt x="14185" y="20567"/>
                    <a:pt x="14134" y="20606"/>
                    <a:pt x="14072" y="20617"/>
                  </a:cubicBezTo>
                  <a:cubicBezTo>
                    <a:pt x="13033" y="20789"/>
                    <a:pt x="11999" y="20967"/>
                    <a:pt x="10954" y="20967"/>
                  </a:cubicBezTo>
                  <a:cubicBezTo>
                    <a:pt x="10500" y="20967"/>
                    <a:pt x="10045" y="20933"/>
                    <a:pt x="9586" y="20851"/>
                  </a:cubicBezTo>
                  <a:cubicBezTo>
                    <a:pt x="9254" y="20789"/>
                    <a:pt x="8920" y="20680"/>
                    <a:pt x="8624" y="20532"/>
                  </a:cubicBezTo>
                  <a:cubicBezTo>
                    <a:pt x="8503" y="20481"/>
                    <a:pt x="8379" y="20260"/>
                    <a:pt x="8391" y="20138"/>
                  </a:cubicBezTo>
                  <a:cubicBezTo>
                    <a:pt x="8465" y="19621"/>
                    <a:pt x="8577" y="19115"/>
                    <a:pt x="8675" y="18609"/>
                  </a:cubicBezTo>
                  <a:cubicBezTo>
                    <a:pt x="9326" y="18679"/>
                    <a:pt x="9934" y="18794"/>
                    <a:pt x="10551" y="18794"/>
                  </a:cubicBezTo>
                  <a:cubicBezTo>
                    <a:pt x="10587" y="18794"/>
                    <a:pt x="10623" y="18793"/>
                    <a:pt x="10659" y="18793"/>
                  </a:cubicBezTo>
                  <a:cubicBezTo>
                    <a:pt x="11582" y="18781"/>
                    <a:pt x="12508" y="18707"/>
                    <a:pt x="13430" y="18597"/>
                  </a:cubicBezTo>
                  <a:cubicBezTo>
                    <a:pt x="13485" y="18593"/>
                    <a:pt x="13534" y="18589"/>
                    <a:pt x="13579" y="18589"/>
                  </a:cubicBezTo>
                  <a:close/>
                  <a:moveTo>
                    <a:pt x="12075" y="0"/>
                  </a:moveTo>
                  <a:cubicBezTo>
                    <a:pt x="11413" y="0"/>
                    <a:pt x="10748" y="25"/>
                    <a:pt x="10079" y="74"/>
                  </a:cubicBezTo>
                  <a:cubicBezTo>
                    <a:pt x="8589" y="198"/>
                    <a:pt x="7098" y="284"/>
                    <a:pt x="5643" y="630"/>
                  </a:cubicBezTo>
                  <a:cubicBezTo>
                    <a:pt x="4176" y="973"/>
                    <a:pt x="2759" y="1417"/>
                    <a:pt x="1526" y="2319"/>
                  </a:cubicBezTo>
                  <a:cubicBezTo>
                    <a:pt x="728" y="2896"/>
                    <a:pt x="296" y="3674"/>
                    <a:pt x="172" y="4658"/>
                  </a:cubicBezTo>
                  <a:cubicBezTo>
                    <a:pt x="0" y="6176"/>
                    <a:pt x="86" y="7690"/>
                    <a:pt x="269" y="9207"/>
                  </a:cubicBezTo>
                  <a:cubicBezTo>
                    <a:pt x="529" y="11351"/>
                    <a:pt x="1281" y="13298"/>
                    <a:pt x="2588" y="15037"/>
                  </a:cubicBezTo>
                  <a:cubicBezTo>
                    <a:pt x="3833" y="16699"/>
                    <a:pt x="5581" y="17586"/>
                    <a:pt x="7480" y="18251"/>
                  </a:cubicBezTo>
                  <a:cubicBezTo>
                    <a:pt x="7604" y="18302"/>
                    <a:pt x="7725" y="18337"/>
                    <a:pt x="7811" y="18364"/>
                  </a:cubicBezTo>
                  <a:cubicBezTo>
                    <a:pt x="7678" y="18967"/>
                    <a:pt x="7530" y="19508"/>
                    <a:pt x="7441" y="20064"/>
                  </a:cubicBezTo>
                  <a:cubicBezTo>
                    <a:pt x="7332" y="20715"/>
                    <a:pt x="7566" y="21147"/>
                    <a:pt x="8169" y="21431"/>
                  </a:cubicBezTo>
                  <a:cubicBezTo>
                    <a:pt x="8503" y="21579"/>
                    <a:pt x="8846" y="21715"/>
                    <a:pt x="9192" y="21801"/>
                  </a:cubicBezTo>
                  <a:cubicBezTo>
                    <a:pt x="9737" y="21945"/>
                    <a:pt x="10281" y="22000"/>
                    <a:pt x="10825" y="22000"/>
                  </a:cubicBezTo>
                  <a:cubicBezTo>
                    <a:pt x="11439" y="22000"/>
                    <a:pt x="12053" y="21930"/>
                    <a:pt x="12667" y="21839"/>
                  </a:cubicBezTo>
                  <a:cubicBezTo>
                    <a:pt x="13371" y="21738"/>
                    <a:pt x="14072" y="21629"/>
                    <a:pt x="14738" y="21419"/>
                  </a:cubicBezTo>
                  <a:cubicBezTo>
                    <a:pt x="15515" y="21159"/>
                    <a:pt x="15699" y="20680"/>
                    <a:pt x="15453" y="19902"/>
                  </a:cubicBezTo>
                  <a:cubicBezTo>
                    <a:pt x="15267" y="19361"/>
                    <a:pt x="15033" y="18831"/>
                    <a:pt x="14823" y="18275"/>
                  </a:cubicBezTo>
                  <a:cubicBezTo>
                    <a:pt x="14850" y="18251"/>
                    <a:pt x="14862" y="18228"/>
                    <a:pt x="14886" y="18216"/>
                  </a:cubicBezTo>
                  <a:cubicBezTo>
                    <a:pt x="14983" y="18177"/>
                    <a:pt x="15096" y="18154"/>
                    <a:pt x="15205" y="18115"/>
                  </a:cubicBezTo>
                  <a:cubicBezTo>
                    <a:pt x="16240" y="17784"/>
                    <a:pt x="17263" y="17388"/>
                    <a:pt x="18115" y="16687"/>
                  </a:cubicBezTo>
                  <a:cubicBezTo>
                    <a:pt x="20073" y="15096"/>
                    <a:pt x="21306" y="13040"/>
                    <a:pt x="21812" y="10585"/>
                  </a:cubicBezTo>
                  <a:cubicBezTo>
                    <a:pt x="22081" y="9269"/>
                    <a:pt x="22120" y="7888"/>
                    <a:pt x="22268" y="6545"/>
                  </a:cubicBezTo>
                  <a:cubicBezTo>
                    <a:pt x="22318" y="6028"/>
                    <a:pt x="22268" y="5498"/>
                    <a:pt x="22416" y="5016"/>
                  </a:cubicBezTo>
                  <a:cubicBezTo>
                    <a:pt x="22699" y="4117"/>
                    <a:pt x="22513" y="3378"/>
                    <a:pt x="21898" y="2712"/>
                  </a:cubicBezTo>
                  <a:cubicBezTo>
                    <a:pt x="21369" y="2121"/>
                    <a:pt x="20703" y="1739"/>
                    <a:pt x="19999" y="1417"/>
                  </a:cubicBezTo>
                  <a:cubicBezTo>
                    <a:pt x="18251" y="642"/>
                    <a:pt x="16403" y="296"/>
                    <a:pt x="14516" y="113"/>
                  </a:cubicBezTo>
                  <a:cubicBezTo>
                    <a:pt x="13701" y="38"/>
                    <a:pt x="12889" y="0"/>
                    <a:pt x="12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5" name="Google Shape;675;p5"/>
            <p:cNvGrpSpPr/>
            <p:nvPr/>
          </p:nvGrpSpPr>
          <p:grpSpPr>
            <a:xfrm rot="160316">
              <a:off x="9429863" y="1285733"/>
              <a:ext cx="793566" cy="512572"/>
              <a:chOff x="9700711" y="2683522"/>
              <a:chExt cx="682541" cy="440822"/>
            </a:xfrm>
          </p:grpSpPr>
          <p:sp>
            <p:nvSpPr>
              <p:cNvPr id="676" name="Google Shape;676;p5"/>
              <p:cNvSpPr/>
              <p:nvPr/>
            </p:nvSpPr>
            <p:spPr>
              <a:xfrm>
                <a:off x="9729503" y="2705150"/>
                <a:ext cx="640064" cy="401451"/>
              </a:xfrm>
              <a:custGeom>
                <a:rect b="b" l="l" r="r" t="t"/>
                <a:pathLst>
                  <a:path extrusionOk="0" h="11879" w="18941">
                    <a:moveTo>
                      <a:pt x="10006" y="0"/>
                    </a:moveTo>
                    <a:cubicBezTo>
                      <a:pt x="8261" y="0"/>
                      <a:pt x="6492" y="544"/>
                      <a:pt x="4978" y="1434"/>
                    </a:cubicBezTo>
                    <a:cubicBezTo>
                      <a:pt x="4632" y="1644"/>
                      <a:pt x="4301" y="1866"/>
                      <a:pt x="3993" y="2138"/>
                    </a:cubicBezTo>
                    <a:cubicBezTo>
                      <a:pt x="3020" y="3037"/>
                      <a:pt x="2562" y="4344"/>
                      <a:pt x="2207" y="5625"/>
                    </a:cubicBezTo>
                    <a:cubicBezTo>
                      <a:pt x="1689" y="5773"/>
                      <a:pt x="1172" y="6007"/>
                      <a:pt x="775" y="6376"/>
                    </a:cubicBezTo>
                    <a:cubicBezTo>
                      <a:pt x="728" y="6438"/>
                      <a:pt x="666" y="6501"/>
                      <a:pt x="627" y="6563"/>
                    </a:cubicBezTo>
                    <a:cubicBezTo>
                      <a:pt x="0" y="7337"/>
                      <a:pt x="74" y="8571"/>
                      <a:pt x="627" y="9420"/>
                    </a:cubicBezTo>
                    <a:cubicBezTo>
                      <a:pt x="1231" y="10345"/>
                      <a:pt x="2254" y="10898"/>
                      <a:pt x="3301" y="11244"/>
                    </a:cubicBezTo>
                    <a:cubicBezTo>
                      <a:pt x="4745" y="11723"/>
                      <a:pt x="6275" y="11878"/>
                      <a:pt x="7804" y="11878"/>
                    </a:cubicBezTo>
                    <a:cubicBezTo>
                      <a:pt x="8363" y="11878"/>
                      <a:pt x="8922" y="11857"/>
                      <a:pt x="9476" y="11824"/>
                    </a:cubicBezTo>
                    <a:cubicBezTo>
                      <a:pt x="10438" y="11774"/>
                      <a:pt x="11387" y="11688"/>
                      <a:pt x="12322" y="11505"/>
                    </a:cubicBezTo>
                    <a:cubicBezTo>
                      <a:pt x="14135" y="11135"/>
                      <a:pt x="15859" y="10396"/>
                      <a:pt x="17376" y="9334"/>
                    </a:cubicBezTo>
                    <a:cubicBezTo>
                      <a:pt x="17820" y="9026"/>
                      <a:pt x="18252" y="8680"/>
                      <a:pt x="18533" y="8225"/>
                    </a:cubicBezTo>
                    <a:cubicBezTo>
                      <a:pt x="18805" y="7808"/>
                      <a:pt x="18941" y="7302"/>
                      <a:pt x="18917" y="6796"/>
                    </a:cubicBezTo>
                    <a:cubicBezTo>
                      <a:pt x="18902" y="6403"/>
                      <a:pt x="18781" y="6007"/>
                      <a:pt x="18533" y="5699"/>
                    </a:cubicBezTo>
                    <a:cubicBezTo>
                      <a:pt x="18485" y="5625"/>
                      <a:pt x="18411" y="5539"/>
                      <a:pt x="18326" y="5477"/>
                    </a:cubicBezTo>
                    <a:cubicBezTo>
                      <a:pt x="18053" y="5259"/>
                      <a:pt x="17713" y="5053"/>
                      <a:pt x="17394" y="5053"/>
                    </a:cubicBezTo>
                    <a:cubicBezTo>
                      <a:pt x="17263" y="5053"/>
                      <a:pt x="17136" y="5087"/>
                      <a:pt x="17018" y="5170"/>
                    </a:cubicBezTo>
                    <a:cubicBezTo>
                      <a:pt x="16403" y="3049"/>
                      <a:pt x="14750" y="1251"/>
                      <a:pt x="12680" y="473"/>
                    </a:cubicBezTo>
                    <a:cubicBezTo>
                      <a:pt x="11821" y="148"/>
                      <a:pt x="10917" y="0"/>
                      <a:pt x="100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9729503" y="2897743"/>
                <a:ext cx="640064" cy="208853"/>
              </a:xfrm>
              <a:custGeom>
                <a:rect b="b" l="l" r="r" t="t"/>
                <a:pathLst>
                  <a:path extrusionOk="0" h="6180" w="18941">
                    <a:moveTo>
                      <a:pt x="18533" y="0"/>
                    </a:moveTo>
                    <a:cubicBezTo>
                      <a:pt x="18178" y="689"/>
                      <a:pt x="17696" y="1307"/>
                      <a:pt x="17128" y="1837"/>
                    </a:cubicBezTo>
                    <a:cubicBezTo>
                      <a:pt x="15637" y="3230"/>
                      <a:pt x="13593" y="3895"/>
                      <a:pt x="11582" y="4288"/>
                    </a:cubicBezTo>
                    <a:cubicBezTo>
                      <a:pt x="10435" y="4521"/>
                      <a:pt x="9259" y="4681"/>
                      <a:pt x="8089" y="4681"/>
                    </a:cubicBezTo>
                    <a:cubicBezTo>
                      <a:pt x="7338" y="4681"/>
                      <a:pt x="6590" y="4615"/>
                      <a:pt x="5853" y="4460"/>
                    </a:cubicBezTo>
                    <a:cubicBezTo>
                      <a:pt x="5028" y="4277"/>
                      <a:pt x="4227" y="3993"/>
                      <a:pt x="3476" y="3623"/>
                    </a:cubicBezTo>
                    <a:cubicBezTo>
                      <a:pt x="2846" y="3304"/>
                      <a:pt x="2266" y="2895"/>
                      <a:pt x="1763" y="2416"/>
                    </a:cubicBezTo>
                    <a:cubicBezTo>
                      <a:pt x="1331" y="2008"/>
                      <a:pt x="950" y="1517"/>
                      <a:pt x="678" y="985"/>
                    </a:cubicBezTo>
                    <a:cubicBezTo>
                      <a:pt x="654" y="938"/>
                      <a:pt x="639" y="899"/>
                      <a:pt x="627" y="864"/>
                    </a:cubicBezTo>
                    <a:cubicBezTo>
                      <a:pt x="0" y="1638"/>
                      <a:pt x="74" y="2872"/>
                      <a:pt x="627" y="3721"/>
                    </a:cubicBezTo>
                    <a:cubicBezTo>
                      <a:pt x="1231" y="4646"/>
                      <a:pt x="2254" y="5199"/>
                      <a:pt x="3301" y="5545"/>
                    </a:cubicBezTo>
                    <a:cubicBezTo>
                      <a:pt x="4745" y="6024"/>
                      <a:pt x="6275" y="6179"/>
                      <a:pt x="7804" y="6179"/>
                    </a:cubicBezTo>
                    <a:cubicBezTo>
                      <a:pt x="8363" y="6179"/>
                      <a:pt x="8922" y="6158"/>
                      <a:pt x="9476" y="6125"/>
                    </a:cubicBezTo>
                    <a:cubicBezTo>
                      <a:pt x="10438" y="6075"/>
                      <a:pt x="11387" y="5989"/>
                      <a:pt x="12322" y="5806"/>
                    </a:cubicBezTo>
                    <a:cubicBezTo>
                      <a:pt x="14135" y="5436"/>
                      <a:pt x="15859" y="4697"/>
                      <a:pt x="17376" y="3635"/>
                    </a:cubicBezTo>
                    <a:cubicBezTo>
                      <a:pt x="17820" y="3327"/>
                      <a:pt x="18252" y="2981"/>
                      <a:pt x="18533" y="2526"/>
                    </a:cubicBezTo>
                    <a:cubicBezTo>
                      <a:pt x="18805" y="2109"/>
                      <a:pt x="18941" y="1603"/>
                      <a:pt x="18917" y="1097"/>
                    </a:cubicBezTo>
                    <a:cubicBezTo>
                      <a:pt x="18902" y="704"/>
                      <a:pt x="18781" y="308"/>
                      <a:pt x="18533" y="0"/>
                    </a:cubicBezTo>
                    <a:close/>
                  </a:path>
                </a:pathLst>
              </a:custGeom>
              <a:solidFill>
                <a:schemeClr val="dk2">
                  <a:alpha val="6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9700711" y="2683522"/>
                <a:ext cx="682541" cy="440822"/>
              </a:xfrm>
              <a:custGeom>
                <a:rect b="b" l="l" r="r" t="t"/>
                <a:pathLst>
                  <a:path extrusionOk="0" h="13044" w="20198">
                    <a:moveTo>
                      <a:pt x="10491" y="987"/>
                    </a:moveTo>
                    <a:cubicBezTo>
                      <a:pt x="11647" y="987"/>
                      <a:pt x="12794" y="1262"/>
                      <a:pt x="13913" y="1743"/>
                    </a:cubicBezTo>
                    <a:cubicBezTo>
                      <a:pt x="15380" y="2358"/>
                      <a:pt x="16391" y="3517"/>
                      <a:pt x="17033" y="4973"/>
                    </a:cubicBezTo>
                    <a:cubicBezTo>
                      <a:pt x="17119" y="5168"/>
                      <a:pt x="17166" y="5390"/>
                      <a:pt x="17217" y="5600"/>
                    </a:cubicBezTo>
                    <a:cubicBezTo>
                      <a:pt x="17415" y="6425"/>
                      <a:pt x="17166" y="7067"/>
                      <a:pt x="16489" y="7584"/>
                    </a:cubicBezTo>
                    <a:cubicBezTo>
                      <a:pt x="15072" y="8631"/>
                      <a:pt x="13469" y="9149"/>
                      <a:pt x="11745" y="9297"/>
                    </a:cubicBezTo>
                    <a:cubicBezTo>
                      <a:pt x="10846" y="9371"/>
                      <a:pt x="9947" y="9382"/>
                      <a:pt x="9060" y="9421"/>
                    </a:cubicBezTo>
                    <a:cubicBezTo>
                      <a:pt x="8912" y="9433"/>
                      <a:pt x="8196" y="9409"/>
                      <a:pt x="8196" y="9752"/>
                    </a:cubicBezTo>
                    <a:cubicBezTo>
                      <a:pt x="8196" y="10098"/>
                      <a:pt x="8752" y="10134"/>
                      <a:pt x="8826" y="10134"/>
                    </a:cubicBezTo>
                    <a:cubicBezTo>
                      <a:pt x="9461" y="10199"/>
                      <a:pt x="10090" y="10236"/>
                      <a:pt x="10712" y="10236"/>
                    </a:cubicBezTo>
                    <a:cubicBezTo>
                      <a:pt x="12685" y="10236"/>
                      <a:pt x="14587" y="9859"/>
                      <a:pt x="16368" y="8791"/>
                    </a:cubicBezTo>
                    <a:cubicBezTo>
                      <a:pt x="17734" y="7977"/>
                      <a:pt x="18018" y="7620"/>
                      <a:pt x="18364" y="6094"/>
                    </a:cubicBezTo>
                    <a:cubicBezTo>
                      <a:pt x="18820" y="6215"/>
                      <a:pt x="19053" y="6537"/>
                      <a:pt x="19127" y="6969"/>
                    </a:cubicBezTo>
                    <a:cubicBezTo>
                      <a:pt x="19311" y="8051"/>
                      <a:pt x="18968" y="8965"/>
                      <a:pt x="18092" y="9604"/>
                    </a:cubicBezTo>
                    <a:cubicBezTo>
                      <a:pt x="17536" y="10024"/>
                      <a:pt x="16909" y="10382"/>
                      <a:pt x="16267" y="10666"/>
                    </a:cubicBezTo>
                    <a:cubicBezTo>
                      <a:pt x="14593" y="11429"/>
                      <a:pt x="12831" y="11822"/>
                      <a:pt x="10994" y="11982"/>
                    </a:cubicBezTo>
                    <a:cubicBezTo>
                      <a:pt x="10419" y="12034"/>
                      <a:pt x="9847" y="12061"/>
                      <a:pt x="9278" y="12061"/>
                    </a:cubicBezTo>
                    <a:cubicBezTo>
                      <a:pt x="7685" y="12061"/>
                      <a:pt x="6113" y="11853"/>
                      <a:pt x="4561" y="11417"/>
                    </a:cubicBezTo>
                    <a:cubicBezTo>
                      <a:pt x="3981" y="11243"/>
                      <a:pt x="3428" y="10985"/>
                      <a:pt x="2896" y="10701"/>
                    </a:cubicBezTo>
                    <a:cubicBezTo>
                      <a:pt x="2565" y="10530"/>
                      <a:pt x="2245" y="10258"/>
                      <a:pt x="1997" y="9974"/>
                    </a:cubicBezTo>
                    <a:cubicBezTo>
                      <a:pt x="1074" y="8915"/>
                      <a:pt x="1258" y="7646"/>
                      <a:pt x="2503" y="6747"/>
                    </a:cubicBezTo>
                    <a:cubicBezTo>
                      <a:pt x="2674" y="8507"/>
                      <a:pt x="3650" y="9557"/>
                      <a:pt x="5277" y="9779"/>
                    </a:cubicBezTo>
                    <a:cubicBezTo>
                      <a:pt x="5377" y="9794"/>
                      <a:pt x="5482" y="9803"/>
                      <a:pt x="5588" y="9803"/>
                    </a:cubicBezTo>
                    <a:cubicBezTo>
                      <a:pt x="5728" y="9803"/>
                      <a:pt x="5868" y="9787"/>
                      <a:pt x="6001" y="9752"/>
                    </a:cubicBezTo>
                    <a:cubicBezTo>
                      <a:pt x="6149" y="9717"/>
                      <a:pt x="6569" y="9666"/>
                      <a:pt x="6507" y="9347"/>
                    </a:cubicBezTo>
                    <a:cubicBezTo>
                      <a:pt x="6445" y="9039"/>
                      <a:pt x="5892" y="9087"/>
                      <a:pt x="5647" y="9001"/>
                    </a:cubicBezTo>
                    <a:cubicBezTo>
                      <a:pt x="5351" y="8891"/>
                      <a:pt x="5040" y="8829"/>
                      <a:pt x="4759" y="8693"/>
                    </a:cubicBezTo>
                    <a:cubicBezTo>
                      <a:pt x="3709" y="8211"/>
                      <a:pt x="3304" y="7362"/>
                      <a:pt x="3561" y="6253"/>
                    </a:cubicBezTo>
                    <a:cubicBezTo>
                      <a:pt x="4106" y="3887"/>
                      <a:pt x="5647" y="2397"/>
                      <a:pt x="7814" y="1509"/>
                    </a:cubicBezTo>
                    <a:cubicBezTo>
                      <a:pt x="8705" y="1150"/>
                      <a:pt x="9601" y="987"/>
                      <a:pt x="10491" y="987"/>
                    </a:cubicBezTo>
                    <a:close/>
                    <a:moveTo>
                      <a:pt x="10543" y="1"/>
                    </a:moveTo>
                    <a:cubicBezTo>
                      <a:pt x="9283" y="1"/>
                      <a:pt x="8023" y="289"/>
                      <a:pt x="6779" y="906"/>
                    </a:cubicBezTo>
                    <a:cubicBezTo>
                      <a:pt x="5091" y="1743"/>
                      <a:pt x="3748" y="3035"/>
                      <a:pt x="3020" y="4825"/>
                    </a:cubicBezTo>
                    <a:cubicBezTo>
                      <a:pt x="2810" y="5342"/>
                      <a:pt x="2565" y="5712"/>
                      <a:pt x="2071" y="6020"/>
                    </a:cubicBezTo>
                    <a:cubicBezTo>
                      <a:pt x="187" y="7203"/>
                      <a:pt x="1" y="9444"/>
                      <a:pt x="1627" y="10974"/>
                    </a:cubicBezTo>
                    <a:cubicBezTo>
                      <a:pt x="1876" y="11195"/>
                      <a:pt x="2157" y="11417"/>
                      <a:pt x="2452" y="11565"/>
                    </a:cubicBezTo>
                    <a:cubicBezTo>
                      <a:pt x="2946" y="11834"/>
                      <a:pt x="3452" y="12083"/>
                      <a:pt x="3981" y="12254"/>
                    </a:cubicBezTo>
                    <a:cubicBezTo>
                      <a:pt x="5227" y="12674"/>
                      <a:pt x="6519" y="12908"/>
                      <a:pt x="7838" y="13044"/>
                    </a:cubicBezTo>
                    <a:cubicBezTo>
                      <a:pt x="8663" y="13032"/>
                      <a:pt x="9491" y="13044"/>
                      <a:pt x="10317" y="13005"/>
                    </a:cubicBezTo>
                    <a:cubicBezTo>
                      <a:pt x="12422" y="12908"/>
                      <a:pt x="14469" y="12526"/>
                      <a:pt x="16403" y="11663"/>
                    </a:cubicBezTo>
                    <a:cubicBezTo>
                      <a:pt x="17217" y="11305"/>
                      <a:pt x="18018" y="10849"/>
                      <a:pt x="18734" y="10320"/>
                    </a:cubicBezTo>
                    <a:cubicBezTo>
                      <a:pt x="19781" y="9530"/>
                      <a:pt x="20198" y="8409"/>
                      <a:pt x="20100" y="7102"/>
                    </a:cubicBezTo>
                    <a:cubicBezTo>
                      <a:pt x="20026" y="6203"/>
                      <a:pt x="19583" y="5526"/>
                      <a:pt x="18695" y="5268"/>
                    </a:cubicBezTo>
                    <a:cubicBezTo>
                      <a:pt x="18264" y="5144"/>
                      <a:pt x="18092" y="4899"/>
                      <a:pt x="17921" y="4514"/>
                    </a:cubicBezTo>
                    <a:cubicBezTo>
                      <a:pt x="17240" y="2914"/>
                      <a:pt x="16119" y="1645"/>
                      <a:pt x="14543" y="930"/>
                    </a:cubicBezTo>
                    <a:cubicBezTo>
                      <a:pt x="13222" y="326"/>
                      <a:pt x="11882" y="1"/>
                      <a:pt x="10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9854438" y="2799267"/>
                <a:ext cx="122464" cy="126765"/>
              </a:xfrm>
              <a:custGeom>
                <a:rect b="b" l="l" r="r" t="t"/>
                <a:pathLst>
                  <a:path extrusionOk="0" h="3751" w="3624">
                    <a:moveTo>
                      <a:pt x="3209" y="1"/>
                    </a:moveTo>
                    <a:cubicBezTo>
                      <a:pt x="3078" y="1"/>
                      <a:pt x="2940" y="54"/>
                      <a:pt x="2857" y="69"/>
                    </a:cubicBezTo>
                    <a:cubicBezTo>
                      <a:pt x="1736" y="276"/>
                      <a:pt x="184" y="1917"/>
                      <a:pt x="24" y="3062"/>
                    </a:cubicBezTo>
                    <a:cubicBezTo>
                      <a:pt x="0" y="3272"/>
                      <a:pt x="86" y="3494"/>
                      <a:pt x="122" y="3716"/>
                    </a:cubicBezTo>
                    <a:cubicBezTo>
                      <a:pt x="196" y="3727"/>
                      <a:pt x="269" y="3739"/>
                      <a:pt x="343" y="3751"/>
                    </a:cubicBezTo>
                    <a:cubicBezTo>
                      <a:pt x="775" y="3124"/>
                      <a:pt x="1157" y="2447"/>
                      <a:pt x="1651" y="1879"/>
                    </a:cubicBezTo>
                    <a:cubicBezTo>
                      <a:pt x="2168" y="1287"/>
                      <a:pt x="3623" y="388"/>
                      <a:pt x="3475" y="143"/>
                    </a:cubicBezTo>
                    <a:cubicBezTo>
                      <a:pt x="3410" y="34"/>
                      <a:pt x="3312" y="1"/>
                      <a:pt x="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9990154" y="2774496"/>
                <a:ext cx="27913" cy="23319"/>
              </a:xfrm>
              <a:custGeom>
                <a:rect b="b" l="l" r="r" t="t"/>
                <a:pathLst>
                  <a:path extrusionOk="0" h="690" w="826">
                    <a:moveTo>
                      <a:pt x="359" y="0"/>
                    </a:moveTo>
                    <a:cubicBezTo>
                      <a:pt x="98" y="0"/>
                      <a:pt x="1" y="234"/>
                      <a:pt x="13" y="343"/>
                    </a:cubicBezTo>
                    <a:cubicBezTo>
                      <a:pt x="24" y="456"/>
                      <a:pt x="160" y="678"/>
                      <a:pt x="370" y="689"/>
                    </a:cubicBezTo>
                    <a:cubicBezTo>
                      <a:pt x="779" y="689"/>
                      <a:pt x="826" y="468"/>
                      <a:pt x="814" y="332"/>
                    </a:cubicBezTo>
                    <a:cubicBezTo>
                      <a:pt x="802" y="196"/>
                      <a:pt x="631" y="0"/>
                      <a:pt x="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lipino Cuisine Restaurant MK Campaign by Slidesgo">
  <a:themeElements>
    <a:clrScheme name="Simple Light">
      <a:dk1>
        <a:srgbClr val="F3EEEA"/>
      </a:dk1>
      <a:lt1>
        <a:srgbClr val="DBC6C9"/>
      </a:lt1>
      <a:dk2>
        <a:srgbClr val="434C91"/>
      </a:dk2>
      <a:lt2>
        <a:srgbClr val="F0B211"/>
      </a:lt2>
      <a:accent1>
        <a:srgbClr val="F3502E"/>
      </a:accent1>
      <a:accent2>
        <a:srgbClr val="C71E2E"/>
      </a:accent2>
      <a:accent3>
        <a:srgbClr val="60AB83"/>
      </a:accent3>
      <a:accent4>
        <a:srgbClr val="FFFFFF"/>
      </a:accent4>
      <a:accent5>
        <a:srgbClr val="FFFFFF"/>
      </a:accent5>
      <a:accent6>
        <a:srgbClr val="FFFFFF"/>
      </a:accent6>
      <a:hlink>
        <a:srgbClr val="434C9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