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2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9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1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62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A18DB-0E47-5C16-AD49-8FE4128DB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>
            <a:normAutofit/>
          </a:bodyPr>
          <a:lstStyle/>
          <a:p>
            <a:pPr algn="l"/>
            <a:r>
              <a:rPr lang="ru-RU" sz="5000" dirty="0"/>
              <a:t>Креативное материаловедение</a:t>
            </a:r>
            <a:br>
              <a:rPr lang="ru-RU" sz="5000" dirty="0"/>
            </a:br>
            <a:endParaRPr lang="ru-RU" sz="5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A923ED-D034-5DB8-D864-B47081D39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r>
              <a:rPr lang="ru-RU"/>
              <a:t>Касьяненко Вера Михайловна</a:t>
            </a:r>
          </a:p>
          <a:p>
            <a:pPr algn="l"/>
            <a:r>
              <a:rPr lang="en-US"/>
              <a:t>P3220, 368283</a:t>
            </a:r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7D50B-4613-9B8A-0CE8-85AD2FFA8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6" r="26976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604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CC0F2-1BFE-B2B6-5379-1E7FD1EB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ru-RU" dirty="0"/>
              <a:t>Идея и концепция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CA2F0-2163-83D5-184B-FE8BBFEC0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8341002" cy="294389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Создание уникальной формы для мыла, которая была бы не только функциональной, но и визуально привлекательной. Это может быть форма для формирования модели, например, в виде животного, растения или геометрической фигуры.</a:t>
            </a:r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535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7312A-06F9-44AA-9331-E86D4CF4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6" y="1296063"/>
            <a:ext cx="3937220" cy="796041"/>
          </a:xfrm>
        </p:spPr>
        <p:txBody>
          <a:bodyPr anchor="b">
            <a:normAutofit/>
          </a:bodyPr>
          <a:lstStyle/>
          <a:p>
            <a:r>
              <a:rPr lang="ru-RU" sz="3700" dirty="0"/>
              <a:t>Характеристики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CD4CE6-9C5B-452B-80C8-3F0CEFB4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803B34-1FE8-4362-ADC8-A96D059A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53C5A-770F-E56B-26F2-A70C271F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0" y="1296063"/>
            <a:ext cx="5394960" cy="4850213"/>
          </a:xfrm>
        </p:spPr>
        <p:txBody>
          <a:bodyPr anchor="t">
            <a:normAutofit lnSpcReduction="10000"/>
          </a:bodyPr>
          <a:lstStyle/>
          <a:p>
            <a:r>
              <a:rPr lang="ru-RU" sz="2400" b="0" i="0" dirty="0">
                <a:solidFill>
                  <a:srgbClr val="ECECEC"/>
                </a:solidFill>
                <a:effectLst/>
                <a:latin typeface="Söhne"/>
              </a:rPr>
              <a:t>Устойчивость к температурам. Это первостепенный фактор, так как форма будет использоваться для заливки расплавленного мыла, а после охлаждаться в холодильной камере. </a:t>
            </a:r>
          </a:p>
          <a:p>
            <a:r>
              <a:rPr lang="ru-RU" sz="2400" b="0" i="0" dirty="0">
                <a:solidFill>
                  <a:srgbClr val="ECECEC"/>
                </a:solidFill>
                <a:effectLst/>
                <a:latin typeface="Söhne"/>
              </a:rPr>
              <a:t>Гибкость, чтобы можно было легко извлекать готовое мыло, не повреждая его структуру.</a:t>
            </a:r>
          </a:p>
          <a:p>
            <a:r>
              <a:rPr lang="ru-RU" sz="2400" b="0" i="0" dirty="0">
                <a:solidFill>
                  <a:srgbClr val="ECECEC"/>
                </a:solidFill>
                <a:effectLst/>
                <a:latin typeface="Söhne"/>
              </a:rPr>
              <a:t>Долговечность. Форма должна выдерживать многократное использование без деформации и потери своих основных характеристик.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77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EAA93-5C73-E319-20C6-68C8C7B6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021079"/>
            <a:ext cx="10667999" cy="1086018"/>
          </a:xfrm>
        </p:spPr>
        <p:txBody>
          <a:bodyPr anchor="ctr">
            <a:normAutofit/>
          </a:bodyPr>
          <a:lstStyle/>
          <a:p>
            <a:r>
              <a:rPr lang="ru-RU" dirty="0"/>
              <a:t>Материал</a:t>
            </a:r>
          </a:p>
        </p:txBody>
      </p:sp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280CBF0E-1AF1-4F17-84A3-89E3F964A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367198"/>
            <a:ext cx="12192000" cy="82296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20">
            <a:extLst>
              <a:ext uri="{FF2B5EF4-FFF2-40B4-BE49-F238E27FC236}">
                <a16:creationId xmlns:a16="http://schemas.microsoft.com/office/drawing/2014/main" id="{534676D8-D37A-4610-BBFB-A1DC26D52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367198"/>
            <a:ext cx="12192000" cy="82296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F4146-F7B9-E137-EDA3-4E174943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72" y="3299198"/>
            <a:ext cx="9549354" cy="2796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Söhne"/>
              </a:rPr>
              <a:t>Для изготовления можно выбрать с</a:t>
            </a:r>
            <a:r>
              <a:rPr lang="ru-RU" sz="2200" b="0" i="0" dirty="0">
                <a:effectLst/>
                <a:latin typeface="Söhne"/>
              </a:rPr>
              <a:t>иликоновую резину. Выбор силиконовой резины обусловлен ее хорошими свойствами для создания гибких и эластичных форм. Этот материал обладает высокой устойчивостью к температурам (от </a:t>
            </a:r>
            <a:r>
              <a:rPr lang="en-US" sz="2200" b="0" i="0" dirty="0">
                <a:effectLst/>
                <a:latin typeface="Söhne"/>
              </a:rPr>
              <a:t>-50°C </a:t>
            </a:r>
            <a:r>
              <a:rPr lang="ru-RU" sz="2200" b="0" i="0" dirty="0">
                <a:effectLst/>
                <a:latin typeface="Söhne"/>
              </a:rPr>
              <a:t>до </a:t>
            </a:r>
            <a:r>
              <a:rPr lang="en-US" sz="2200" b="0" i="0" dirty="0">
                <a:effectLst/>
                <a:latin typeface="Söhne"/>
              </a:rPr>
              <a:t>+230°C</a:t>
            </a:r>
            <a:r>
              <a:rPr lang="ru-RU" sz="2200" b="0" i="0" dirty="0">
                <a:effectLst/>
                <a:latin typeface="Söhne"/>
              </a:rPr>
              <a:t>), что позволяет использовать форму как для заливки расплавленного мыла, так и для его охлаждения. Кроме того, гибкость силиконовой резины обеспечит легкость извлечения готового мыла из формы без повреждений, а также она способна выдерживать многократное использование без деформации.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61106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4" name="Rectangle 107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DE079-3AFC-19E1-6172-361497D5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62039"/>
            <a:ext cx="2952750" cy="281743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5400"/>
              <a:t>Пример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2C79CC9-0438-4F2F-6314-8454EC371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022" r="-1" b="5818"/>
          <a:stretch/>
        </p:blipFill>
        <p:spPr bwMode="auto">
          <a:xfrm>
            <a:off x="4101431" y="-2"/>
            <a:ext cx="8113717" cy="6869567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69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2DC81-8339-0EBB-0D38-64E5FEDB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43" y="2612021"/>
            <a:ext cx="10615914" cy="1263649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4606473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31201B"/>
      </a:dk2>
      <a:lt2>
        <a:srgbClr val="F1F0F3"/>
      </a:lt2>
      <a:accent1>
        <a:srgbClr val="98A93F"/>
      </a:accent1>
      <a:accent2>
        <a:srgbClr val="B49438"/>
      </a:accent2>
      <a:accent3>
        <a:srgbClr val="C6724A"/>
      </a:accent3>
      <a:accent4>
        <a:srgbClr val="B43844"/>
      </a:accent4>
      <a:accent5>
        <a:srgbClr val="C64A89"/>
      </a:accent5>
      <a:accent6>
        <a:srgbClr val="B438AB"/>
      </a:accent6>
      <a:hlink>
        <a:srgbClr val="C0436D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193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Söhne</vt:lpstr>
      <vt:lpstr>Verdana Pro</vt:lpstr>
      <vt:lpstr>Verdana Pro Cond SemiBold</vt:lpstr>
      <vt:lpstr>TornVTI</vt:lpstr>
      <vt:lpstr>Креативное материаловедение </vt:lpstr>
      <vt:lpstr>Идея и концепция</vt:lpstr>
      <vt:lpstr>Характеристики</vt:lpstr>
      <vt:lpstr>Материал</vt:lpstr>
      <vt:lpstr>Пример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Креативное материаловедение </dc:title>
  <dc:creator>Касьяненко Вера Михайловна</dc:creator>
  <cp:lastModifiedBy>Касьяненко Вера Михайловна</cp:lastModifiedBy>
  <cp:revision>3</cp:revision>
  <dcterms:created xsi:type="dcterms:W3CDTF">2024-04-05T17:06:55Z</dcterms:created>
  <dcterms:modified xsi:type="dcterms:W3CDTF">2024-04-05T18:55:35Z</dcterms:modified>
</cp:coreProperties>
</file>