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9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65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47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7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9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4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51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76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A225-FCD0-4577-B478-7656A09F8C4A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3617-1709-495D-8599-81619F2F2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8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i="1" dirty="0" smtClean="0">
                <a:solidFill>
                  <a:srgbClr val="0000FF"/>
                </a:solidFill>
              </a:rPr>
              <a:t>Методы оптимизации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0000FF"/>
                </a:solidFill>
              </a:rPr>
              <a:t>Практическое занятие 1. </a:t>
            </a:r>
            <a:r>
              <a:rPr lang="ru-RU" b="1" i="1" dirty="0" smtClean="0">
                <a:solidFill>
                  <a:srgbClr val="0000FF"/>
                </a:solidFill>
              </a:rPr>
              <a:t>Аналитические методы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44" y="155180"/>
            <a:ext cx="29337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7E-7BEF-4E91-BCF3-39EE6E0AFD5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907" y="133307"/>
            <a:ext cx="10515600" cy="1090118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Наибольшее и наименьшее значение функции нескольких переменных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26" y="1172405"/>
            <a:ext cx="9337213" cy="4507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26" y="1567831"/>
            <a:ext cx="2645400" cy="440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53" y="2008731"/>
            <a:ext cx="5530131" cy="18212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46" y="3897800"/>
            <a:ext cx="7463297" cy="3862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094" y="3897800"/>
            <a:ext cx="1445044" cy="3862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39" y="4298228"/>
            <a:ext cx="1363175" cy="3938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746" y="4670398"/>
            <a:ext cx="7934283" cy="19107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7912" y="1735256"/>
            <a:ext cx="2038350" cy="21336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5483" y="4443768"/>
            <a:ext cx="2241595" cy="21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10" y="148305"/>
            <a:ext cx="10010256" cy="65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Наибольшее и наименьшее значение функции</a:t>
            </a:r>
            <a:endParaRPr lang="ru-RU" sz="3600" b="1" i="1" dirty="0">
              <a:solidFill>
                <a:srgbClr val="0000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953" y="953038"/>
            <a:ext cx="9575075" cy="9825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53" y="1935555"/>
            <a:ext cx="3016924" cy="4252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877" y="1998811"/>
            <a:ext cx="6477873" cy="2986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459" y="2387585"/>
            <a:ext cx="3258354" cy="20489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218" y="4465493"/>
            <a:ext cx="9475809" cy="21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3305"/>
            <a:ext cx="10515600" cy="575033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Наибольшее и наименьшее значение функции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529" y="991674"/>
            <a:ext cx="9275808" cy="4671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0" y="1458801"/>
            <a:ext cx="5669222" cy="7060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29" y="2164858"/>
            <a:ext cx="10519737" cy="42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678064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Наибольшее и наименьшее значение функции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45" y="2034864"/>
            <a:ext cx="9910300" cy="17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396"/>
            <a:ext cx="10515600" cy="639428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Наибольшее и наименьшее значение функции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86" y="530529"/>
            <a:ext cx="9726833" cy="802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6" y="1080151"/>
            <a:ext cx="2232579" cy="5051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85333"/>
            <a:ext cx="10058747" cy="49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093" y="-5955"/>
            <a:ext cx="11565228" cy="42202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i="1" dirty="0">
                <a:solidFill>
                  <a:srgbClr val="0000FF"/>
                </a:solidFill>
              </a:rPr>
              <a:t>Практические задачи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10"/>
          <a:stretch/>
        </p:blipFill>
        <p:spPr>
          <a:xfrm>
            <a:off x="2218797" y="416069"/>
            <a:ext cx="7966533" cy="3616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0134" b="25111"/>
          <a:stretch/>
        </p:blipFill>
        <p:spPr>
          <a:xfrm>
            <a:off x="309093" y="767542"/>
            <a:ext cx="10105834" cy="6407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93" y="290651"/>
            <a:ext cx="1268301" cy="4662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b="1333"/>
          <a:stretch/>
        </p:blipFill>
        <p:spPr>
          <a:xfrm>
            <a:off x="1972288" y="1360089"/>
            <a:ext cx="7421678" cy="54657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5326" y="1087907"/>
            <a:ext cx="1639147" cy="3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789" y="107547"/>
            <a:ext cx="11951594" cy="9871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Наибольшее и наименьшее значение функции нескольких переменных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115" y="965916"/>
            <a:ext cx="10930555" cy="7490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5" y="1953073"/>
            <a:ext cx="10421576" cy="1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Наибольшее и наименьшее значение функции нескольких переменных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82" y="1325563"/>
            <a:ext cx="9610023" cy="4442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2" y="1741534"/>
            <a:ext cx="10452635" cy="419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82" y="2188964"/>
            <a:ext cx="10133330" cy="4621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82" y="2914381"/>
            <a:ext cx="5444193" cy="26364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82" y="5623704"/>
            <a:ext cx="4342675" cy="3806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59" y="6077303"/>
            <a:ext cx="2336613" cy="37501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107" y="2914382"/>
            <a:ext cx="3635835" cy="33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3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95" y="820139"/>
            <a:ext cx="5403727" cy="13088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6" y="2421229"/>
            <a:ext cx="9322233" cy="43144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565" y="32960"/>
            <a:ext cx="2591714" cy="23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Методы оптимизации</vt:lpstr>
      <vt:lpstr>Наибольшее и наименьшее значение функции</vt:lpstr>
      <vt:lpstr>Наибольшее и наименьшее значение функции</vt:lpstr>
      <vt:lpstr>Наибольшее и наименьшее значение функции</vt:lpstr>
      <vt:lpstr>Наибольшее и наименьшее значение функции</vt:lpstr>
      <vt:lpstr>Практические задачи </vt:lpstr>
      <vt:lpstr>Наибольшее и наименьшее значение функции нескольких переменных</vt:lpstr>
      <vt:lpstr>Наибольшее и наименьшее значение функции нескольких переменных</vt:lpstr>
      <vt:lpstr>Презентация PowerPoint</vt:lpstr>
      <vt:lpstr>Наибольшее и наименьшее значение функции нескольких переменных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оптимизации</dc:title>
  <dc:creator>Елена</dc:creator>
  <cp:lastModifiedBy>Елена</cp:lastModifiedBy>
  <cp:revision>11</cp:revision>
  <dcterms:created xsi:type="dcterms:W3CDTF">2021-09-07T05:31:57Z</dcterms:created>
  <dcterms:modified xsi:type="dcterms:W3CDTF">2021-09-07T07:04:23Z</dcterms:modified>
</cp:coreProperties>
</file>