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FB9E-142B-43BE-ACB6-E3B5B3EAD96A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BBA82-42E9-4E92-905B-088BFF890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17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BBA82-42E9-4E92-905B-088BFF8900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33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68BC10-1668-4D8B-A8E1-E9F8C792501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46A822-C2DC-47CB-BBB8-7AF6522C82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404530014</a:t>
            </a:r>
            <a:r>
              <a:rPr lang="zh-TW" altLang="en-US" dirty="0" smtClean="0"/>
              <a:t> 賴柔嘉</a:t>
            </a:r>
            <a:endParaRPr lang="en-US" altLang="zh-TW" dirty="0" smtClean="0"/>
          </a:p>
          <a:p>
            <a:r>
              <a:rPr lang="en-US" altLang="zh-TW" dirty="0" smtClean="0"/>
              <a:t>404530034</a:t>
            </a:r>
            <a:r>
              <a:rPr lang="zh-TW" altLang="en-US" dirty="0" smtClean="0"/>
              <a:t> 呂雅琴</a:t>
            </a:r>
            <a:endParaRPr lang="en-US" altLang="zh-TW" dirty="0" smtClean="0"/>
          </a:p>
          <a:p>
            <a:r>
              <a:rPr lang="en-US" altLang="zh-TW" dirty="0" smtClean="0"/>
              <a:t>404530035</a:t>
            </a:r>
            <a:r>
              <a:rPr lang="zh-TW" altLang="en-US" dirty="0" smtClean="0"/>
              <a:t> 蕭宸欣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多產品自動販賣機</a:t>
            </a:r>
          </a:p>
        </p:txBody>
      </p:sp>
    </p:spTree>
    <p:extLst>
      <p:ext uri="{BB962C8B-B14F-4D97-AF65-F5344CB8AC3E}">
        <p14:creationId xmlns:p14="http://schemas.microsoft.com/office/powerpoint/2010/main" val="14978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t="8471" r="60321" b="50103"/>
          <a:stretch/>
        </p:blipFill>
        <p:spPr bwMode="auto">
          <a:xfrm>
            <a:off x="971600" y="404664"/>
            <a:ext cx="7128792" cy="578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3200" b="1" dirty="0" smtClean="0"/>
              <a:t>介面             </a:t>
            </a:r>
            <a:r>
              <a:rPr lang="en-US" altLang="zh-TW" sz="3200" b="1" dirty="0" err="1" smtClean="0"/>
              <a:t>windowbuilder</a:t>
            </a:r>
            <a:endParaRPr lang="en-US" altLang="zh-TW" sz="3200" b="1" dirty="0"/>
          </a:p>
          <a:p>
            <a:pPr marL="0" indent="0">
              <a:buNone/>
            </a:pPr>
            <a:r>
              <a:rPr lang="zh-TW" altLang="en-US" sz="2400" dirty="0"/>
              <a:t>創造出像是使用</a:t>
            </a:r>
            <a:r>
              <a:rPr lang="en-US" altLang="zh-TW" sz="2400" dirty="0"/>
              <a:t>C#</a:t>
            </a:r>
            <a:r>
              <a:rPr lang="zh-TW" altLang="en-US" sz="2400" dirty="0" smtClean="0"/>
              <a:t>一般能流利設計的介面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3200" b="1" dirty="0" smtClean="0"/>
              <a:t>產品選擇             </a:t>
            </a:r>
            <a:r>
              <a:rPr lang="en-US" altLang="zh-TW" sz="3200" b="1" dirty="0" err="1" smtClean="0"/>
              <a:t>JRadioButton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2600" dirty="0"/>
              <a:t>因為是單</a:t>
            </a:r>
            <a:r>
              <a:rPr lang="zh-TW" altLang="en-US" sz="2600" dirty="0" smtClean="0"/>
              <a:t>選式所以選擇他來給使用者進行選取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sz="3200" b="1" dirty="0" smtClean="0"/>
              <a:t>購買動作            </a:t>
            </a:r>
            <a:r>
              <a:rPr lang="en-US" altLang="zh-TW" sz="3200" b="1" dirty="0" err="1" smtClean="0"/>
              <a:t>JButton&amp;If</a:t>
            </a:r>
            <a:r>
              <a:rPr lang="en-US" altLang="zh-TW" sz="3200" b="1" dirty="0" smtClean="0"/>
              <a:t> (</a:t>
            </a:r>
            <a:r>
              <a:rPr lang="zh-TW" altLang="en-US" sz="3200" b="1" dirty="0" smtClean="0"/>
              <a:t>過程中的運算</a:t>
            </a:r>
            <a:r>
              <a:rPr lang="en-US" altLang="zh-TW" sz="3200" b="1" dirty="0" smtClean="0"/>
              <a:t>)</a:t>
            </a:r>
          </a:p>
          <a:p>
            <a:pPr marL="0" indent="0">
              <a:buNone/>
            </a:pPr>
            <a:r>
              <a:rPr lang="zh-TW" altLang="en-US" sz="2400" dirty="0" smtClean="0"/>
              <a:t>在設計每一個</a:t>
            </a:r>
            <a:r>
              <a:rPr lang="en-US" altLang="zh-TW" sz="2400" dirty="0" smtClean="0"/>
              <a:t>Button</a:t>
            </a:r>
            <a:r>
              <a:rPr lang="zh-TW" altLang="en-US" sz="2400" dirty="0" smtClean="0"/>
              <a:t>功能的時候，也合併做了購買時會出現需要運算的部分，那這部分使用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來進行運算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1595332" y="2257456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374636" y="435823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2411760" y="328670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9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3200" b="1" dirty="0" smtClean="0"/>
              <a:t>金額不足            </a:t>
            </a:r>
            <a:r>
              <a:rPr lang="en-US" altLang="zh-TW" sz="3200" b="1" dirty="0" err="1" smtClean="0"/>
              <a:t>JOptoinPane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2400" dirty="0" smtClean="0"/>
              <a:t>當使用者輸入的金額</a:t>
            </a:r>
            <a:r>
              <a:rPr lang="zh-TW" altLang="en-US" sz="2400" dirty="0"/>
              <a:t>不足時，程式將會跳出另一新視窗，提醒使用者無法進行購買的動作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3200" b="1" dirty="0" smtClean="0"/>
              <a:t>輸入金額不正確</a:t>
            </a:r>
            <a:r>
              <a:rPr lang="en-US" altLang="zh-TW" sz="3200" b="1" dirty="0" smtClean="0"/>
              <a:t>(EX.</a:t>
            </a:r>
            <a:r>
              <a:rPr lang="zh-TW" altLang="en-US" sz="3200" b="1" dirty="0" smtClean="0"/>
              <a:t>英文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  </a:t>
            </a:r>
            <a:r>
              <a:rPr lang="en-US" altLang="zh-TW" sz="3200" b="1" dirty="0" smtClean="0"/>
              <a:t>          Exception</a:t>
            </a:r>
            <a:r>
              <a:rPr lang="zh-TW" altLang="en-US" sz="3200" b="1" dirty="0" smtClean="0"/>
              <a:t> 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2400" dirty="0"/>
              <a:t>為了</a:t>
            </a:r>
            <a:r>
              <a:rPr lang="zh-TW" altLang="en-US" sz="2400" dirty="0" smtClean="0"/>
              <a:t>避免有人</a:t>
            </a:r>
            <a:r>
              <a:rPr lang="zh-TW" altLang="en-US" sz="2400" dirty="0"/>
              <a:t>輸入並非數字的值來使程式崩潰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因此使用</a:t>
            </a:r>
            <a:r>
              <a:rPr lang="en-US" altLang="zh-TW" sz="2400" dirty="0" smtClean="0"/>
              <a:t>exception</a:t>
            </a:r>
            <a:r>
              <a:rPr lang="zh-TW" altLang="en-US" sz="2400" dirty="0" smtClean="0"/>
              <a:t>方法在輸入金額不正確時能抓出來，並提醒使用者入正確金額的功能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5364088" y="364674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195736" y="220486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7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1"/>
                </a:solidFill>
              </a:rPr>
              <a:t>分工</a:t>
            </a:r>
            <a:endParaRPr lang="en-US" altLang="zh-TW" sz="4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TW" sz="1200" b="1" dirty="0">
              <a:solidFill>
                <a:schemeClr val="accent1"/>
              </a:solidFill>
            </a:endParaRPr>
          </a:p>
          <a:p>
            <a:r>
              <a:rPr lang="zh-TW" altLang="en-US" dirty="0" smtClean="0"/>
              <a:t>雅琴              介面設計、整合、報告</a:t>
            </a:r>
            <a:endParaRPr lang="en-US" altLang="zh-TW" dirty="0" smtClean="0"/>
          </a:p>
          <a:p>
            <a:r>
              <a:rPr lang="zh-TW" altLang="en-US" dirty="0"/>
              <a:t>柔</a:t>
            </a:r>
            <a:r>
              <a:rPr lang="zh-TW" altLang="en-US" dirty="0" smtClean="0"/>
              <a:t>嘉              單選設計的程式撰寫</a:t>
            </a:r>
            <a:endParaRPr lang="en-US" altLang="zh-TW" dirty="0"/>
          </a:p>
          <a:p>
            <a:r>
              <a:rPr lang="zh-TW" altLang="en-US" dirty="0" smtClean="0"/>
              <a:t>宸欣              購買動作的程式撰寫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過程中</a:t>
            </a:r>
            <a:r>
              <a:rPr lang="zh-TW" altLang="en-US" dirty="0"/>
              <a:t>有互相解決彼此遇到的困難</a:t>
            </a:r>
            <a:r>
              <a:rPr lang="zh-TW" altLang="en-US" dirty="0" smtClean="0"/>
              <a:t>，一起將</a:t>
            </a:r>
            <a:r>
              <a:rPr lang="en-US" altLang="zh-TW" dirty="0"/>
              <a:t>final project</a:t>
            </a:r>
            <a:r>
              <a:rPr lang="zh-TW" altLang="en-US" dirty="0"/>
              <a:t>完成</a:t>
            </a:r>
            <a:endParaRPr lang="en-US" altLang="zh-TW" dirty="0"/>
          </a:p>
        </p:txBody>
      </p:sp>
      <p:sp>
        <p:nvSpPr>
          <p:cNvPr id="4" name="向右箭號 3"/>
          <p:cNvSpPr/>
          <p:nvPr/>
        </p:nvSpPr>
        <p:spPr>
          <a:xfrm>
            <a:off x="1475656" y="315640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475656" y="262378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1487120" y="364502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9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</TotalTime>
  <Words>192</Words>
  <Application>Microsoft Office PowerPoint</Application>
  <PresentationFormat>如螢幕大小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市鎮</vt:lpstr>
      <vt:lpstr>多產品自動販賣機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多產品自動販賣機</dc:title>
  <dc:creator>User</dc:creator>
  <cp:lastModifiedBy>User</cp:lastModifiedBy>
  <cp:revision>5</cp:revision>
  <dcterms:created xsi:type="dcterms:W3CDTF">2016-06-16T02:25:31Z</dcterms:created>
  <dcterms:modified xsi:type="dcterms:W3CDTF">2016-06-16T03:14:11Z</dcterms:modified>
</cp:coreProperties>
</file>