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58" r:id="rId5"/>
    <p:sldId id="268" r:id="rId6"/>
    <p:sldId id="259" r:id="rId7"/>
    <p:sldId id="260" r:id="rId8"/>
    <p:sldId id="269" r:id="rId9"/>
    <p:sldId id="261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4F32-1BCE-4147-9E07-A53A69415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0490FD-8C14-4560-AC57-9F7BF3204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A9DEC-0918-4021-A6CB-80C26475D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B2AA-D631-4F39-838F-D54792E9BB55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0F2BC-5B1E-4B9D-8D51-F46ED28D1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4FDCC-D24A-4E0B-AD69-24D78AB1B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B9B7-D30C-48A1-B5D1-EA97CDBF54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257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EA7B3-5DFE-44E4-9C4F-1F28E1FAC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E93FE6-FD51-4DE9-AB9C-02ACBAD1A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AF44B-CC15-4CC1-BCEA-5516E6BF2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B2AA-D631-4F39-838F-D54792E9BB55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BC703-A40B-4943-B1C6-2E00B6045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50C4B-70FD-40C4-BB2E-B31806B6F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B9B7-D30C-48A1-B5D1-EA97CDBF54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017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6FD4C-8332-40EC-BA9F-4708880AD8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4995DD-229A-4703-B508-7ABA25481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C4A2B-23F3-4D50-891D-E7547B48A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B2AA-D631-4F39-838F-D54792E9BB55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99715-8135-4B51-9F62-F1A24DBC0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7C7FC-512A-46C9-9CC7-AD51FEB2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B9B7-D30C-48A1-B5D1-EA97CDBF54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210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B9B4B-F7EA-4AFF-ADF1-7BD897A28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2D7D0-568C-4E81-B2EC-F532BC512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F2555-46CB-4362-9424-FCC2154A3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B2AA-D631-4F39-838F-D54792E9BB55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E1FB6-345C-4D95-93BD-532EA6C5A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273E2-2392-4998-9AC7-82DEF9F16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B9B7-D30C-48A1-B5D1-EA97CDBF54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669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D964-027E-47DC-B785-B405B1068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BDBA8-19F4-4A8D-BB08-7DFB1C19A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78FE9-2BE2-481A-8335-1DA73015A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B2AA-D631-4F39-838F-D54792E9BB55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805F9-4C28-4C3A-8CC4-6633F8439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D092A-78B1-420B-8A81-3F7C20529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B9B7-D30C-48A1-B5D1-EA97CDBF54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158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207D8-41B3-4E56-8571-C6A1B8F1C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621CB-8E6B-4E94-B049-4931B4240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B94B9-6FA8-4B3D-808D-A2ACB65C7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79970-8E60-40B5-BD93-4F58C1892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B2AA-D631-4F39-838F-D54792E9BB55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0471A-6B44-45E5-8541-B6913F95B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1E219-2390-4082-A4CC-BD291D593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B9B7-D30C-48A1-B5D1-EA97CDBF54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27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D8308-3242-4507-98A7-0BD21704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78EFC-863A-4E03-9FB0-0DA325E25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B25AC-BB82-415F-8FAA-D71942939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030D7F-93A2-40DB-88A0-970AB8BB4E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7F6B99-EF99-4D00-9DDB-9640AEF49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E555B0-4EE4-4EBC-8E04-918B629F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B2AA-D631-4F39-838F-D54792E9BB55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2781A9-7E7E-467F-A778-5499D5ADA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3EC85C-68AD-4996-9377-E530A59AA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B9B7-D30C-48A1-B5D1-EA97CDBF54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74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62702-9CE2-4996-8765-64830CBF0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61D0A5-0C67-45DA-B65A-7ACAEB63F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B2AA-D631-4F39-838F-D54792E9BB55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A14D7B-74FB-4AF6-B5D6-60FB7165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EFE708-4C31-4A17-A46C-0E42BB874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B9B7-D30C-48A1-B5D1-EA97CDBF54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32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D6AC50-AB02-4E89-9201-AB3B2C5C5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B2AA-D631-4F39-838F-D54792E9BB55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2382B6-0636-4C86-98F5-7186715E1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EACD9-1E89-4F09-B8C8-4E3F1C86A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B9B7-D30C-48A1-B5D1-EA97CDBF54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953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5E001-E0CC-4FFD-AC94-8171AE4C2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0B2A1-439A-4C0F-B22B-8403559E5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C2CF3C-3512-4508-8E16-565360AC2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42288-7AE5-429B-9335-C52FC25BF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B2AA-D631-4F39-838F-D54792E9BB55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42390-34DC-4E60-89EC-FBA9DC5B7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A6EAE-B4FE-439A-91FA-826472615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B9B7-D30C-48A1-B5D1-EA97CDBF54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86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C405C-6F31-41BC-A9F5-8EE2EDE86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DD27B1-012F-4D45-888D-FE19F4D84E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5185F-A15C-4E39-A623-7B83CE536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11C28-DE35-4153-A272-D9EF12CAC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B2AA-D631-4F39-838F-D54792E9BB55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1FF456-F5B2-4069-A88E-181AB0A5F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ADA1E-3601-40D3-AAA5-98C6B25C7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B9B7-D30C-48A1-B5D1-EA97CDBF54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059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2500A4-F375-4631-99FB-7AA87A35E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9D548-11B1-4E24-846D-F62A3FD55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F6354-89FB-4747-B881-17DE89EE3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5B2AA-D631-4F39-838F-D54792E9BB55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0A5C2-C35A-4D34-9724-2F224D660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3E3F0-BC55-4C7C-9152-81908C919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5B9B7-D30C-48A1-B5D1-EA97CDBF54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18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69135-3B99-47B2-AB4A-F7B72A2103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LAb2 -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DBF0A2-C7D9-4DA4-8200-11C837BB10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314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884A5-6667-4DFB-A304-9A13F1F7F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define UC ,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716F4-04E6-4165-925B-5954BDBBE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Bottom up</a:t>
            </a:r>
          </a:p>
          <a:p>
            <a:pPr lvl="1"/>
            <a:r>
              <a:rPr lang="en-GB" dirty="0"/>
              <a:t>Define scenarios</a:t>
            </a:r>
          </a:p>
          <a:p>
            <a:pPr lvl="1"/>
            <a:r>
              <a:rPr lang="en-GB" dirty="0"/>
              <a:t>Group them</a:t>
            </a:r>
          </a:p>
          <a:p>
            <a:pPr lvl="1"/>
            <a:r>
              <a:rPr lang="en-GB" dirty="0"/>
              <a:t>Define Use cases</a:t>
            </a:r>
          </a:p>
          <a:p>
            <a:pPr lvl="1"/>
            <a:endParaRPr lang="en-GB" dirty="0"/>
          </a:p>
          <a:p>
            <a:r>
              <a:rPr lang="en-GB" dirty="0"/>
              <a:t>Top down</a:t>
            </a:r>
          </a:p>
          <a:p>
            <a:pPr lvl="1"/>
            <a:r>
              <a:rPr lang="en-GB" dirty="0"/>
              <a:t>Define use cases</a:t>
            </a:r>
          </a:p>
          <a:p>
            <a:pPr lvl="1"/>
            <a:r>
              <a:rPr lang="en-GB" dirty="0"/>
              <a:t>For each use case detail	</a:t>
            </a:r>
          </a:p>
          <a:p>
            <a:pPr lvl="2"/>
            <a:r>
              <a:rPr lang="en-GB" dirty="0"/>
              <a:t>Nominal scenario</a:t>
            </a:r>
          </a:p>
          <a:p>
            <a:pPr lvl="2"/>
            <a:r>
              <a:rPr lang="en-GB" dirty="0"/>
              <a:t>Variant / exception scenarios</a:t>
            </a:r>
          </a:p>
        </p:txBody>
      </p:sp>
    </p:spTree>
    <p:extLst>
      <p:ext uri="{BB962C8B-B14F-4D97-AF65-F5344CB8AC3E}">
        <p14:creationId xmlns:p14="http://schemas.microsoft.com/office/powerpoint/2010/main" val="2934867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833E0-FF86-4410-A8B0-AACECCBD3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UC and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F6B82-78D3-4F45-A0F4-0FDE8FC21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UC diagram is just a summary view of the functionality of an application</a:t>
            </a:r>
          </a:p>
          <a:p>
            <a:r>
              <a:rPr lang="en-GB" dirty="0"/>
              <a:t>UC diagram is NOT ENOUGH to describe the functionality</a:t>
            </a:r>
          </a:p>
          <a:p>
            <a:pPr lvl="1"/>
            <a:r>
              <a:rPr lang="en-GB" dirty="0"/>
              <a:t>At least the nominal scenario for each use case must be described</a:t>
            </a:r>
          </a:p>
        </p:txBody>
      </p:sp>
    </p:spTree>
    <p:extLst>
      <p:ext uri="{BB962C8B-B14F-4D97-AF65-F5344CB8AC3E}">
        <p14:creationId xmlns:p14="http://schemas.microsoft.com/office/powerpoint/2010/main" val="181091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34F44-4368-4FC8-8A67-B0D050427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Forward pointer to test chapter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D49B6-E843-4E39-B4F3-BA7A55EC4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Scenario == test case (punctual run of an application with specific input and output)</a:t>
            </a:r>
          </a:p>
        </p:txBody>
      </p:sp>
    </p:spTree>
    <p:extLst>
      <p:ext uri="{BB962C8B-B14F-4D97-AF65-F5344CB8AC3E}">
        <p14:creationId xmlns:p14="http://schemas.microsoft.com/office/powerpoint/2010/main" val="1193700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1C591-2C4F-4461-ACA7-98D45EB32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14ECA-7DA5-4F6A-8035-9FB7051FB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Scenarios vs Use case</a:t>
            </a:r>
          </a:p>
          <a:p>
            <a:r>
              <a:rPr lang="en-GB" dirty="0"/>
              <a:t>Use cases vs functional requirements</a:t>
            </a:r>
          </a:p>
          <a:p>
            <a:r>
              <a:rPr lang="en-GB" dirty="0"/>
              <a:t>Which use cases?</a:t>
            </a:r>
          </a:p>
        </p:txBody>
      </p:sp>
    </p:spTree>
    <p:extLst>
      <p:ext uri="{BB962C8B-B14F-4D97-AF65-F5344CB8AC3E}">
        <p14:creationId xmlns:p14="http://schemas.microsoft.com/office/powerpoint/2010/main" val="86751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66502-CAC7-4FC7-AAEF-F7977AB0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1F555-8883-456B-A153-B83B6A958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User (driver)</a:t>
            </a:r>
          </a:p>
          <a:p>
            <a:r>
              <a:rPr lang="en-GB" dirty="0"/>
              <a:t>As station owner</a:t>
            </a:r>
          </a:p>
          <a:p>
            <a:r>
              <a:rPr lang="en-GB" dirty="0"/>
              <a:t>administrator</a:t>
            </a:r>
          </a:p>
        </p:txBody>
      </p:sp>
    </p:spTree>
    <p:extLst>
      <p:ext uri="{BB962C8B-B14F-4D97-AF65-F5344CB8AC3E}">
        <p14:creationId xmlns:p14="http://schemas.microsoft.com/office/powerpoint/2010/main" val="218656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57E94-7786-4FD4-80CD-15232EA8A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Scenarios vs use case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2B6042-2887-4168-94C9-F572A17BC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Scenario is instance of Use case</a:t>
            </a:r>
          </a:p>
          <a:p>
            <a:endParaRPr lang="en-GB" dirty="0"/>
          </a:p>
          <a:p>
            <a:r>
              <a:rPr lang="en-GB" dirty="0"/>
              <a:t>Use case is a collection of scenarios, with common user goal</a:t>
            </a:r>
          </a:p>
          <a:p>
            <a:endParaRPr lang="en-GB" dirty="0"/>
          </a:p>
          <a:p>
            <a:pPr lvl="1"/>
            <a:r>
              <a:rPr lang="en-GB" dirty="0"/>
              <a:t>Ex: Log In </a:t>
            </a:r>
            <a:br>
              <a:rPr lang="en-GB" dirty="0"/>
            </a:br>
            <a:r>
              <a:rPr lang="en-GB" dirty="0"/>
              <a:t> Use case has common user goal of authenticating a user and letting her use the application (or not)</a:t>
            </a:r>
          </a:p>
        </p:txBody>
      </p:sp>
    </p:spTree>
    <p:extLst>
      <p:ext uri="{BB962C8B-B14F-4D97-AF65-F5344CB8AC3E}">
        <p14:creationId xmlns:p14="http://schemas.microsoft.com/office/powerpoint/2010/main" val="707349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1BA2B-B7F5-46BB-A1EC-74D8386C9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 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66403-ECB8-454B-9209-96AC2AE48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Precondition: user defined or not </a:t>
            </a:r>
          </a:p>
          <a:p>
            <a:r>
              <a:rPr lang="en-GB" dirty="0"/>
              <a:t>Post condition: user authorized or not </a:t>
            </a:r>
          </a:p>
          <a:p>
            <a:r>
              <a:rPr lang="en-GB" dirty="0"/>
              <a:t>Scenarios</a:t>
            </a:r>
          </a:p>
          <a:p>
            <a:pPr lvl="1"/>
            <a:r>
              <a:rPr lang="en-GB" dirty="0"/>
              <a:t>Login1  - nominal  (success</a:t>
            </a:r>
          </a:p>
          <a:p>
            <a:pPr lvl="1"/>
            <a:r>
              <a:rPr lang="en-GB" dirty="0"/>
              <a:t>Login2 </a:t>
            </a:r>
          </a:p>
          <a:p>
            <a:pPr lvl="1"/>
            <a:r>
              <a:rPr lang="en-GB" dirty="0"/>
              <a:t>Login 3 wrong </a:t>
            </a:r>
            <a:r>
              <a:rPr lang="en-GB" dirty="0" err="1"/>
              <a:t>pwd</a:t>
            </a:r>
            <a:r>
              <a:rPr lang="en-GB" dirty="0"/>
              <a:t> – exception</a:t>
            </a:r>
          </a:p>
          <a:p>
            <a:pPr lvl="1"/>
            <a:r>
              <a:rPr lang="en-GB" dirty="0"/>
              <a:t>Login 4 expired </a:t>
            </a:r>
            <a:r>
              <a:rPr lang="en-GB" dirty="0" err="1"/>
              <a:t>pwd</a:t>
            </a:r>
            <a:r>
              <a:rPr lang="en-GB" dirty="0"/>
              <a:t>  - exception</a:t>
            </a:r>
          </a:p>
          <a:p>
            <a:pPr lvl="1"/>
            <a:r>
              <a:rPr lang="en-GB" dirty="0"/>
              <a:t>Login5 account not defined  - exception </a:t>
            </a:r>
          </a:p>
          <a:p>
            <a:pPr lvl="1"/>
            <a:r>
              <a:rPr lang="en-GB" dirty="0"/>
              <a:t>Login 6 </a:t>
            </a:r>
            <a:r>
              <a:rPr lang="en-GB" dirty="0" err="1"/>
              <a:t>pwd</a:t>
            </a:r>
            <a:r>
              <a:rPr lang="en-GB" dirty="0"/>
              <a:t> close to expire, change immediately to proceed -  Variant  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6655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27428-F881-438E-BC6E-F3907D121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Scenario login1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DA5D6-BF51-427B-98AC-7A6F9E09B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1 user U accesses application</a:t>
            </a:r>
          </a:p>
          <a:p>
            <a:r>
              <a:rPr lang="en-GB" dirty="0"/>
              <a:t>2 application asks for account password</a:t>
            </a:r>
          </a:p>
          <a:p>
            <a:r>
              <a:rPr lang="en-GB" dirty="0"/>
              <a:t>    </a:t>
            </a:r>
            <a:r>
              <a:rPr lang="en-GB" strike="sngStrike" dirty="0"/>
              <a:t>application shows pop up with text box for name</a:t>
            </a:r>
          </a:p>
          <a:p>
            <a:r>
              <a:rPr lang="en-GB" dirty="0"/>
              <a:t>3 user enters “mark@gmail.com” “</a:t>
            </a:r>
            <a:r>
              <a:rPr lang="en-GB" dirty="0" err="1"/>
              <a:t>mycat</a:t>
            </a:r>
            <a:r>
              <a:rPr lang="en-GB" dirty="0"/>
              <a:t>”</a:t>
            </a:r>
          </a:p>
          <a:p>
            <a:pPr lvl="1"/>
            <a:r>
              <a:rPr lang="en-GB" strike="sngStrike" dirty="0"/>
              <a:t>User enters string and pushes “go” button</a:t>
            </a:r>
          </a:p>
          <a:p>
            <a:r>
              <a:rPr lang="en-GB" dirty="0"/>
              <a:t>4 application authenticates user and authorizes to ‘normal user’ rights</a:t>
            </a:r>
          </a:p>
          <a:p>
            <a:r>
              <a:rPr lang="en-GB" dirty="0"/>
              <a:t>PRECONDITION: user U defined, user U Not authenticated</a:t>
            </a:r>
          </a:p>
          <a:p>
            <a:r>
              <a:rPr lang="en-GB" dirty="0"/>
              <a:t>POSTCONDITION: U authenticated and authorized as ‘normal user’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1106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596F3-2623-4B29-B5C1-078D620F7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Scenario Login2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CC31F-E748-4E3C-B3BA-CA63AF993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user K accesses application</a:t>
            </a:r>
          </a:p>
          <a:p>
            <a:r>
              <a:rPr lang="en-GB" dirty="0"/>
              <a:t>2 application asks for account password</a:t>
            </a:r>
          </a:p>
          <a:p>
            <a:r>
              <a:rPr lang="en-GB" dirty="0"/>
              <a:t>3 user enters “john@gmail.com” “</a:t>
            </a:r>
            <a:r>
              <a:rPr lang="en-GB" dirty="0" err="1"/>
              <a:t>mydog</a:t>
            </a:r>
            <a:r>
              <a:rPr lang="en-GB" dirty="0"/>
              <a:t>”</a:t>
            </a:r>
          </a:p>
          <a:p>
            <a:r>
              <a:rPr lang="en-GB" dirty="0"/>
              <a:t>4 application authenticates user and authorizes to ‘normal user’ rights</a:t>
            </a:r>
          </a:p>
          <a:p>
            <a:r>
              <a:rPr lang="en-GB" dirty="0"/>
              <a:t>PRECONDITION: user U defined, user U Not authenticated</a:t>
            </a:r>
          </a:p>
          <a:p>
            <a:r>
              <a:rPr lang="en-GB" dirty="0"/>
              <a:t>POSTCONDITION: U authenticated and authorized as ‘normal user’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0434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5F35B-AE01-41E6-A21C-51AA37214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Login 3 – wrong </a:t>
            </a:r>
            <a:r>
              <a:rPr lang="en-GB" dirty="0" err="1"/>
              <a:t>pwd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2E34B-2F4A-4D4E-ADAA-8C799E44E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user U accesses application</a:t>
            </a:r>
          </a:p>
          <a:p>
            <a:r>
              <a:rPr lang="en-GB" dirty="0"/>
              <a:t>2 application asks for account password</a:t>
            </a:r>
          </a:p>
          <a:p>
            <a:r>
              <a:rPr lang="en-GB" dirty="0"/>
              <a:t>3 user enters “john@gmail.com” “</a:t>
            </a:r>
            <a:r>
              <a:rPr lang="en-GB" dirty="0" err="1"/>
              <a:t>mydooog</a:t>
            </a:r>
            <a:r>
              <a:rPr lang="en-GB" dirty="0"/>
              <a:t>”</a:t>
            </a:r>
          </a:p>
          <a:p>
            <a:r>
              <a:rPr lang="en-GB" dirty="0"/>
              <a:t>4 application does not recognize password  - ‘wrong password’</a:t>
            </a:r>
          </a:p>
          <a:p>
            <a:r>
              <a:rPr lang="en-GB" dirty="0"/>
              <a:t>PRECONDITION: user U defined</a:t>
            </a:r>
          </a:p>
          <a:p>
            <a:r>
              <a:rPr lang="en-GB" dirty="0"/>
              <a:t>POSTCONDITION: U not authenticated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9722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9BEEC-7D3D-4240-8EDB-78E2940FE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E44D2-BDDF-4EA2-AC85-A0C4DF94E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Pre post conditions are different per each scenario</a:t>
            </a:r>
          </a:p>
          <a:p>
            <a:r>
              <a:rPr lang="en-GB" dirty="0"/>
              <a:t>Use case can mention the terms of the pre/post conditions, not the value</a:t>
            </a:r>
          </a:p>
          <a:p>
            <a:endParaRPr lang="en-GB" dirty="0"/>
          </a:p>
          <a:p>
            <a:r>
              <a:rPr lang="en-GB" dirty="0"/>
              <a:t>Scenarios of a UC can be</a:t>
            </a:r>
          </a:p>
          <a:p>
            <a:pPr lvl="1"/>
            <a:r>
              <a:rPr lang="en-GB" dirty="0"/>
              <a:t>Nominal : the normal case</a:t>
            </a:r>
          </a:p>
          <a:p>
            <a:pPr lvl="1"/>
            <a:r>
              <a:rPr lang="en-GB" dirty="0"/>
              <a:t>Variant: close to normal </a:t>
            </a:r>
          </a:p>
          <a:p>
            <a:pPr lvl="1"/>
            <a:r>
              <a:rPr lang="en-GB" dirty="0"/>
              <a:t>Exception: error conditions and similar</a:t>
            </a:r>
          </a:p>
          <a:p>
            <a:r>
              <a:rPr lang="en-GB" dirty="0"/>
              <a:t>For each use case describe the nominal case, and possibly variants and exceptions</a:t>
            </a:r>
          </a:p>
        </p:txBody>
      </p:sp>
    </p:spTree>
    <p:extLst>
      <p:ext uri="{BB962C8B-B14F-4D97-AF65-F5344CB8AC3E}">
        <p14:creationId xmlns:p14="http://schemas.microsoft.com/office/powerpoint/2010/main" val="2210500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</TotalTime>
  <Words>464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LAb2 - questions</vt:lpstr>
      <vt:lpstr>PowerPoint Presentation</vt:lpstr>
      <vt:lpstr>Actor</vt:lpstr>
      <vt:lpstr>Scenarios vs use case</vt:lpstr>
      <vt:lpstr>Use case Login</vt:lpstr>
      <vt:lpstr>Scenario login1</vt:lpstr>
      <vt:lpstr>Scenario Login2 </vt:lpstr>
      <vt:lpstr>Login 3 – wrong pwd</vt:lpstr>
      <vt:lpstr>PowerPoint Presentation</vt:lpstr>
      <vt:lpstr>How to define UC , scenarios</vt:lpstr>
      <vt:lpstr>UC and scenarios</vt:lpstr>
      <vt:lpstr>Forward pointer to test chapter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LAb2 - questions</dc:title>
  <dc:creator>Morisio  Maurizio</dc:creator>
  <cp:lastModifiedBy>Morisio  Maurizio</cp:lastModifiedBy>
  <cp:revision>18</cp:revision>
  <dcterms:created xsi:type="dcterms:W3CDTF">2022-03-10T07:50:53Z</dcterms:created>
  <dcterms:modified xsi:type="dcterms:W3CDTF">2022-03-14T16:16:23Z</dcterms:modified>
</cp:coreProperties>
</file>