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230B-17B4-40EA-A980-C636872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3DED2-C57A-47C5-BF3B-55138CB9D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4B213-9B35-4701-A136-6884B2A8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80F4-D5C6-4D0F-B3B7-100B556D1944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5B81-6AEE-4F5E-B256-D1565C56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78FA-5D86-47D4-8EFC-272FED7F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42DB-E232-48E8-A476-BD456BA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4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0DBF-B427-4BD6-8C74-E972C11C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C2CBF-698A-4E5C-95B1-2A29A2004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C7931-88AF-44B3-AEC7-DF908F12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80F4-D5C6-4D0F-B3B7-100B556D1944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97C60-0816-4E97-BEC2-1465BB53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D9904-EDA4-45BA-BD8B-45C625FE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42DB-E232-48E8-A476-BD456BA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30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893FC-6D74-42EA-89A3-9D0F6BFB9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9003B-6580-45C2-B1D9-FB93C19FD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A7E19-87A3-44F4-AD0D-EE256859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80F4-D5C6-4D0F-B3B7-100B556D1944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39E49-21D8-4371-BB0F-7498F22E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B211A-9B60-430C-B8AD-71F864BD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42DB-E232-48E8-A476-BD456BA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63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0C09-1FCC-4544-9918-8E8D520C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BB03-BF02-4F84-93E6-534462922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C1565-C407-431B-AF25-E620A0D4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80F4-D5C6-4D0F-B3B7-100B556D1944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8DB2C-FD91-46B6-95CB-07CC4F0B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8EE39-17D6-429A-8A09-4BF9A740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42DB-E232-48E8-A476-BD456BA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11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BF8D-2392-4E69-AE8C-2B8B2CD5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D5963-514C-48CB-BBB8-5FF7A5A22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4C1A-B31A-4B82-80DF-F4689ED8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80F4-D5C6-4D0F-B3B7-100B556D1944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4D4D9-2FD2-4629-91CD-3F0B62A6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5B4CA-0E52-48AE-A110-73A79C28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42DB-E232-48E8-A476-BD456BA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3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2304-B0AE-4A54-B677-01D18298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A27D-8341-4F87-BC65-5D54A96F3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535BA-48C4-4CAE-B98F-23CB36524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8E9F5-0A78-4CEE-A4C5-DC90F3E0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80F4-D5C6-4D0F-B3B7-100B556D1944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5D6F3-3DAA-44C1-940F-5E629740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28140-E259-4095-917A-7007781E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42DB-E232-48E8-A476-BD456BA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74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DCD4-05ED-4678-B235-3DAE880B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8CB65-0F08-4737-BAB5-F6DDE1FC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11CA6-0572-4C2C-B0EA-7A941F722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174EB-82EB-4424-B996-59D7B7ABB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4A5A9-1033-419A-8C65-C2E564578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CA0FE-BA08-4B9F-8E94-E7C69591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80F4-D5C6-4D0F-B3B7-100B556D1944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777B1-A471-4A74-AEDE-55048323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A7DEA-5756-4ADE-9EEC-A15F1961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42DB-E232-48E8-A476-BD456BA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2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3FD5-D6DB-4736-9D63-AC41967D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AFA13-0621-4BA1-BBD2-98B2E641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80F4-D5C6-4D0F-B3B7-100B556D1944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D60C3-3681-403E-90B2-910B6F83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56B4D-9CB4-4788-987D-A31A0724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42DB-E232-48E8-A476-BD456BA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95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224F44-AA49-469A-AEC2-7ACC5B36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80F4-D5C6-4D0F-B3B7-100B556D1944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AD525-A790-4A98-8FA7-8FA79B3E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040A3-3883-4D66-9768-19E8E44D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42DB-E232-48E8-A476-BD456BA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23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CA0E-E8A3-4937-8A77-20FE36C4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6752-28C3-4FCE-8353-81A9B1B15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4E127-BFA6-40D5-A061-652C60C33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C557F-2BE0-4CB5-8D44-C04E64B0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80F4-D5C6-4D0F-B3B7-100B556D1944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22DE3-58FE-4C2B-BC53-8EF77E83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A5245-17BE-40B1-9432-B21CFC3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42DB-E232-48E8-A476-BD456BA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73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100F-CA31-4177-A0CE-ACF75117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2E01D-3FA5-4677-854A-648E44802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AAB6C-AC3E-463B-8296-EB7FC9DC9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88B95-21A9-4A83-B424-39DD6FF7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80F4-D5C6-4D0F-B3B7-100B556D1944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8F783-E7D9-419E-B5E8-67EA556E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52573-2F12-40A8-A764-BCBF7F07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42DB-E232-48E8-A476-BD456BA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59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DC390-45EE-4CEA-BF2A-92A1EBA2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659DC-3658-4FE1-94A1-6680B8CCB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0E00-5F2B-4372-BCCA-73E5B0E07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C80F4-D5C6-4D0F-B3B7-100B556D1944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47369-C12E-4E35-A95B-6F587FD2D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D4968-7FC1-4948-BEC6-5BA59EB85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742DB-E232-48E8-A476-BD456BA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59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1146-0CED-4135-BC32-63F439DE8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481" y="389924"/>
            <a:ext cx="9144000" cy="2387600"/>
          </a:xfrm>
        </p:spPr>
        <p:txBody>
          <a:bodyPr/>
          <a:lstStyle/>
          <a:p>
            <a:r>
              <a:rPr lang="en-GB" dirty="0"/>
              <a:t>RVC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BAB5F-F13E-4378-8F35-9D03E80FF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5881" y="2102751"/>
            <a:ext cx="9144000" cy="1655762"/>
          </a:xfrm>
        </p:spPr>
        <p:txBody>
          <a:bodyPr/>
          <a:lstStyle/>
          <a:p>
            <a:r>
              <a:rPr lang="en-GB" dirty="0"/>
              <a:t>Robot Vacuum Cleaner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F289B-097F-4FCE-B4F9-579043C5E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5" t="26066" b="21442"/>
          <a:stretch/>
        </p:blipFill>
        <p:spPr>
          <a:xfrm>
            <a:off x="1832919" y="2851664"/>
            <a:ext cx="9399373" cy="359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1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DB6D-8E6C-44CB-80FC-590F2C57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73AB-DDF1-4B24-A75F-708C74229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  <a:p>
            <a:r>
              <a:rPr lang="en-GB" dirty="0"/>
              <a:t>Low level design</a:t>
            </a:r>
          </a:p>
        </p:txBody>
      </p:sp>
    </p:spTree>
    <p:extLst>
      <p:ext uri="{BB962C8B-B14F-4D97-AF65-F5344CB8AC3E}">
        <p14:creationId xmlns:p14="http://schemas.microsoft.com/office/powerpoint/2010/main" val="409677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069-6E3D-4528-9C02-B622867F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36F3-AD81-4142-8D2E-5A471583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basic idea is to use a layered style, to decouple the device drivers (that likely change often) from application logic (movement, mapping algorithms).  The presentation layer is, presently, very simple (just 2 buttons), but it could be extended in the future</a:t>
            </a:r>
          </a:p>
          <a:p>
            <a:r>
              <a:rPr lang="en-GB" dirty="0"/>
              <a:t> Layers are represented with packages. </a:t>
            </a:r>
          </a:p>
        </p:txBody>
      </p:sp>
    </p:spTree>
    <p:extLst>
      <p:ext uri="{BB962C8B-B14F-4D97-AF65-F5344CB8AC3E}">
        <p14:creationId xmlns:p14="http://schemas.microsoft.com/office/powerpoint/2010/main" val="219723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FDB4-51C7-4119-B501-974C625D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7417E5D-546B-44BC-9197-A1ED77F67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22" y="1043052"/>
            <a:ext cx="8785493" cy="5683072"/>
          </a:xfrm>
        </p:spPr>
      </p:pic>
    </p:spTree>
    <p:extLst>
      <p:ext uri="{BB962C8B-B14F-4D97-AF65-F5344CB8AC3E}">
        <p14:creationId xmlns:p14="http://schemas.microsoft.com/office/powerpoint/2010/main" val="289979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CF1C-8788-4C83-BD87-CA68F804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Low level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10F9-4A47-4FC1-8ED5-246732606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Since there are few classes, one single class diagram is used, covering all packages</a:t>
            </a:r>
          </a:p>
          <a:p>
            <a:r>
              <a:rPr lang="en-GB" dirty="0"/>
              <a:t>Each sensor / actuator has a corresponding class (device driver layer)</a:t>
            </a:r>
          </a:p>
          <a:p>
            <a:r>
              <a:rPr lang="en-GB" dirty="0"/>
              <a:t>Consistent groups of functions are grouped (class motion manager, class energy manager etc) (application logic layer)</a:t>
            </a:r>
          </a:p>
          <a:p>
            <a:r>
              <a:rPr lang="en-GB" dirty="0"/>
              <a:t>House map, path, tile, position, and of course robot, come from the glossary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56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ABA-8C31-49A8-9D23-3BBB10D7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4D9CAE3-07C5-4B9D-8821-E0AF67280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82" y="350921"/>
            <a:ext cx="9539606" cy="6312425"/>
          </a:xfrm>
        </p:spPr>
      </p:pic>
    </p:spTree>
    <p:extLst>
      <p:ext uri="{BB962C8B-B14F-4D97-AF65-F5344CB8AC3E}">
        <p14:creationId xmlns:p14="http://schemas.microsoft.com/office/powerpoint/2010/main" val="101968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FB59-8867-4039-9E38-63677C6F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Low level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C100-9B59-4DF8-9B13-73DB1FBE2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Patterns that could be used to improve the design: </a:t>
            </a:r>
          </a:p>
          <a:p>
            <a:pPr lvl="1"/>
            <a:r>
              <a:rPr lang="en-GB" dirty="0"/>
              <a:t>Adapter, for interfaces with device drivers</a:t>
            </a:r>
          </a:p>
          <a:p>
            <a:pPr lvl="1"/>
            <a:r>
              <a:rPr lang="en-GB" dirty="0"/>
              <a:t>Strategy, for complex algorithms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85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RVC</vt:lpstr>
      <vt:lpstr>Design</vt:lpstr>
      <vt:lpstr>Architecture</vt:lpstr>
      <vt:lpstr>PowerPoint Presentation</vt:lpstr>
      <vt:lpstr>Low level design</vt:lpstr>
      <vt:lpstr>PowerPoint Presentation</vt:lpstr>
      <vt:lpstr>Low level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RVC</dc:title>
  <dc:creator>Morisio  Maurizio</dc:creator>
  <cp:lastModifiedBy>Morisio  Maurizio</cp:lastModifiedBy>
  <cp:revision>1</cp:revision>
  <dcterms:created xsi:type="dcterms:W3CDTF">2022-04-22T10:07:50Z</dcterms:created>
  <dcterms:modified xsi:type="dcterms:W3CDTF">2022-04-22T10:21:50Z</dcterms:modified>
</cp:coreProperties>
</file>