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3" r:id="rId5"/>
    <p:sldId id="281" r:id="rId6"/>
    <p:sldId id="282" r:id="rId7"/>
    <p:sldId id="278" r:id="rId8"/>
    <p:sldId id="279" r:id="rId9"/>
    <p:sldId id="280" r:id="rId10"/>
    <p:sldId id="286" r:id="rId11"/>
    <p:sldId id="271" r:id="rId12"/>
    <p:sldId id="273" r:id="rId13"/>
    <p:sldId id="274" r:id="rId14"/>
    <p:sldId id="275" r:id="rId15"/>
    <p:sldId id="276" r:id="rId16"/>
    <p:sldId id="277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6386-796E-46A2-A753-D8EBED1C9FC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6B3C-9450-4C20-AA28-9D478CC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EZ WH -notes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B653-FC42-4872-AFFA-E2DB6D13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5564-0447-44E3-9936-53F544F2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miss </a:t>
            </a:r>
            <a:r>
              <a:rPr lang="it-IT" dirty="0" err="1"/>
              <a:t>historical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u="sng" dirty="0" err="1"/>
              <a:t>your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performance </a:t>
            </a:r>
            <a:r>
              <a:rPr lang="it-IT" dirty="0" err="1"/>
              <a:t>as</a:t>
            </a:r>
            <a:r>
              <a:rPr lang="it-IT" dirty="0"/>
              <a:t> a team</a:t>
            </a:r>
          </a:p>
          <a:p>
            <a:pPr marL="0" indent="0">
              <a:buNone/>
            </a:pPr>
            <a:r>
              <a:rPr lang="it-IT" dirty="0"/>
              <a:t>                   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productivity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                    size of classes?</a:t>
            </a:r>
            <a:endParaRPr lang="en-US" dirty="0"/>
          </a:p>
          <a:p>
            <a:endParaRPr lang="en-GB" dirty="0"/>
          </a:p>
          <a:p>
            <a:r>
              <a:rPr lang="en-GB" dirty="0"/>
              <a:t>This will be available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86224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Requires data from the past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t="980" r="2392" b="4972"/>
          <a:stretch/>
        </p:blipFill>
        <p:spPr bwMode="auto">
          <a:xfrm>
            <a:off x="3657600" y="2612572"/>
            <a:ext cx="4302579" cy="3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5229" y="2775857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effort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5086" y="59425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Normal case: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complete freeedom in decisions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6935" y="2188029"/>
            <a:ext cx="3053443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GUI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Application logic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Data </a:t>
            </a:r>
            <a:br>
              <a:rPr lang="it-IT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241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This course</a:t>
            </a:r>
            <a:br>
              <a:rPr lang="en-US" dirty="0"/>
            </a:br>
            <a:r>
              <a:rPr lang="en-US" dirty="0"/>
              <a:t>   need to manage 70 teams / project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Requirements are the same for all teams</a:t>
            </a:r>
          </a:p>
          <a:p>
            <a:r>
              <a:rPr lang="it-IT" dirty="0"/>
              <a:t>Part of design is mandatory for all teams</a:t>
            </a:r>
          </a:p>
          <a:p>
            <a:r>
              <a:rPr lang="it-IT" dirty="0"/>
              <a:t>Test is the same for all teams</a:t>
            </a:r>
          </a:p>
        </p:txBody>
      </p:sp>
    </p:spTree>
    <p:extLst>
      <p:ext uri="{BB962C8B-B14F-4D97-AF65-F5344CB8AC3E}">
        <p14:creationId xmlns:p14="http://schemas.microsoft.com/office/powerpoint/2010/main" val="405787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This course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API: functions (names and parameters exchanged)</a:t>
            </a:r>
            <a:br>
              <a:rPr lang="it-IT" dirty="0"/>
            </a:br>
            <a:r>
              <a:rPr lang="it-IT" dirty="0"/>
              <a:t>        including types of data, exceptions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66955" y="2383177"/>
            <a:ext cx="2269672" cy="1834966"/>
            <a:chOff x="8613841" y="1506022"/>
            <a:chExt cx="2269672" cy="1834966"/>
          </a:xfrm>
        </p:grpSpPr>
        <p:sp>
          <p:nvSpPr>
            <p:cNvPr id="5" name="TextBox 4"/>
            <p:cNvSpPr txBox="1"/>
            <p:nvPr/>
          </p:nvSpPr>
          <p:spPr>
            <a:xfrm>
              <a:off x="8613842" y="1506022"/>
              <a:ext cx="2269671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GUI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13841" y="2971656"/>
              <a:ext cx="2269671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API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flipH="1">
              <a:off x="9748677" y="1875354"/>
              <a:ext cx="1" cy="1096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866954" y="4228595"/>
            <a:ext cx="2269671" cy="10858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08564" y="2318657"/>
            <a:ext cx="1338943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 change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58592" y="3722409"/>
            <a:ext cx="1338943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 change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349885" y="3076266"/>
            <a:ext cx="1338943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 change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62773" y="4480018"/>
            <a:ext cx="1338943" cy="506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5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is example of Facade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4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vs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66955" y="2383177"/>
            <a:ext cx="2269672" cy="1834966"/>
            <a:chOff x="8613841" y="1506022"/>
            <a:chExt cx="2269672" cy="1834966"/>
          </a:xfrm>
        </p:grpSpPr>
        <p:sp>
          <p:nvSpPr>
            <p:cNvPr id="5" name="TextBox 4"/>
            <p:cNvSpPr txBox="1"/>
            <p:nvPr/>
          </p:nvSpPr>
          <p:spPr>
            <a:xfrm>
              <a:off x="8613842" y="1506022"/>
              <a:ext cx="2269671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GUI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13841" y="2971656"/>
              <a:ext cx="2269671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API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flipH="1">
              <a:off x="9748677" y="1875354"/>
              <a:ext cx="1" cy="1096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866954" y="4228595"/>
            <a:ext cx="2269671" cy="10858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83872" y="2310493"/>
            <a:ext cx="2833008" cy="54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Standard GUI test cases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46465" y="3759973"/>
            <a:ext cx="2833008" cy="54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Standard API 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5CE8-4A9C-4CDC-BE00-0A0CF412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4E3-4BC1-4700-8131-A075FC7F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about authentication?</a:t>
            </a:r>
          </a:p>
          <a:p>
            <a:r>
              <a:rPr lang="en-GB" dirty="0"/>
              <a:t>What about access rights?</a:t>
            </a:r>
          </a:p>
          <a:p>
            <a:pPr lvl="1"/>
            <a:r>
              <a:rPr lang="en-GB" dirty="0"/>
              <a:t>Manager can do everything</a:t>
            </a:r>
          </a:p>
          <a:p>
            <a:pPr lvl="1"/>
            <a:r>
              <a:rPr lang="en-GB" dirty="0"/>
              <a:t>Supplier can do certain things, not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05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74D-83D4-4760-AF2C-76B2C94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5234-4F7B-4699-B0D5-FF1E797F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now, do not consider the problem</a:t>
            </a:r>
          </a:p>
          <a:p>
            <a:endParaRPr lang="en-GB" dirty="0"/>
          </a:p>
          <a:p>
            <a:r>
              <a:rPr lang="en-GB" dirty="0"/>
              <a:t>A JS component will be used to handle this problem </a:t>
            </a:r>
          </a:p>
          <a:p>
            <a:r>
              <a:rPr lang="en-GB" dirty="0"/>
              <a:t>In your design consider only one type of user that can do everything</a:t>
            </a:r>
          </a:p>
        </p:txBody>
      </p:sp>
    </p:spTree>
    <p:extLst>
      <p:ext uri="{BB962C8B-B14F-4D97-AF65-F5344CB8AC3E}">
        <p14:creationId xmlns:p14="http://schemas.microsoft.com/office/powerpoint/2010/main" val="43761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7D-3445-4C7E-9981-63DB1495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Official requirements  +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BAA5-A1FB-4CB7-9AB8-FF6BAEE5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point for design, coding, testing</a:t>
            </a:r>
          </a:p>
          <a:p>
            <a:endParaRPr lang="en-GB" dirty="0"/>
          </a:p>
          <a:p>
            <a:r>
              <a:rPr lang="en-GB" dirty="0"/>
              <a:t>May contain defects – in case you find one, signal it with GIT issues</a:t>
            </a:r>
          </a:p>
          <a:p>
            <a:endParaRPr lang="en-GB" dirty="0"/>
          </a:p>
          <a:p>
            <a:r>
              <a:rPr lang="en-GB" dirty="0"/>
              <a:t>In case of conflicts </a:t>
            </a:r>
            <a:r>
              <a:rPr lang="en-GB" dirty="0" err="1"/>
              <a:t>OfficialRequirement</a:t>
            </a:r>
            <a:r>
              <a:rPr lang="en-GB" dirty="0"/>
              <a:t> vs API, API prevails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7BE4-4513-45AF-B57D-F965B66E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EFD0-4AAA-4B9E-96FD-70C1CAFA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A59A8-B499-4278-A277-C6911726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74"/>
            <a:ext cx="12036357" cy="67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2D7-9F78-43B0-8DBC-660BC3BA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023A-3A51-4B6B-A6D1-F818E85D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defect </a:t>
            </a:r>
          </a:p>
          <a:p>
            <a:r>
              <a:rPr lang="en-GB" dirty="0"/>
              <a:t>A request of work (task in Gantt)</a:t>
            </a:r>
          </a:p>
          <a:p>
            <a:endParaRPr lang="en-GB" dirty="0"/>
          </a:p>
          <a:p>
            <a:r>
              <a:rPr lang="en-GB" dirty="0"/>
              <a:t>Has a state (open, assigned to, closed)</a:t>
            </a:r>
          </a:p>
          <a:p>
            <a:r>
              <a:rPr lang="en-GB" dirty="0"/>
              <a:t>Has a tag / label 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Git issues also for coordination inside your team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4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187-9E25-4D13-BD0C-8B8604E7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B1E5-FF27-4F2A-92AD-11360A31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 diagram</a:t>
            </a:r>
          </a:p>
          <a:p>
            <a:pPr lvl="1"/>
            <a:r>
              <a:rPr lang="en-GB" dirty="0"/>
              <a:t>Data base as external actor  - why? </a:t>
            </a:r>
          </a:p>
        </p:txBody>
      </p:sp>
    </p:spTree>
    <p:extLst>
      <p:ext uri="{BB962C8B-B14F-4D97-AF65-F5344CB8AC3E}">
        <p14:creationId xmlns:p14="http://schemas.microsoft.com/office/powerpoint/2010/main" val="8275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57D-D209-4B25-A96A-2012A80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12B0-C0C6-475E-BCE8-2D9DA562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  <a:p>
            <a:pPr lvl="1"/>
            <a:r>
              <a:rPr lang="en-GB" dirty="0"/>
              <a:t>Is list of </a:t>
            </a:r>
            <a:r>
              <a:rPr lang="en-GB" dirty="0" err="1"/>
              <a:t>sw</a:t>
            </a:r>
            <a:r>
              <a:rPr lang="en-GB" dirty="0"/>
              <a:t> + </a:t>
            </a:r>
            <a:r>
              <a:rPr lang="en-GB" dirty="0" err="1"/>
              <a:t>hw</a:t>
            </a:r>
            <a:r>
              <a:rPr lang="en-GB" dirty="0"/>
              <a:t> components that are part of the system </a:t>
            </a:r>
          </a:p>
          <a:p>
            <a:pPr marL="457200" lvl="1" indent="0">
              <a:buNone/>
            </a:pPr>
            <a:r>
              <a:rPr lang="en-GB" dirty="0"/>
              <a:t>        == are inside the context diagram, vs actors that are outside</a:t>
            </a:r>
          </a:p>
        </p:txBody>
      </p:sp>
    </p:spTree>
    <p:extLst>
      <p:ext uri="{BB962C8B-B14F-4D97-AF65-F5344CB8AC3E}">
        <p14:creationId xmlns:p14="http://schemas.microsoft.com/office/powerpoint/2010/main" val="36343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DC90-6027-49F7-AE91-0CAC1EDA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7C9C-D621-4EF6-AE4A-A619EE0B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6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1E9D-BBCA-4B19-98FF-61C32E50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883-EB76-4B10-BE94-0579C2C5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1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“estimate by size fails to take into account things like requirement, design time, testing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“the estimation by size isn't too accurate, as it just considers the total lines of code instead of taking into account the whole project development process”</a:t>
            </a:r>
          </a:p>
          <a:p>
            <a:pPr marL="0" indent="0">
              <a:buNone/>
            </a:pPr>
            <a:r>
              <a:rPr lang="en-GB" dirty="0"/>
              <a:t>     NO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productivity = </a:t>
            </a:r>
            <a:r>
              <a:rPr lang="en-GB" dirty="0" err="1"/>
              <a:t>loc</a:t>
            </a:r>
            <a:r>
              <a:rPr lang="en-GB" dirty="0"/>
              <a:t> / effort   (effort includes effort for design, testing etc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2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B0D-4076-4D91-A7E8-1BC08BF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7295-27F7-40A8-B459-F3C7FB19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“here we are considering that the four teammates are working always at the same time and with a productivity of 100%: that's of course not always true.”</a:t>
            </a:r>
          </a:p>
          <a:p>
            <a:pPr marL="0" indent="0">
              <a:buNone/>
            </a:pPr>
            <a:r>
              <a:rPr lang="en-GB" dirty="0"/>
              <a:t>   NO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productivity contains coffee breaks, meetings, and whatever ‘lost time’</a:t>
            </a:r>
          </a:p>
        </p:txBody>
      </p:sp>
    </p:spTree>
    <p:extLst>
      <p:ext uri="{BB962C8B-B14F-4D97-AF65-F5344CB8AC3E}">
        <p14:creationId xmlns:p14="http://schemas.microsoft.com/office/powerpoint/2010/main" val="20720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EZ WH -notes</vt:lpstr>
      <vt:lpstr>Official requirements  + APIs</vt:lpstr>
      <vt:lpstr>PowerPoint Presentation</vt:lpstr>
      <vt:lpstr>GIT issues</vt:lpstr>
      <vt:lpstr>Requirements</vt:lpstr>
      <vt:lpstr>Requirements</vt:lpstr>
      <vt:lpstr>Estimation</vt:lpstr>
      <vt:lpstr>PowerPoint Presentation</vt:lpstr>
      <vt:lpstr>PowerPoint Presentation</vt:lpstr>
      <vt:lpstr>PowerPoint Presentation</vt:lpstr>
      <vt:lpstr>Estimation</vt:lpstr>
      <vt:lpstr>Design</vt:lpstr>
      <vt:lpstr>Design</vt:lpstr>
      <vt:lpstr>Design</vt:lpstr>
      <vt:lpstr>Design</vt:lpstr>
      <vt:lpstr>Design vs testing</vt:lpstr>
      <vt:lpstr>Design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softeng-lab1-dell</dc:creator>
  <cp:lastModifiedBy>Morisio  Maurizio</cp:lastModifiedBy>
  <cp:revision>14</cp:revision>
  <dcterms:created xsi:type="dcterms:W3CDTF">2021-04-07T11:00:02Z</dcterms:created>
  <dcterms:modified xsi:type="dcterms:W3CDTF">2022-04-21T11:28:34Z</dcterms:modified>
</cp:coreProperties>
</file>