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553057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14305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22723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7779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72982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52270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6094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9532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86000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T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85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43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3460E-4E19-4D30-ADD9-774818D872D6}" type="datetimeFigureOut">
              <a:rPr lang="en-TZ" smtClean="0"/>
              <a:t>17/08/2022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720317-C9F7-4AFB-9E56-96262CFD8FCB}" type="slidenum">
              <a:rPr lang="en-TZ" smtClean="0"/>
              <a:t>‹#›</a:t>
            </a:fld>
            <a:endParaRPr lang="en-TZ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0362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0FB4-ECC5-4514-8846-77D6DF63F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MONEY AND FINANCIAL INCLUSION IN TANZANIA PROJECT</a:t>
            </a:r>
            <a:endParaRPr lang="en-T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6D5-F178-4CCA-8F6A-4F60F613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7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290201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0A9B-4613-478A-A280-D352D178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3514"/>
            <a:ext cx="10058400" cy="2236572"/>
          </a:xfrm>
        </p:spPr>
        <p:txBody>
          <a:bodyPr/>
          <a:lstStyle/>
          <a:p>
            <a:pPr algn="ctr"/>
            <a:r>
              <a:rPr lang="en-US" b="1" dirty="0"/>
              <a:t>THANK YOU!!</a:t>
            </a:r>
            <a:endParaRPr lang="en-TZ" b="1" dirty="0"/>
          </a:p>
        </p:txBody>
      </p:sp>
    </p:spTree>
    <p:extLst>
      <p:ext uri="{BB962C8B-B14F-4D97-AF65-F5344CB8AC3E}">
        <p14:creationId xmlns:p14="http://schemas.microsoft.com/office/powerpoint/2010/main" val="42756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5155-7D6A-4657-9436-4EF7D4C8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en-T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6924-F716-418A-93B6-04967AF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Group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Significance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Dataset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2315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3E2C-E0CD-462A-B9F4-DF31A713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Group Members</a:t>
            </a:r>
            <a:endParaRPr lang="en-T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5AFF-DF6E-4E76-84A5-3B8A27F0C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Candy Jeremiah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Hussein </a:t>
            </a:r>
            <a:r>
              <a:rPr lang="en-US" dirty="0" err="1"/>
              <a:t>Mzenzi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Pawa</a:t>
            </a:r>
            <a:r>
              <a:rPr lang="en-US" dirty="0"/>
              <a:t> </a:t>
            </a:r>
            <a:r>
              <a:rPr lang="en-US" dirty="0" err="1"/>
              <a:t>Makeresia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207628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8B4-D6F4-4BAA-BD09-2114D5CA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Problem Statement</a:t>
            </a:r>
            <a:endParaRPr lang="en-T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60AA-C0D4-418B-8859-18832886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small percent of people in Tanzania have bank accounts and a lot more of Tanzanians who don’t have bank accounts do other types of formal financial services, primarily, mobile money.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Mobile money has become an important entry point to financial inclusion for people who have been traditionally excluded from the formal financial systems in Africa. It is increasingly becoming a platform for people to access a broad range of financial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means mobile money clients and markets are increasing exponentially all over Tanzania and hence mobile money providers need a way to be able to thoroughly target the said increasing markets and clients for better effectiveness.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predicting which individuals are most likely to use mobile money, a precise target area can also be attained.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114220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257C60-97F9-44A1-BBAD-F5FF24BD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717550"/>
            <a:ext cx="9118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9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2935-BEEF-4ECF-AE24-33790445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Objective</a:t>
            </a:r>
            <a:endParaRPr lang="en-T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491C-B796-4B87-9B76-F4302EA0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this </a:t>
            </a:r>
            <a:r>
              <a:rPr lang="en-US"/>
              <a:t>project is </a:t>
            </a:r>
            <a:r>
              <a:rPr lang="en-US" dirty="0"/>
              <a:t>to </a:t>
            </a:r>
            <a:r>
              <a:rPr lang="en-US" b="1" dirty="0"/>
              <a:t>predict</a:t>
            </a:r>
            <a:r>
              <a:rPr lang="en-US" dirty="0"/>
              <a:t> which individuals are most likely to use mobile money.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goal is to accurately </a:t>
            </a:r>
            <a:r>
              <a:rPr lang="en-US" b="1" dirty="0"/>
              <a:t>classify</a:t>
            </a:r>
            <a:r>
              <a:rPr lang="en-US" dirty="0"/>
              <a:t> each individual into four groups;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Individuals who do not use mobile money, do not save, do not have credit, and do not have insurance.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Individuals who do not use mobile money but use at least one of the other financial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Individuals who use mobile money only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Individuals who use mobile money and at least one other financial service</a:t>
            </a:r>
          </a:p>
        </p:txBody>
      </p:sp>
    </p:spTree>
    <p:extLst>
      <p:ext uri="{BB962C8B-B14F-4D97-AF65-F5344CB8AC3E}">
        <p14:creationId xmlns:p14="http://schemas.microsoft.com/office/powerpoint/2010/main" val="261320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6632-2CFF-4C4A-984A-ADD58FD4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Significance</a:t>
            </a:r>
            <a:endParaRPr lang="en-T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FBA4-7597-4A2F-9A6D-E2410A5A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model can help mobile money providers target new clients and markets across Tanzania more effectively and hence increase </a:t>
            </a:r>
            <a:r>
              <a:rPr lang="en-US" b="1" dirty="0"/>
              <a:t>profits</a:t>
            </a:r>
            <a:r>
              <a:rPr lang="en-US" dirty="0"/>
              <a:t> among their business organizations.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Also, it provides </a:t>
            </a:r>
            <a:r>
              <a:rPr lang="en-US" b="1" dirty="0"/>
              <a:t>better financial convenience </a:t>
            </a:r>
            <a:r>
              <a:rPr lang="en-US" dirty="0"/>
              <a:t>for the said markets and clients.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361109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3535-D571-4063-8CDC-A20CEAB0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Dataset Description</a:t>
            </a:r>
            <a:endParaRPr lang="en-T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122C-F695-4A70-8457-F34A9387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Shape of the dataset</a:t>
            </a:r>
          </a:p>
          <a:p>
            <a:pPr marL="0" indent="0">
              <a:buNone/>
            </a:pPr>
            <a:r>
              <a:rPr lang="en-US" dirty="0"/>
              <a:t>The dataset to be used has </a:t>
            </a:r>
            <a:r>
              <a:rPr lang="en-US" b="1" dirty="0"/>
              <a:t>7094 rows </a:t>
            </a:r>
            <a:r>
              <a:rPr lang="en-US" dirty="0"/>
              <a:t>and </a:t>
            </a:r>
            <a:r>
              <a:rPr lang="en-US" b="1" dirty="0"/>
              <a:t>37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types</a:t>
            </a:r>
          </a:p>
          <a:p>
            <a:pPr marL="0" indent="0">
              <a:buNone/>
            </a:pPr>
            <a:r>
              <a:rPr lang="en-US" dirty="0"/>
              <a:t>Data in only two columns are of </a:t>
            </a:r>
            <a:r>
              <a:rPr lang="en-US" b="1" dirty="0"/>
              <a:t>float type</a:t>
            </a:r>
            <a:r>
              <a:rPr lang="en-US" dirty="0"/>
              <a:t>. The rest are </a:t>
            </a:r>
            <a:r>
              <a:rPr lang="en-US" b="1" dirty="0"/>
              <a:t>integers</a:t>
            </a:r>
            <a:r>
              <a:rPr lang="en-US" dirty="0"/>
              <a:t>.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Features</a:t>
            </a:r>
          </a:p>
          <a:p>
            <a:pPr marL="0" indent="0">
              <a:buNone/>
            </a:pPr>
            <a:r>
              <a:rPr lang="en-US" dirty="0"/>
              <a:t>These are all columns except the target column which is “</a:t>
            </a:r>
            <a:r>
              <a:rPr lang="en-US" dirty="0" err="1"/>
              <a:t>mobile_money_classification</a:t>
            </a:r>
            <a:r>
              <a:rPr lang="en-US" dirty="0"/>
              <a:t>”. And these are;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ID, Q1, Q2, Q3, Q4, Q5, Q6, Q7, Q8, Q8_1, Q8_2, Q8_3, Q8_4, Q8_5, Q8_6, Q8_7, Q8_8, Q8_9, Q8_10, Q8_11, Q9, Q10, Q11, Q12, Q13, Q14, Q15, Q17, Q18, Q19, Latitude, Longitude, </a:t>
            </a:r>
            <a:r>
              <a:rPr lang="en-US" dirty="0" err="1"/>
              <a:t>mobile_money</a:t>
            </a:r>
            <a:r>
              <a:rPr lang="en-US" dirty="0"/>
              <a:t>, savings and borrowing.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315685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0503-AAD2-49F1-A6BC-F7113145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Others</a:t>
            </a:r>
            <a:endParaRPr lang="en-T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B7F9-79E4-419C-B79B-A07AD806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Missing values</a:t>
            </a:r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no missing values </a:t>
            </a:r>
            <a:r>
              <a:rPr lang="en-US" dirty="0"/>
              <a:t>in our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Evaluation Metrics</a:t>
            </a:r>
          </a:p>
          <a:p>
            <a:pPr marL="0" indent="0">
              <a:buNone/>
            </a:pPr>
            <a:r>
              <a:rPr lang="en-US" dirty="0"/>
              <a:t>This is used to assess how well the results are.</a:t>
            </a:r>
          </a:p>
          <a:p>
            <a:pPr marL="0" indent="0">
              <a:buNone/>
            </a:pPr>
            <a:r>
              <a:rPr lang="en-US" dirty="0"/>
              <a:t>Here, the Evaluation Metric specified is </a:t>
            </a:r>
            <a:r>
              <a:rPr lang="en-US" b="1" dirty="0"/>
              <a:t>Log Loss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Log Loss </a:t>
            </a:r>
            <a:r>
              <a:rPr lang="en-US" dirty="0"/>
              <a:t>is how close the prediction probability is to the actual value. The more the predicted probability diverges from the actual value, the higher the log loss value.</a:t>
            </a:r>
          </a:p>
          <a:p>
            <a:pPr marL="0" indent="0">
              <a:buNone/>
            </a:pP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395389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344</TotalTime>
  <Words>505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Garamond</vt:lpstr>
      <vt:lpstr>Wingdings</vt:lpstr>
      <vt:lpstr>Savon</vt:lpstr>
      <vt:lpstr>MOBILE MONEY AND FINANCIAL INCLUSION IN TANZANIA PROJECT</vt:lpstr>
      <vt:lpstr>CONTENT</vt:lpstr>
      <vt:lpstr>1. Group Members</vt:lpstr>
      <vt:lpstr>2. Problem Statement</vt:lpstr>
      <vt:lpstr>PowerPoint Presentation</vt:lpstr>
      <vt:lpstr>3. Objective</vt:lpstr>
      <vt:lpstr>4. Significance</vt:lpstr>
      <vt:lpstr>5. Dataset Description</vt:lpstr>
      <vt:lpstr>6. Others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MONEY AND FINANCIAL INCLUSION IN TANZANIA PROJECT</dc:title>
  <dc:creator>Candy Jeremiah</dc:creator>
  <cp:lastModifiedBy>Candy Jeremiah</cp:lastModifiedBy>
  <cp:revision>18</cp:revision>
  <dcterms:created xsi:type="dcterms:W3CDTF">2022-08-16T08:11:19Z</dcterms:created>
  <dcterms:modified xsi:type="dcterms:W3CDTF">2022-08-17T10:46:58Z</dcterms:modified>
</cp:coreProperties>
</file>