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767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08B67-4FC3-4310-BE3B-C3DD4C94D048}" v="60" dt="2025-08-16T19:33:05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/>
        <p:guide pos="7673"/>
        <p:guide orient="horz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y juanes perez" userId="3dd1124e88082ce9" providerId="LiveId" clId="{26308B67-4FC3-4310-BE3B-C3DD4C94D048}"/>
    <pc:docChg chg="undo redo custSel modSld">
      <pc:chgData name="Felipe y juanes perez" userId="3dd1124e88082ce9" providerId="LiveId" clId="{26308B67-4FC3-4310-BE3B-C3DD4C94D048}" dt="2025-08-16T19:42:45.455" v="602" actId="313"/>
      <pc:docMkLst>
        <pc:docMk/>
      </pc:docMkLst>
      <pc:sldChg chg="addSp delSp modSp mod">
        <pc:chgData name="Felipe y juanes perez" userId="3dd1124e88082ce9" providerId="LiveId" clId="{26308B67-4FC3-4310-BE3B-C3DD4C94D048}" dt="2025-08-16T19:33:58.592" v="544" actId="1076"/>
        <pc:sldMkLst>
          <pc:docMk/>
          <pc:sldMk cId="0" sldId="257"/>
        </pc:sldMkLst>
        <pc:spChg chg="mod">
          <ac:chgData name="Felipe y juanes perez" userId="3dd1124e88082ce9" providerId="LiveId" clId="{26308B67-4FC3-4310-BE3B-C3DD4C94D048}" dt="2025-08-16T19:33:05.416" v="533" actId="20577"/>
          <ac:spMkLst>
            <pc:docMk/>
            <pc:sldMk cId="0" sldId="257"/>
            <ac:spMk id="93" creationId="{00000000-0000-0000-0000-000000000000}"/>
          </ac:spMkLst>
        </pc:spChg>
        <pc:picChg chg="mod">
          <ac:chgData name="Felipe y juanes perez" userId="3dd1124e88082ce9" providerId="LiveId" clId="{26308B67-4FC3-4310-BE3B-C3DD4C94D048}" dt="2025-08-16T19:33:58.592" v="544" actId="1076"/>
          <ac:picMkLst>
            <pc:docMk/>
            <pc:sldMk cId="0" sldId="257"/>
            <ac:picMk id="6" creationId="{8D997533-C8FF-8F98-D3D4-7855F4483F1A}"/>
          </ac:picMkLst>
        </pc:picChg>
        <pc:picChg chg="del">
          <ac:chgData name="Felipe y juanes perez" userId="3dd1124e88082ce9" providerId="LiveId" clId="{26308B67-4FC3-4310-BE3B-C3DD4C94D048}" dt="2025-08-16T19:32:56.600" v="531" actId="21"/>
          <ac:picMkLst>
            <pc:docMk/>
            <pc:sldMk cId="0" sldId="257"/>
            <ac:picMk id="7" creationId="{52603E8B-5FFB-92C7-A2A1-B346E877C5FA}"/>
          </ac:picMkLst>
        </pc:picChg>
        <pc:picChg chg="add mod modCrop">
          <ac:chgData name="Felipe y juanes perez" userId="3dd1124e88082ce9" providerId="LiveId" clId="{26308B67-4FC3-4310-BE3B-C3DD4C94D048}" dt="2025-08-16T19:33:50.175" v="543" actId="1076"/>
          <ac:picMkLst>
            <pc:docMk/>
            <pc:sldMk cId="0" sldId="257"/>
            <ac:picMk id="10" creationId="{5BF2F733-E5DA-B60C-B3C0-8D21BE527839}"/>
          </ac:picMkLst>
        </pc:picChg>
      </pc:sldChg>
      <pc:sldChg chg="addSp delSp modSp mod">
        <pc:chgData name="Felipe y juanes perez" userId="3dd1124e88082ce9" providerId="LiveId" clId="{26308B67-4FC3-4310-BE3B-C3DD4C94D048}" dt="2025-08-16T19:30:06.868" v="530" actId="732"/>
        <pc:sldMkLst>
          <pc:docMk/>
          <pc:sldMk cId="0" sldId="259"/>
        </pc:sldMkLst>
        <pc:spChg chg="mod">
          <ac:chgData name="Felipe y juanes perez" userId="3dd1124e88082ce9" providerId="LiveId" clId="{26308B67-4FC3-4310-BE3B-C3DD4C94D048}" dt="2025-08-15T07:34:53.389" v="137" actId="20577"/>
          <ac:spMkLst>
            <pc:docMk/>
            <pc:sldMk cId="0" sldId="259"/>
            <ac:spMk id="111" creationId="{00000000-0000-0000-0000-000000000000}"/>
          </ac:spMkLst>
        </pc:spChg>
        <pc:spChg chg="del">
          <ac:chgData name="Felipe y juanes perez" userId="3dd1124e88082ce9" providerId="LiveId" clId="{26308B67-4FC3-4310-BE3B-C3DD4C94D048}" dt="2025-08-15T07:28:47.218" v="35" actId="21"/>
          <ac:spMkLst>
            <pc:docMk/>
            <pc:sldMk cId="0" sldId="259"/>
            <ac:spMk id="113" creationId="{00000000-0000-0000-0000-000000000000}"/>
          </ac:spMkLst>
        </pc:spChg>
        <pc:spChg chg="del">
          <ac:chgData name="Felipe y juanes perez" userId="3dd1124e88082ce9" providerId="LiveId" clId="{26308B67-4FC3-4310-BE3B-C3DD4C94D048}" dt="2025-08-15T07:27:55.412" v="29" actId="21"/>
          <ac:spMkLst>
            <pc:docMk/>
            <pc:sldMk cId="0" sldId="259"/>
            <ac:spMk id="114" creationId="{00000000-0000-0000-0000-000000000000}"/>
          </ac:spMkLst>
        </pc:spChg>
        <pc:picChg chg="add mod">
          <ac:chgData name="Felipe y juanes perez" userId="3dd1124e88082ce9" providerId="LiveId" clId="{26308B67-4FC3-4310-BE3B-C3DD4C94D048}" dt="2025-08-15T07:32:41.414" v="64" actId="1076"/>
          <ac:picMkLst>
            <pc:docMk/>
            <pc:sldMk cId="0" sldId="259"/>
            <ac:picMk id="3" creationId="{DF0A02B9-5E36-8E0E-461C-608E7907F256}"/>
          </ac:picMkLst>
        </pc:picChg>
        <pc:picChg chg="add mod modCrop">
          <ac:chgData name="Felipe y juanes perez" userId="3dd1124e88082ce9" providerId="LiveId" clId="{26308B67-4FC3-4310-BE3B-C3DD4C94D048}" dt="2025-08-16T19:30:06.868" v="530" actId="732"/>
          <ac:picMkLst>
            <pc:docMk/>
            <pc:sldMk cId="0" sldId="259"/>
            <ac:picMk id="5" creationId="{753A2253-6924-FE48-012A-1EDC0CAAF46D}"/>
          </ac:picMkLst>
        </pc:picChg>
      </pc:sldChg>
      <pc:sldChg chg="addSp delSp modSp mod">
        <pc:chgData name="Felipe y juanes perez" userId="3dd1124e88082ce9" providerId="LiveId" clId="{26308B67-4FC3-4310-BE3B-C3DD4C94D048}" dt="2025-08-16T19:42:45.455" v="602" actId="313"/>
        <pc:sldMkLst>
          <pc:docMk/>
          <pc:sldMk cId="0" sldId="260"/>
        </pc:sldMkLst>
        <pc:spChg chg="add mod">
          <ac:chgData name="Felipe y juanes perez" userId="3dd1124e88082ce9" providerId="LiveId" clId="{26308B67-4FC3-4310-BE3B-C3DD4C94D048}" dt="2025-08-15T07:35:35.114" v="152"/>
          <ac:spMkLst>
            <pc:docMk/>
            <pc:sldMk cId="0" sldId="260"/>
            <ac:spMk id="2" creationId="{C070117A-AB43-25BF-4F56-B961A797C136}"/>
          </ac:spMkLst>
        </pc:spChg>
        <pc:spChg chg="add mod">
          <ac:chgData name="Felipe y juanes perez" userId="3dd1124e88082ce9" providerId="LiveId" clId="{26308B67-4FC3-4310-BE3B-C3DD4C94D048}" dt="2025-08-15T07:35:41.690" v="162"/>
          <ac:spMkLst>
            <pc:docMk/>
            <pc:sldMk cId="0" sldId="260"/>
            <ac:spMk id="3" creationId="{0F20BAEF-2B64-BC49-3091-AF6FF88821F4}"/>
          </ac:spMkLst>
        </pc:spChg>
        <pc:spChg chg="add mod">
          <ac:chgData name="Felipe y juanes perez" userId="3dd1124e88082ce9" providerId="LiveId" clId="{26308B67-4FC3-4310-BE3B-C3DD4C94D048}" dt="2025-08-16T19:42:45.455" v="602" actId="313"/>
          <ac:spMkLst>
            <pc:docMk/>
            <pc:sldMk cId="0" sldId="260"/>
            <ac:spMk id="4" creationId="{D2829B08-2318-E570-2180-853E4FAC06F9}"/>
          </ac:spMkLst>
        </pc:spChg>
        <pc:spChg chg="add del mod">
          <ac:chgData name="Felipe y juanes perez" userId="3dd1124e88082ce9" providerId="LiveId" clId="{26308B67-4FC3-4310-BE3B-C3DD4C94D048}" dt="2025-08-15T07:35:41.705" v="163"/>
          <ac:spMkLst>
            <pc:docMk/>
            <pc:sldMk cId="0" sldId="260"/>
            <ac:spMk id="120" creationId="{00000000-0000-0000-0000-000000000000}"/>
          </ac:spMkLst>
        </pc:spChg>
        <pc:spChg chg="del">
          <ac:chgData name="Felipe y juanes perez" userId="3dd1124e88082ce9" providerId="LiveId" clId="{26308B67-4FC3-4310-BE3B-C3DD4C94D048}" dt="2025-08-15T07:40:23.531" v="228" actId="21"/>
          <ac:spMkLst>
            <pc:docMk/>
            <pc:sldMk cId="0" sldId="260"/>
            <ac:spMk id="122" creationId="{00000000-0000-0000-0000-000000000000}"/>
          </ac:spMkLst>
        </pc:spChg>
        <pc:spChg chg="del">
          <ac:chgData name="Felipe y juanes perez" userId="3dd1124e88082ce9" providerId="LiveId" clId="{26308B67-4FC3-4310-BE3B-C3DD4C94D048}" dt="2025-08-15T07:40:12.573" v="227" actId="21"/>
          <ac:spMkLst>
            <pc:docMk/>
            <pc:sldMk cId="0" sldId="260"/>
            <ac:spMk id="123" creationId="{00000000-0000-0000-0000-000000000000}"/>
          </ac:spMkLst>
        </pc:spChg>
        <pc:picChg chg="add mod">
          <ac:chgData name="Felipe y juanes perez" userId="3dd1124e88082ce9" providerId="LiveId" clId="{26308B67-4FC3-4310-BE3B-C3DD4C94D048}" dt="2025-08-15T07:42:26.625" v="243" actId="1076"/>
          <ac:picMkLst>
            <pc:docMk/>
            <pc:sldMk cId="0" sldId="260"/>
            <ac:picMk id="6" creationId="{095719A3-7A52-4E4F-2FD5-DBEC6444A0AD}"/>
          </ac:picMkLst>
        </pc:picChg>
        <pc:picChg chg="add mod">
          <ac:chgData name="Felipe y juanes perez" userId="3dd1124e88082ce9" providerId="LiveId" clId="{26308B67-4FC3-4310-BE3B-C3DD4C94D048}" dt="2025-08-15T07:42:44.391" v="247" actId="1076"/>
          <ac:picMkLst>
            <pc:docMk/>
            <pc:sldMk cId="0" sldId="260"/>
            <ac:picMk id="8" creationId="{62168DC2-4BD9-B05D-8535-569BB0DA7CAA}"/>
          </ac:picMkLst>
        </pc:picChg>
      </pc:sldChg>
      <pc:sldChg chg="addSp delSp modSp mod">
        <pc:chgData name="Felipe y juanes perez" userId="3dd1124e88082ce9" providerId="LiveId" clId="{26308B67-4FC3-4310-BE3B-C3DD4C94D048}" dt="2025-08-16T19:38:38.870" v="563" actId="20577"/>
        <pc:sldMkLst>
          <pc:docMk/>
          <pc:sldMk cId="0" sldId="261"/>
        </pc:sldMkLst>
        <pc:spChg chg="mod">
          <ac:chgData name="Felipe y juanes perez" userId="3dd1124e88082ce9" providerId="LiveId" clId="{26308B67-4FC3-4310-BE3B-C3DD4C94D048}" dt="2025-08-16T19:38:38.870" v="563" actId="20577"/>
          <ac:spMkLst>
            <pc:docMk/>
            <pc:sldMk cId="0" sldId="261"/>
            <ac:spMk id="129" creationId="{00000000-0000-0000-0000-000000000000}"/>
          </ac:spMkLst>
        </pc:spChg>
        <pc:spChg chg="del">
          <ac:chgData name="Felipe y juanes perez" userId="3dd1124e88082ce9" providerId="LiveId" clId="{26308B67-4FC3-4310-BE3B-C3DD4C94D048}" dt="2025-08-16T19:24:31.976" v="286" actId="21"/>
          <ac:spMkLst>
            <pc:docMk/>
            <pc:sldMk cId="0" sldId="261"/>
            <ac:spMk id="131" creationId="{00000000-0000-0000-0000-000000000000}"/>
          </ac:spMkLst>
        </pc:spChg>
        <pc:spChg chg="del">
          <ac:chgData name="Felipe y juanes perez" userId="3dd1124e88082ce9" providerId="LiveId" clId="{26308B67-4FC3-4310-BE3B-C3DD4C94D048}" dt="2025-08-16T19:24:27.519" v="285" actId="21"/>
          <ac:spMkLst>
            <pc:docMk/>
            <pc:sldMk cId="0" sldId="261"/>
            <ac:spMk id="132" creationId="{00000000-0000-0000-0000-000000000000}"/>
          </ac:spMkLst>
        </pc:spChg>
        <pc:picChg chg="add mod">
          <ac:chgData name="Felipe y juanes perez" userId="3dd1124e88082ce9" providerId="LiveId" clId="{26308B67-4FC3-4310-BE3B-C3DD4C94D048}" dt="2025-08-16T19:29:40.228" v="529" actId="14100"/>
          <ac:picMkLst>
            <pc:docMk/>
            <pc:sldMk cId="0" sldId="261"/>
            <ac:picMk id="3" creationId="{3E731C76-9075-BAD3-BB5C-C8D5260BCAD1}"/>
          </ac:picMkLst>
        </pc:picChg>
        <pc:picChg chg="add mod">
          <ac:chgData name="Felipe y juanes perez" userId="3dd1124e88082ce9" providerId="LiveId" clId="{26308B67-4FC3-4310-BE3B-C3DD4C94D048}" dt="2025-08-16T19:29:32.691" v="528" actId="1076"/>
          <ac:picMkLst>
            <pc:docMk/>
            <pc:sldMk cId="0" sldId="261"/>
            <ac:picMk id="5" creationId="{5C3E6177-EC8E-3756-DF1C-8EC42D8390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44baa2b7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3644baa2b7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44baa2b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3644baa2b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44baa2b7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644baa2b7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44baa2b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644baa2b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2362201"/>
            <a:ext cx="12180888" cy="2133598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400175" y="2594230"/>
            <a:ext cx="5875089" cy="15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ES" sz="2800" dirty="0">
                <a:solidFill>
                  <a:schemeClr val="bg1"/>
                </a:solidFill>
              </a:rPr>
              <a:t>Análisis Comparativo del Péndulo Simple y Físico: Aproximación de Ángulo Pequeño vs. Solución Exacta</a:t>
            </a:r>
            <a:endParaRPr sz="28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3"/>
          <p:cNvCxnSpPr>
            <a:cxnSpLocks/>
          </p:cNvCxnSpPr>
          <p:nvPr/>
        </p:nvCxnSpPr>
        <p:spPr>
          <a:xfrm>
            <a:off x="1491615" y="4246626"/>
            <a:ext cx="5338953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775" y="2976322"/>
            <a:ext cx="3562569" cy="895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lt1"/>
                </a:solidFill>
              </a:rPr>
              <a:t>Marco Teórico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246888" y="1737360"/>
            <a:ext cx="7789555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 dirty="0"/>
              <a:t>El péndulo es un sistema clave en física por su sencillez y aplicaciones en relojes, sensores y estructuras. Comparar la solución exacta con la aproximada permite conocer los límites de la aproximación de ángulo pequeño.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s-ES" sz="16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 b="1" dirty="0"/>
              <a:t>Péndulo simple: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s-ES" sz="1600" b="1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s-ES" sz="1600" b="1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s-ES" sz="1600" b="1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 b="1" dirty="0"/>
              <a:t>Péndulo físico: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s-ES" sz="1600" b="1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s-ES" sz="1600" b="1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s-ES" sz="1600" b="1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 b="1" dirty="0"/>
              <a:t>                                                </a:t>
            </a:r>
            <a:endParaRPr sz="1600" b="1" dirty="0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C1A4E95-7633-83CB-5692-E7F05D724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89" y="2446020"/>
            <a:ext cx="2207260" cy="678180"/>
          </a:xfrm>
          <a:prstGeom prst="rect">
            <a:avLst/>
          </a:prstGeom>
        </p:spPr>
      </p:pic>
      <p:pic>
        <p:nvPicPr>
          <p:cNvPr id="3" name="Picture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0BF413EB-D6FA-278F-2CC9-CC752206B4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10" y="2436495"/>
            <a:ext cx="1821180" cy="697230"/>
          </a:xfrm>
          <a:prstGeom prst="rect">
            <a:avLst/>
          </a:prstGeom>
        </p:spPr>
      </p:pic>
      <p:pic>
        <p:nvPicPr>
          <p:cNvPr id="4" name="Picture 10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2EC09D35-EEEB-72C4-4F77-858CE5BE1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89" y="3332283"/>
            <a:ext cx="2581690" cy="694373"/>
          </a:xfrm>
          <a:prstGeom prst="rect">
            <a:avLst/>
          </a:prstGeom>
        </p:spPr>
      </p:pic>
      <p:pic>
        <p:nvPicPr>
          <p:cNvPr id="5" name="Picture 11" descr="Texto&#10;&#10;El contenido generado por IA puede ser incorrecto.">
            <a:extLst>
              <a:ext uri="{FF2B5EF4-FFF2-40B4-BE49-F238E27FC236}">
                <a16:creationId xmlns:a16="http://schemas.microsoft.com/office/drawing/2014/main" id="{F899F96E-98FA-81FF-FA18-30D396A1E0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22" y="3313271"/>
            <a:ext cx="2242545" cy="732395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8D997533-C8FF-8F98-D3D4-7855F4483F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" y="4537044"/>
            <a:ext cx="1920240" cy="71247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DAFA2CF-C7B6-E3C2-F8C0-7385BCA4F7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74" y="4502091"/>
            <a:ext cx="2225040" cy="755650"/>
          </a:xfrm>
          <a:prstGeom prst="rect">
            <a:avLst/>
          </a:prstGeom>
        </p:spPr>
      </p:pic>
      <p:pic>
        <p:nvPicPr>
          <p:cNvPr id="1028" name="Picture 4" descr="Ilustración vectorial de un péndulo simple: vector de stock (libre de  regalías) 2194058681 | Shutterstock">
            <a:extLst>
              <a:ext uri="{FF2B5EF4-FFF2-40B4-BE49-F238E27FC236}">
                <a16:creationId xmlns:a16="http://schemas.microsoft.com/office/drawing/2014/main" id="{A6DBB3E2-CC4E-18C8-ABB1-2BA37FEDB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0" t="13072" r="9556" b="18879"/>
          <a:stretch>
            <a:fillRect/>
          </a:stretch>
        </p:blipFill>
        <p:spPr bwMode="auto">
          <a:xfrm>
            <a:off x="8036443" y="1737360"/>
            <a:ext cx="4047372" cy="370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 descr="Logotipo&#10;&#10;El contenido generado por IA puede ser incorrecto.">
            <a:extLst>
              <a:ext uri="{FF2B5EF4-FFF2-40B4-BE49-F238E27FC236}">
                <a16:creationId xmlns:a16="http://schemas.microsoft.com/office/drawing/2014/main" id="{5AC69297-578A-4818-2FF7-44852655DE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0528" y="5621579"/>
            <a:ext cx="2307341" cy="886970"/>
          </a:xfrm>
          <a:prstGeom prst="rect">
            <a:avLst/>
          </a:prstGeom>
        </p:spPr>
      </p:pic>
      <p:pic>
        <p:nvPicPr>
          <p:cNvPr id="10" name="Imagen 9" descr="Texto&#10;&#10;El contenido generado por IA puede ser incorrecto.">
            <a:extLst>
              <a:ext uri="{FF2B5EF4-FFF2-40B4-BE49-F238E27FC236}">
                <a16:creationId xmlns:a16="http://schemas.microsoft.com/office/drawing/2014/main" id="{5BF2F733-E5DA-B60C-B3C0-8D21BE52783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4007" r="15069"/>
          <a:stretch>
            <a:fillRect/>
          </a:stretch>
        </p:blipFill>
        <p:spPr>
          <a:xfrm>
            <a:off x="2449785" y="4377791"/>
            <a:ext cx="2423160" cy="1004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lt1"/>
                </a:solidFill>
              </a:rPr>
              <a:t>Objetivos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B97FDF-7DD7-AA35-33CB-F3A11EAB3E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653789"/>
            <a:ext cx="8055864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 General:</a:t>
            </a:r>
            <a:b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Analizar y comparar el comportamiento dinámico del péndulo simple y del péndulo físico, evaluando la validez de la aproximación de ángulo pequeño frente a la solución exacta, mediante la implementación de métodos numéricos en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Objetivos Específicos: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Simular el péndulo simple y el péndulo físico utilizando la función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solve_ivp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resolver las ecuaciones diferenciales en su forma no aproximada y aproximada.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Calcular las magnitudes físicas del péndulo físico: masa total M, posición del centro de masa d y momento de inercia I mediante integración numérica, empleando el método 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quad</a:t>
            </a:r>
            <a:r>
              <a:rPr lang="es-CO" altLang="es-CO" sz="1600" dirty="0">
                <a:solidFill>
                  <a:schemeClr val="tx1"/>
                </a:solidFill>
                <a:latin typeface="Arial Unicode MS"/>
              </a:rPr>
              <a:t>.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Comparar gráficamente la evolución temporal del ángulo θ(t) y la velocidad angular ω(t) para distintos ángulos iniciales (10°, 45° y 90°).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Evaluar el error relativo entre la solución aproximada y la no aproximada para ambos tipos de péndulo.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Generar animaciones que ilustren la diferencia en el movimiento de ambos modelos para un mismo ángulo inicial.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19DBE1-D16A-1C09-05F6-24577082F2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480" r="42164"/>
          <a:stretch>
            <a:fillRect/>
          </a:stretch>
        </p:blipFill>
        <p:spPr>
          <a:xfrm rot="20142950">
            <a:off x="9974100" y="1601891"/>
            <a:ext cx="629252" cy="40977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 dirty="0">
                <a:solidFill>
                  <a:schemeClr val="lt1"/>
                </a:solidFill>
              </a:rPr>
              <a:t>Resultados</a:t>
            </a:r>
            <a:endParaRPr sz="3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0" y="2235710"/>
            <a:ext cx="7434072" cy="341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s-ES" sz="1600" b="1" dirty="0"/>
              <a:t>Péndulo Simple</a:t>
            </a:r>
          </a:p>
          <a:p>
            <a:pPr algn="l">
              <a:buNone/>
            </a:pPr>
            <a:r>
              <a:rPr lang="es-ES" sz="1600" dirty="0"/>
              <a:t>       Se simuló el péndulo simple para ángulos iniciales de 10°, 45° 90°,comparando la solución exacta (no aproximada) y la aproximada de ángulo pequeño.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Para 10°, las curvas son prácticamente idénticas.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A 45° y especialmente 90°, la solución aproximada pierde precisión, mostrando periodos y amplitudes distintas.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En θ(t) se observa un desfase creciente para grandes amplitudes.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dirty="0"/>
              <a:t>En ω(t) la diferencia es más marcada en los máximos y mínimos de velocidad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0A02B9-5E36-8E0E-461C-608E7907F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04" y="1661662"/>
            <a:ext cx="4162913" cy="25712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53A2253-6924-FE48-012A-1EDC0CAAF4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788"/>
          <a:stretch>
            <a:fillRect/>
          </a:stretch>
        </p:blipFill>
        <p:spPr>
          <a:xfrm>
            <a:off x="7690104" y="4232873"/>
            <a:ext cx="4315968" cy="25712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 dirty="0">
                <a:solidFill>
                  <a:schemeClr val="lt1"/>
                </a:solidFill>
              </a:rPr>
              <a:t>Resultados</a:t>
            </a:r>
            <a:endParaRPr sz="3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829B08-2318-E570-2180-853E4FAC06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2444480"/>
            <a:ext cx="731531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Péndulo Físico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simuló el péndulo físico con λ(x) no integrable analíticamente, calculando M, d e I mediante 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quad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16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comportamiento es similar al péndulo simple, pero el periodo esta modificado por la distribución de masa.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Para 10°, la aproximación sigue siendo válida.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 45° y 90°, las diferencias entre la solución exacta y la aproximada se amplifican, reflejando el efecto combinado de la no linealidad y la distribución de masa.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ES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Debido a que el periodo resultó muy corto, las gráficas se acotaron a 2 segundos en lugar de 10 para visualizar mejor los datos.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5719A3-7A52-4E4F-2FD5-DBEC6444A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04" y="1632857"/>
            <a:ext cx="4160697" cy="256423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2168DC2-4BD9-B05D-8535-569BB0DA7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0104" y="4227779"/>
            <a:ext cx="4160697" cy="26772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lt1"/>
                </a:solidFill>
              </a:rPr>
              <a:t>Resultados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690" y="1994689"/>
            <a:ext cx="7182792" cy="336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>
              <a:buNone/>
            </a:pPr>
            <a:r>
              <a:rPr lang="es-ES" sz="1900" b="1" dirty="0"/>
              <a:t>Error Relativo</a:t>
            </a:r>
          </a:p>
          <a:p>
            <a:pPr algn="l">
              <a:buNone/>
            </a:pPr>
            <a:r>
              <a:rPr lang="es-ES" sz="1900" dirty="0"/>
              <a:t>      Se calculó el error relativo de la forma                abs(valor_aprox-valo_real) tomando como real la solución no aproximada.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900" dirty="0"/>
              <a:t>Para 10°, el error se mantiene cercano a 0% en todo el intervalo.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900" dirty="0"/>
              <a:t>A 45°, el error en θ(t) alcanza varios puntos grandes, y en ω(t) es aún mayor.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900" dirty="0"/>
              <a:t>A 90°, el error crece rápidamente, llegando a valores altos debido a la ruptura total de la aproximación lineal.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900" dirty="0"/>
              <a:t>Las graficas del péndulo físico son prácticamente iguales a las del péndulo simple.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E731C76-9075-BAD3-BB5C-C8D5260BC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188" y="1654497"/>
            <a:ext cx="4918140" cy="237433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3E6177-EC8E-3756-DF1C-8EC42D839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747" y="4028836"/>
            <a:ext cx="4848581" cy="26708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2900" y="2938997"/>
            <a:ext cx="3897312" cy="98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4012" y="4637023"/>
            <a:ext cx="3886200" cy="2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549</Words>
  <Application>Microsoft Office PowerPoint</Application>
  <PresentationFormat>Panorámica</PresentationFormat>
  <Paragraphs>43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Arial Unicode MS</vt:lpstr>
      <vt:lpstr>Tema de Office</vt:lpstr>
      <vt:lpstr>Presentación de PowerPoint</vt:lpstr>
      <vt:lpstr>Marco Teórico</vt:lpstr>
      <vt:lpstr>Objetivos</vt:lpstr>
      <vt:lpstr>Resultados</vt:lpstr>
      <vt:lpstr>Resultados</vt:lpstr>
      <vt:lpstr>Resultados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y juanes perez</dc:creator>
  <cp:lastModifiedBy>Felipe y juanes perez</cp:lastModifiedBy>
  <cp:revision>1</cp:revision>
  <dcterms:modified xsi:type="dcterms:W3CDTF">2025-08-16T19:42:55Z</dcterms:modified>
</cp:coreProperties>
</file>