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65"/>
  </p:normalViewPr>
  <p:slideViewPr>
    <p:cSldViewPr snapToGrid="0" snapToObjects="1">
      <p:cViewPr varScale="1">
        <p:scale>
          <a:sx n="97" d="100"/>
          <a:sy n="97" d="100"/>
        </p:scale>
        <p:origin x="12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821-35F4-664A-BE0A-36B606C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990A-D120-874B-869D-CFC9142F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167F-CCC8-D14E-9E56-7F9CF5A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366-9273-3D48-9686-65310B1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0E4-0010-E64C-8208-CE75322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3218C-8009-2049-B631-D205DAEEC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80" r="229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ED4-003B-9843-A921-CBE05D7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71EE-AD81-B744-A1D1-89295725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30F-D653-424D-9C4A-267B177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EC22-1F42-AB47-AA03-5EAF26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CB8-DB8E-F841-8DCF-13F8CF1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BE04-57B7-A44C-8FC9-6DC8239F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ADB3-2230-ED46-943D-2E0647D5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82E3-3BBC-DC4C-BA70-C6EAD992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F7A4-5536-9E49-A688-1019E3B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37F6-32B8-FA49-910B-D965370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2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F3F-9017-194C-BB41-45EF7C1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7B0-211C-3C48-A039-318B7870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343-F291-C944-98B2-1AB32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896-3D61-D645-A725-F5CB162D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FA25-2DF3-9C43-8EB5-CB5E1D8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1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73FE-C7E8-BE46-B425-87B3096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0DB5-8443-5048-8A8D-07040FF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2036-30FF-C14E-9750-5E8F68F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5F52-CD17-8244-B0E3-7263714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D00-93EC-5748-9BCC-8D6580D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0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E7-4087-5840-B45E-B45CA89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118-0B42-F046-8C3B-80AF8008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E31C-AD3F-6D43-97F0-D48D44C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5F74-AD6E-E54F-BDCA-0E74BB0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34EC-1EAA-9747-9046-337F13D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9EDF-CC01-A349-8B0D-5E04A96F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92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39-3EAD-2541-8127-BA42E4F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F6F1-F894-B34C-9383-EBD5114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4F63-88A0-2B4A-A521-318729A8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DF6BD-3EE5-774A-B085-2368AF76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3BC1-5243-DE49-BF81-F362A91C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FD2D-0AEF-444F-94B3-AC4244D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67D4-C528-0A47-AED8-61FACB3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15B-4BFD-D840-B897-F8600B2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22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C2F-C481-1042-B700-81359DC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6DB7-F90F-0048-9C26-A11D764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2FC-296F-F04C-A8C7-894A89D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3FD-2661-0F44-A182-28E7574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4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6A15-FE24-0349-A175-F31F580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C140-CA1C-B14B-89A5-C59EAA2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53AD-3D4B-B845-8952-3A2748D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27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21F-45A3-3741-86F9-8C1F9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CE2-C230-D94F-B755-25F4E85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832B-FA75-E04E-A04C-474EA7D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683-2B59-D34B-B656-3B3B6A8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743-E9C2-DA40-9A59-B97FAD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CB9-9405-2742-A1ED-4AB033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A031-CA56-BC40-A745-1BE83A7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947D-161F-F249-B064-BB7EC06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07DB-E949-9240-B8ED-AD4D595B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E70A-6E62-204C-AA02-1E9EF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F2EC-1744-3F46-82E8-50CCE0B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ECDD-6DA2-554A-9E8F-A4D3A8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8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9B1F-2989-D443-BC6D-A062541DD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2CC0C3-FF49-BC49-9111-29CAF2D3E27B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1D-CEA0-0C49-97FB-36F6BEAB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93E-D0C5-1E45-8058-A9B101B1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F1C-F4F5-D541-8FD9-D7E0AE32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7B95E-4FAA-AB44-A95E-D6F5D4D36DD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9DD1C-6FEC-C24E-A774-219C9E0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120E-55DD-D847-AC3E-EDBF1E4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1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6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1" y="2231136"/>
            <a:ext cx="7431592" cy="2760155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Website “FORUM”</a:t>
            </a:r>
            <a:endParaRPr lang="uk-UA" sz="4800" dirty="0">
              <a:solidFill>
                <a:schemeClr val="bg1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5083366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Авторы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Морозов Тимофей и Чушкина Александра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EF3-EA89-D846-BB57-A10BD1B4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Описание проекта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4FC6-160E-0003-06EE-7E363914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Проект “</a:t>
            </a:r>
            <a:r>
              <a:rPr lang="en-US" sz="2400" dirty="0">
                <a:latin typeface="Bahnschrift SemiBold" panose="020B0502040204020203" pitchFamily="34" charset="0"/>
              </a:rPr>
              <a:t>Forum</a:t>
            </a:r>
            <a:r>
              <a:rPr lang="ru-RU" sz="2400" dirty="0">
                <a:latin typeface="Bahnschrift SemiBold" panose="020B0502040204020203" pitchFamily="34" charset="0"/>
              </a:rPr>
              <a:t>" представляет собой веб-приложение, разработанное на основе фреймворка </a:t>
            </a:r>
            <a:r>
              <a:rPr lang="ru-RU" sz="2400" dirty="0" err="1">
                <a:latin typeface="Bahnschrift SemiBold" panose="020B0502040204020203" pitchFamily="34" charset="0"/>
              </a:rPr>
              <a:t>Flask</a:t>
            </a:r>
            <a:r>
              <a:rPr lang="ru-RU" sz="2400" dirty="0">
                <a:latin typeface="Bahnschrift SemiBold" panose="020B0502040204020203" pitchFamily="34" charset="0"/>
              </a:rPr>
              <a:t>. Это приложение предназначено для создания и управления персональным блогом пользователя, а также для чтения, редактирования и удаления новостей/постов других пользователей и общения с ними. Пользователи могут регистрироваться, аутентифицироваться и авторизовываться в системе для управления своим блогом.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0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6A2-5372-7D32-F3FC-3B764C7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Возможности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C60E-0896-8CF5-2B46-BA3282EE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 Регистрация и аутентификация пользователей.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Создание, чтение, редактирование и удаление новостей блога.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Публичный и приватный доступ к новостям.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Загрузка аватара пользователя.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Просмотр профиля пользователя.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Просмотр главной страницы с обзором новостей.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Seravek</vt:lpstr>
      <vt:lpstr>Stencil</vt:lpstr>
      <vt:lpstr>Office Theme</vt:lpstr>
      <vt:lpstr>Website “FORUM”</vt:lpstr>
      <vt:lpstr>Описание проекта</vt:lpstr>
      <vt:lpstr>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Александра Чушкина</cp:lastModifiedBy>
  <cp:revision>2</cp:revision>
  <dcterms:created xsi:type="dcterms:W3CDTF">2024-02-13T07:51:58Z</dcterms:created>
  <dcterms:modified xsi:type="dcterms:W3CDTF">2024-04-15T17:41:18Z</dcterms:modified>
</cp:coreProperties>
</file>