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865"/>
  </p:normalViewPr>
  <p:slideViewPr>
    <p:cSldViewPr snapToGrid="0" snapToObjects="1">
      <p:cViewPr varScale="1">
        <p:scale>
          <a:sx n="99" d="100"/>
          <a:sy n="99" d="100"/>
        </p:scale>
        <p:origin x="4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5821-35F4-664A-BE0A-36B606CEC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C990A-D120-874B-869D-CFC9142F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F167F-CCC8-D14E-9E56-7F9CF5A3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A366-9273-3D48-9686-65310B12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A0E4-0010-E64C-8208-CE75322C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3218C-8009-2049-B631-D205DAEECC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380" r="229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0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ED4-003B-9843-A921-CBE05D74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C71EE-AD81-B744-A1D1-892957255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B30F-D653-424D-9C4A-267B177C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EC22-1F42-AB47-AA03-5EAF2635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BCB8-DB8E-F841-8DCF-13F8CF1A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390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6BE04-57B7-A44C-8FC9-6DC8239F3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DADB3-2230-ED46-943D-2E0647D5C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082E3-3BBC-DC4C-BA70-C6EAD992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4F7A4-5536-9E49-A688-1019E3B4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37F6-32B8-FA49-910B-D965370E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729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AF3F-9017-194C-BB41-45EF7C16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17B0-211C-3C48-A039-318B78705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B343-F291-C944-98B2-1AB32AC0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F896-3D61-D645-A725-F5CB162D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0FA25-2DF3-9C43-8EB5-CB5E1D8D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12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73FE-C7E8-BE46-B425-87B3096D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F0DB5-8443-5048-8A8D-07040FFE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2036-30FF-C14E-9750-5E8F68FD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B5F52-CD17-8244-B0E3-72637141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CD00-93EC-5748-9BCC-8D6580DC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005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50E7-4087-5840-B45E-B45CA898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92118-0B42-F046-8C3B-80AF8008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BE31C-AD3F-6D43-97F0-D48D44C1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C5F74-AD6E-E54F-BDCA-0E74BB08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834EC-1EAA-9747-9046-337F13DA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49EDF-CC01-A349-8B0D-5E04A96F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928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C439-3EAD-2541-8127-BA42E4FF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BF6F1-F894-B34C-9383-EBD51142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44F63-88A0-2B4A-A521-318729A88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DF6BD-3EE5-774A-B085-2368AF761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F3BC1-5243-DE49-BF81-F362A91C5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BFD2D-0AEF-444F-94B3-AC4244DF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C67D4-C528-0A47-AED8-61FACB38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1B15B-4BFD-D840-B897-F8600B27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227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8C2F-C481-1042-B700-81359DC5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96DB7-F90F-0048-9C26-A11D7641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B12FC-296F-F04C-A8C7-894A89D9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AA3FD-2661-0F44-A182-28E75746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544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D6A15-FE24-0349-A175-F31F580A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0C140-CA1C-B14B-89A5-C59EAA27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53AD-3D4B-B845-8952-3A2748D5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927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D21F-45A3-3741-86F9-8C1F98B5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5CE2-C230-D94F-B755-25F4E857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2832B-FA75-E04E-A04C-474EA7DF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0683-2B59-D34B-B656-3B3B6A8C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1A743-E9C2-DA40-9A59-B97FAD88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9FCB9-9405-2742-A1ED-4AB03341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68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A031-CA56-BC40-A745-1BE83A7C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E947D-161F-F249-B064-BB7EC0603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E07DB-E949-9240-B8ED-AD4D595B9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E70A-6E62-204C-AA02-1E9EFBC5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BF2EC-1744-3F46-82E8-50CCE0B6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4ECDD-6DA2-554A-9E8F-A4D3A86F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98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709B1F-2989-D443-BC6D-A062541DDA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228" r="301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2CC0C3-FF49-BC49-9111-29CAF2D3E27B}"/>
              </a:ext>
            </a:extLst>
          </p:cNvPr>
          <p:cNvSpPr/>
          <p:nvPr userDrawn="1"/>
        </p:nvSpPr>
        <p:spPr>
          <a:xfrm>
            <a:off x="1213104" y="4773168"/>
            <a:ext cx="9418320" cy="208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301D-CEA0-0C49-97FB-36F6BEABA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B326-3242-9E40-A077-FAEEB0A3B4D3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193E-D0C5-1E45-8058-A9B101B13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DF1C-F4F5-D541-8FD9-D7E0AE32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7B95E-4FAA-AB44-A95E-D6F5D4D36DD3}"/>
              </a:ext>
            </a:extLst>
          </p:cNvPr>
          <p:cNvSpPr/>
          <p:nvPr userDrawn="1"/>
        </p:nvSpPr>
        <p:spPr>
          <a:xfrm>
            <a:off x="0" y="0"/>
            <a:ext cx="9418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9DD1C-6FEC-C24E-A774-219C9E04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397"/>
            <a:ext cx="10515600" cy="93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8120E-55DD-D847-AC3E-EDBF1E4D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016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66A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7F81-200C-8A48-BB2C-87B1A800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01" y="2231136"/>
            <a:ext cx="7431592" cy="2760155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Website “FORUM”</a:t>
            </a:r>
            <a:endParaRPr lang="uk-UA" sz="4800" dirty="0">
              <a:solidFill>
                <a:schemeClr val="bg1"/>
              </a:solidFill>
              <a:latin typeface="Seravek" panose="020B050304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89EC6-7916-F442-A569-150ECE24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5083366"/>
            <a:ext cx="5370576" cy="1655762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Авторы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Морозов Тимофей и Чушкина Александра</a:t>
            </a:r>
            <a:endParaRPr lang="uk-UA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FEF3-EA89-D846-BB57-A10BD1B4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Описание проекта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4FC6-160E-0003-06EE-7E363914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Bahnschrift SemiBold" panose="020B0502040204020203" pitchFamily="34" charset="0"/>
              </a:rPr>
              <a:t>Проект “</a:t>
            </a:r>
            <a:r>
              <a:rPr lang="en-US" sz="2400" dirty="0">
                <a:latin typeface="Bahnschrift SemiBold" panose="020B0502040204020203" pitchFamily="34" charset="0"/>
              </a:rPr>
              <a:t>Forum</a:t>
            </a:r>
            <a:r>
              <a:rPr lang="ru-RU" sz="2400" dirty="0">
                <a:latin typeface="Bahnschrift SemiBold" panose="020B0502040204020203" pitchFamily="34" charset="0"/>
              </a:rPr>
              <a:t>" представляет собой веб-приложение, разработанное на основе фреймворка </a:t>
            </a:r>
            <a:r>
              <a:rPr lang="ru-RU" sz="2400" dirty="0" err="1">
                <a:latin typeface="Bahnschrift SemiBold" panose="020B0502040204020203" pitchFamily="34" charset="0"/>
              </a:rPr>
              <a:t>Flask</a:t>
            </a:r>
            <a:r>
              <a:rPr lang="ru-RU" sz="2400" dirty="0">
                <a:latin typeface="Bahnschrift SemiBold" panose="020B0502040204020203" pitchFamily="34" charset="0"/>
              </a:rPr>
              <a:t>. Это приложение предназначено для создания и управления персональным блогом пользователя, а также для чтения, редактирования и удаления новостей/постов других пользователей и общения с ними. Пользователи могут регистрироваться, аутентифицироваться и авторизовываться в системе для управления своим блогом.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40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C6A2-5372-7D32-F3FC-3B764C7B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Возможности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C60E-0896-8CF5-2B46-BA3282EE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Bahnschrift SemiBold" panose="020B0502040204020203" pitchFamily="34" charset="0"/>
              </a:rPr>
              <a:t> Регистрация и аутентификация пользователей.</a:t>
            </a:r>
          </a:p>
          <a:p>
            <a:r>
              <a:rPr lang="ru-RU" sz="2400" dirty="0">
                <a:latin typeface="Bahnschrift SemiBold" panose="020B0502040204020203" pitchFamily="34" charset="0"/>
              </a:rPr>
              <a:t> Создание, чтение, редактирование и удаление новостей блога.</a:t>
            </a:r>
          </a:p>
          <a:p>
            <a:r>
              <a:rPr lang="ru-RU" sz="2400" dirty="0">
                <a:latin typeface="Bahnschrift SemiBold" panose="020B0502040204020203" pitchFamily="34" charset="0"/>
              </a:rPr>
              <a:t> Публичный и приватный доступ к новостям.</a:t>
            </a:r>
          </a:p>
          <a:p>
            <a:r>
              <a:rPr lang="ru-RU" sz="2400" dirty="0">
                <a:latin typeface="Bahnschrift SemiBold" panose="020B0502040204020203" pitchFamily="34" charset="0"/>
              </a:rPr>
              <a:t> Загрузка аватара пользователя.</a:t>
            </a:r>
          </a:p>
          <a:p>
            <a:r>
              <a:rPr lang="ru-RU" sz="2400" dirty="0">
                <a:latin typeface="Bahnschrift SemiBold" panose="020B0502040204020203" pitchFamily="34" charset="0"/>
              </a:rPr>
              <a:t> Просмотр профиля пользователя.</a:t>
            </a:r>
          </a:p>
          <a:p>
            <a:r>
              <a:rPr lang="ru-RU" sz="2400" dirty="0">
                <a:latin typeface="Bahnschrift SemiBold" panose="020B0502040204020203" pitchFamily="34" charset="0"/>
              </a:rPr>
              <a:t> Просмотр главной страницы с обзором новостей.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6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FAEF-26EE-137B-807A-DB38FCE3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 SemiBold" panose="020B0502040204020203" pitchFamily="34" charset="0"/>
              </a:rPr>
              <a:t>База данных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2C12F7-2D6C-DAF3-6F81-04FBF70F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911"/>
          <a:stretch/>
        </p:blipFill>
        <p:spPr>
          <a:xfrm>
            <a:off x="838200" y="1462925"/>
            <a:ext cx="3327039" cy="22910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C52D9-D27B-582F-5A26-86753D8A3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620" y="1462925"/>
            <a:ext cx="3691453" cy="2291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4BC061-C6D9-36E6-EF38-49F8D708C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654609"/>
            <a:ext cx="3327039" cy="12569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5820D5-6990-6EFC-B3DA-1C80FBE29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619" y="4136243"/>
            <a:ext cx="3691453" cy="22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5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08F1-2ACD-4B3E-C0F7-8325CBAB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80" y="2778678"/>
            <a:ext cx="10515600" cy="933323"/>
          </a:xfrm>
        </p:spPr>
        <p:txBody>
          <a:bodyPr/>
          <a:lstStyle/>
          <a:p>
            <a:pPr algn="ctr"/>
            <a:r>
              <a:rPr lang="ru-RU" dirty="0">
                <a:latin typeface="Bahnschrift SemiBold" panose="020B0502040204020203" pitchFamily="34" charset="0"/>
              </a:rPr>
              <a:t>Спасибо за внимание!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7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SemiBold</vt:lpstr>
      <vt:lpstr>Calibri</vt:lpstr>
      <vt:lpstr>Calibri Light</vt:lpstr>
      <vt:lpstr>Seravek</vt:lpstr>
      <vt:lpstr>Stencil</vt:lpstr>
      <vt:lpstr>Office Theme</vt:lpstr>
      <vt:lpstr>Website “FORUM”</vt:lpstr>
      <vt:lpstr>Описание проекта</vt:lpstr>
      <vt:lpstr>Возможности</vt:lpstr>
      <vt:lpstr>База данных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Александра Чушкина</cp:lastModifiedBy>
  <cp:revision>3</cp:revision>
  <dcterms:created xsi:type="dcterms:W3CDTF">2024-02-13T07:51:58Z</dcterms:created>
  <dcterms:modified xsi:type="dcterms:W3CDTF">2024-04-24T16:29:52Z</dcterms:modified>
</cp:coreProperties>
</file>