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5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entury Gothic" panose="020B050202020202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45"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163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29629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44251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9867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393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00691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36510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9956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303731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044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216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6541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53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57080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657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248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53599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86326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0876107"/>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BALACHANDRAN 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7505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pic>
        <p:nvPicPr>
          <p:cNvPr id="2" name="Google Shape;188;p16">
            <a:extLst>
              <a:ext uri="{FF2B5EF4-FFF2-40B4-BE49-F238E27FC236}">
                <a16:creationId xmlns:a16="http://schemas.microsoft.com/office/drawing/2014/main" id="{74E7CFC3-1551-0ED6-F55B-9DB6BC939865}"/>
              </a:ext>
            </a:extLst>
          </p:cNvPr>
          <p:cNvPicPr preferRelativeResize="0"/>
          <p:nvPr/>
        </p:nvPicPr>
        <p:blipFill rotWithShape="1">
          <a:blip r:embed="rId3">
            <a:alphaModFix/>
          </a:blip>
          <a:srcRect l="3186" b="-3755"/>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3371532" y="1328321"/>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6" y="2579904"/>
            <a:ext cx="9795702" cy="1938952"/>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TotalTime>
  <Words>697</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Wingdings 3</vt:lpstr>
      <vt:lpstr>Arial</vt:lpstr>
      <vt:lpstr>Trebuchet MS</vt:lpstr>
      <vt:lpstr>Calibri</vt:lpstr>
      <vt:lpstr>Century Gothic</vt:lpstr>
      <vt:lpstr>Times New Roman</vt:lpstr>
      <vt:lpstr>Ion Boardroom</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a.jacob raj</cp:lastModifiedBy>
  <cp:revision>7</cp:revision>
  <dcterms:modified xsi:type="dcterms:W3CDTF">2024-09-02T02:00:47Z</dcterms:modified>
</cp:coreProperties>
</file>