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0ACB-B71A-8341-938D-6BCBB7FEFAA4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5B3F1-B193-E04F-B4C3-B84AC73C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6805-45EF-3441-9A9B-79E15AA8BCB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2058-A12E-704A-BDB8-8533673E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642" y="593766"/>
            <a:ext cx="821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Q3. What is revenue gain between a fixed price strategy and a variable price strategy?</a:t>
            </a:r>
          </a:p>
          <a:p>
            <a:r>
              <a:rPr lang="en-US" b="1" dirty="0" smtClean="0"/>
              <a:t>Scenario: Fixed Price High Season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333500"/>
            <a:ext cx="116586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2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642" y="593766"/>
            <a:ext cx="821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Q3. What is revenue gain between a fixed price strategy and a variable price strategy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b="1" dirty="0" smtClean="0"/>
              <a:t>Scenario: Dynamic Price High Season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2" y="1833563"/>
            <a:ext cx="10185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642" y="593766"/>
            <a:ext cx="821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Q3. What is revenue gain between a fixed price strategy and a variable price strategy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Scenario: Fixed Price Low Season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87500"/>
            <a:ext cx="10655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642" y="593766"/>
            <a:ext cx="821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Q3. What is revenue gain between a fixed price strategy and a variable price strategy?</a:t>
            </a:r>
          </a:p>
          <a:p>
            <a:r>
              <a:rPr lang="en-US" b="1" dirty="0" smtClean="0"/>
              <a:t>Scenario: Dynamic Price Low Season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59000"/>
            <a:ext cx="10591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34015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Season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Fixed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1,221,010 $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1,206,120 $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1,526,619 $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1,434,901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0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107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3</cp:revision>
  <dcterms:created xsi:type="dcterms:W3CDTF">2018-11-20T16:20:19Z</dcterms:created>
  <dcterms:modified xsi:type="dcterms:W3CDTF">2018-11-20T18:43:22Z</dcterms:modified>
</cp:coreProperties>
</file>