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2B1EA-298E-C746-BFC2-CDD4F0C45D7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6B9E-6A3D-BE47-B16E-86F9DFDB5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46B9E-6A3D-BE47-B16E-86F9DFDB5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AE91-98EF-744F-BE11-506713EA5EF3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BD25-D1DD-AD42-8942-5A0D261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305"/>
            <a:ext cx="4187165" cy="4187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13" y="1197305"/>
            <a:ext cx="4000157" cy="4187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70" y="1197305"/>
            <a:ext cx="4190010" cy="4190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385763"/>
            <a:ext cx="47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Examination of </a:t>
            </a:r>
            <a:r>
              <a:rPr lang="en-US" smtClean="0"/>
              <a:t>Normal Distribution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5631" y="5642014"/>
            <a:ext cx="94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Histograms of Snow </a:t>
            </a:r>
            <a:r>
              <a:rPr lang="en-US" dirty="0"/>
              <a:t>D</a:t>
            </a:r>
            <a:r>
              <a:rPr lang="en-US" dirty="0" smtClean="0"/>
              <a:t>epth vs. Frequencies in Given Cities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43113" y="47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50660"/>
              </p:ext>
            </p:extLst>
          </p:nvPr>
        </p:nvGraphicFramePr>
        <p:xfrm>
          <a:off x="331787" y="161008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04694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Vancouver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787" y="3152090"/>
            <a:ext cx="479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smtClean="0"/>
              <a:t>Shapiro-</a:t>
            </a:r>
            <a:r>
              <a:rPr lang="en-US" baseline="0" dirty="0" smtClean="0"/>
              <a:t> Wilk </a:t>
            </a:r>
            <a:r>
              <a:rPr lang="en-US" dirty="0" smtClean="0"/>
              <a:t>Test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3475256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385763"/>
            <a:ext cx="47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Shapiro-</a:t>
            </a:r>
            <a:r>
              <a:rPr lang="en-US" baseline="0" dirty="0" smtClean="0"/>
              <a:t> Wilk Normality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78" y="3705226"/>
            <a:ext cx="3614737" cy="3152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92" y="774507"/>
            <a:ext cx="3702623" cy="2858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14" y="3725458"/>
            <a:ext cx="3509964" cy="3057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14" y="744139"/>
            <a:ext cx="3522799" cy="2939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2593"/>
            <a:ext cx="3664744" cy="3119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467"/>
            <a:ext cx="3664744" cy="2840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4744" y="353971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Probabilty</a:t>
            </a:r>
            <a:r>
              <a:rPr lang="en-US" dirty="0" smtClean="0"/>
              <a:t>-Probability Plots &amp; Quantile-Quantile Plots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6</cp:revision>
  <dcterms:created xsi:type="dcterms:W3CDTF">2018-09-12T12:42:21Z</dcterms:created>
  <dcterms:modified xsi:type="dcterms:W3CDTF">2018-09-12T14:21:35Z</dcterms:modified>
</cp:coreProperties>
</file>