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0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3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AF27-0ED4-D341-B149-C89BFCD0C29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3235-29BA-8540-81AD-89E5A55F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769" y="855023"/>
            <a:ext cx="382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Major Assumptions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8769" y="1809130"/>
            <a:ext cx="10684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Case Questions needs to be answered for both simplified and all included versions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analysis is based on the whole season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Categories are breakdown into 3 (Sports &amp; Convertible </a:t>
            </a:r>
            <a:r>
              <a:rPr lang="mr-IN" sz="2400" dirty="0" smtClean="0"/>
              <a:t>–</a:t>
            </a:r>
            <a:r>
              <a:rPr lang="en-US" sz="2400" dirty="0" smtClean="0"/>
              <a:t> 4Wheel </a:t>
            </a:r>
            <a:r>
              <a:rPr lang="mr-IN" sz="2400" dirty="0" smtClean="0"/>
              <a:t>–</a:t>
            </a:r>
            <a:r>
              <a:rPr lang="en-US" sz="2400" dirty="0" smtClean="0"/>
              <a:t> Exceptional)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 3 branches in Southern France operates as 1 branch</a:t>
            </a:r>
          </a:p>
        </p:txBody>
      </p:sp>
    </p:spTree>
    <p:extLst>
      <p:ext uri="{BB962C8B-B14F-4D97-AF65-F5344CB8AC3E}">
        <p14:creationId xmlns:p14="http://schemas.microsoft.com/office/powerpoint/2010/main" val="16462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69514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Overhead Costs Breakdown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395" y="1446809"/>
            <a:ext cx="9440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Salaries : 30,000 €</a:t>
            </a: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Rent : 30,000 </a:t>
            </a:r>
            <a:r>
              <a:rPr lang="en-US" sz="2400" dirty="0" smtClean="0"/>
              <a:t>€</a:t>
            </a: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Marketing: 10,000 </a:t>
            </a:r>
            <a:r>
              <a:rPr lang="en-US" sz="2400" dirty="0" smtClean="0"/>
              <a:t>€</a:t>
            </a: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Administrative: 10,000 </a:t>
            </a:r>
            <a:r>
              <a:rPr lang="en-US" sz="2400" dirty="0" smtClean="0"/>
              <a:t>€</a:t>
            </a: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Total Overhead = 80,000 €</a:t>
            </a:r>
          </a:p>
          <a:p>
            <a:pPr marL="514350" indent="-514350">
              <a:lnSpc>
                <a:spcPct val="150000"/>
              </a:lnSpc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94" y="4057650"/>
            <a:ext cx="1930815" cy="19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25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Amortization is 1.5% for all categories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Monthly calculations are based on 30 days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Collision insurance for exceptional cars are 0.5% of total value</a:t>
            </a:r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38200" y="593941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Minor Assumptions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4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100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Minor Assumptions 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8</cp:revision>
  <dcterms:created xsi:type="dcterms:W3CDTF">2018-09-20T10:56:34Z</dcterms:created>
  <dcterms:modified xsi:type="dcterms:W3CDTF">2018-09-20T12:02:32Z</dcterms:modified>
</cp:coreProperties>
</file>