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DEACC-BDB9-1545-A3E4-201B06E8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921D1B-C1E2-7E40-B023-08356E5D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69CCF0-2A33-3A4D-8857-9C973549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8D434D-2302-E843-AF4D-DBB7FD2C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FE61C1-BAC7-9F4F-B435-1B55C6F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41AE4-6348-2A43-9439-68A03FE2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4E92D0-6411-D54A-8D29-AFF7EF285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1434C2-5CEC-2B4D-A940-41D0F1D9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689DB0-08A9-C24C-AF0D-AFE36F54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7DB416-E55F-3D46-A1B6-70E4DD01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364553C-5ACD-4E4C-9FB1-DB4E49CB1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DA3F4F-D6C4-4B42-B69D-2DC5B0F3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9539C4-F096-D94F-A263-34974EA2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82B6C2-A75A-254B-8F54-ED10BA6B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4DE116-862C-4043-8939-DD776605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1D747-BE99-1648-9AEE-65C407D2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9BD3E0-544A-A345-9D2B-45431E8C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06B08-C393-F84D-B5D3-993E1D93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36F5DD-FDC3-2149-8555-8E9DA2E4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DA2B0-A5C2-AA4E-98F7-B6F8D329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65CBC-BDCF-2D4C-9CEF-0E9833EF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B32B89-6FFE-7843-BA9B-E4C48712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6EBE40-FDEB-634C-B455-4D0FDF2A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F01E7D-9423-814D-A050-81470E9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BE4AF7-EC2C-0847-B267-159F158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686F7-9C2F-D046-B4A1-6B08E1BF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E36598-FD17-574D-8268-63E7DD6A6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1B1500-EB41-C742-9A5A-953A88A8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51EABA-FA0F-474B-AE6D-F79620A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C0E8CF-DA7E-FC46-BF51-7E85CC34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76EDDE-D590-DB4E-9362-5B043A8F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1D3EF-4703-DD49-A74E-99143FB5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89278F-2A0D-EE41-88FD-FE08169D3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9D637A-C859-9141-94DC-4D3C2156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8AA075-2D2A-C64C-9C35-CF69E8C7D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3946AA-1101-1845-B873-B451C5CAB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B22334-886D-244A-8478-C66452EA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417BFC3-4990-1141-9AA4-5671E57F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521FC4F-47D3-7A43-8958-C6BB6C07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AA4DB-40F3-EB49-AFB5-3F4CAE76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C4398A-B876-3F47-BEAA-3EABFC35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65F07-730B-4042-9CE3-402580F5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FAEE81-A60F-DB48-8BD6-E5F7F6FC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40E5A56-4023-7B4C-833F-125DC0AD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D784A1-6411-B94A-B025-1E10CD9F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EC6D4F-69EC-0544-A431-7C673B7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A9ABF-FED3-8C44-AC9F-4B5490FE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A7594-8253-3140-8561-1A501C6E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E3C60A-204A-354A-BAC9-2B36CD06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C28B-8E91-F74E-B6F4-7C5B7720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53544D-FE57-8C4F-AC14-51B25086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F35BC4-0375-C441-94E1-0D815C4D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143F6-992A-174F-80BC-4529C1C1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D7A3FD-FE64-8F4D-BBDA-F2121B30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50D401-5AF0-AB49-A764-97D8CB1E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76B2AF-A794-DF46-A8E1-18A71CF2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CDEC35-21EE-BA49-8E5E-517E95B6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F79EFB-4D00-9447-B5C1-9AEBE6C8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C5C5E1-2BC4-F847-B49D-CC2CD14E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30542-3D79-B649-B9B7-A4FD7F4B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21DEC-CCFE-644D-A88E-76599DEE1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9D5F-AE08-1D41-8325-55E46212D91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9FBD4-71F7-2446-B08D-D35EB04B5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3861F-1C2D-9149-9F2A-76C904DC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4374-44A6-1944-B62B-126BB1E4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C85AC-8A25-234E-8DAF-B24634F5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Q-4 The case says that the sample consisted of 2,638 people. Where did this number come from?</a:t>
            </a:r>
            <a:r>
              <a:rPr lang="en-US" sz="2400" b="1" dirty="0">
                <a:effectLst/>
              </a:rPr>
              <a:t> 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DFC98F7-3B48-DC44-9543-17399FA2A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Formula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lang="en-US" sz="2400" b="0" dirty="0"/>
                              <m:t>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1800" dirty="0"/>
              </a:p>
              <a:p>
                <a:pPr marL="914400" lvl="2" indent="0">
                  <a:buNone/>
                </a:pP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400" dirty="0" smtClean="0"/>
                  <a:t>Taking Margin Error as 1.908% the formula yields;</a:t>
                </a:r>
                <a:endParaRPr lang="en-US" sz="2400" dirty="0"/>
              </a:p>
              <a:p>
                <a:pPr lvl="2"/>
                <a:endParaRPr lang="en-US" sz="2400" i="1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1.96∗ 1.96∗0.5∗(1−0.5)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1.908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= 2638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FC98F7-3B48-DC44-9543-17399FA2A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E815F-2221-6C43-8FBF-CA08DEDF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Q-5 The case also says the results are accurate 19 times out of 20. What does this mean?</a:t>
            </a:r>
            <a:br>
              <a:rPr lang="en-US" sz="2400" b="1" dirty="0"/>
            </a:b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567366E-324C-B744-B86B-8C925085D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It means 95% confidence level which means it covers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/>
                  <a:t>2 SD away from </a:t>
                </a:r>
                <a:r>
                  <a:rPr lang="en-US" sz="2400" dirty="0" smtClean="0"/>
                  <a:t>mean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means if we conduct the same sampling procedure for 20 times, we will get 19 out of 20 times that the true value fall between 36.10% and 39.90% for Liberals, the true value fall between 24.10% and 27.90%for Conservatives. Still, there is 1 time out of 20, the true values for both parties will not fall between these intervals, they maybe lower or higher.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67366E-324C-B744-B86B-8C925085D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4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Q-4 The case says that the sample consisted of 2,638 people. Where did this number come from? </vt:lpstr>
      <vt:lpstr>Q-5 The case also says the results are accurate 19 times out of 20. What does this mean?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Diven Kumar Sambhwani</dc:creator>
  <cp:lastModifiedBy>Caner Irfanoglu</cp:lastModifiedBy>
  <cp:revision>7</cp:revision>
  <dcterms:created xsi:type="dcterms:W3CDTF">2018-10-02T00:41:00Z</dcterms:created>
  <dcterms:modified xsi:type="dcterms:W3CDTF">2018-10-02T11:59:28Z</dcterms:modified>
</cp:coreProperties>
</file>