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>
        <p:scale>
          <a:sx n="80" d="100"/>
          <a:sy n="80" d="100"/>
        </p:scale>
        <p:origin x="6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3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4177-24E4-E84D-A8C6-A03B33A14A7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1124-E782-C843-B925-A095F032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265" y="605642"/>
            <a:ext cx="370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Why two sample  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t </a:t>
            </a:r>
            <a:r>
              <a:rPr lang="mr-IN" sz="2400" b="1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 test ?  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0047" y="2099814"/>
            <a:ext cx="84154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charset="2"/>
              <a:buChar char="ü"/>
            </a:pPr>
            <a:r>
              <a:rPr lang="en-US" dirty="0"/>
              <a:t>In statistics, t-tests are a type of hypothesis test that allows you to compare </a:t>
            </a:r>
            <a:r>
              <a:rPr lang="en-US" dirty="0" smtClean="0"/>
              <a:t>means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The One Sample </a:t>
            </a:r>
            <a:r>
              <a:rPr lang="en-US" i="1" dirty="0" smtClean="0"/>
              <a:t>t</a:t>
            </a:r>
            <a:r>
              <a:rPr lang="en-US" dirty="0" smtClean="0"/>
              <a:t> Test determines whether the sample mean is statistically different </a:t>
            </a:r>
          </a:p>
          <a:p>
            <a:r>
              <a:rPr lang="en-US" dirty="0" smtClean="0"/>
              <a:t>      from a known or hypothesized population mean</a:t>
            </a:r>
            <a:r>
              <a:rPr lang="en-US" dirty="0" smtClean="0">
                <a:effectLst/>
              </a:rPr>
              <a:t> 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The paired t-test and the 1-sample t-test are actually the same test in disguise!</a:t>
            </a:r>
            <a:r>
              <a:rPr lang="en-US" dirty="0" smtClean="0">
                <a:effectLst/>
              </a:rPr>
              <a:t> 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2-sample t-test requires independent groups for each </a:t>
            </a:r>
            <a:r>
              <a:rPr lang="en-US" dirty="0" smtClean="0"/>
              <a:t>sample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The default null hypothesis for a 2-sample t-test is that the two groups are equal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pPr marL="285750" lvl="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../../Screen%20Shot%202018-10-08%20at%201.39.16%20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6" y="3627711"/>
            <a:ext cx="34671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838200" y="815540"/>
            <a:ext cx="41849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Formula for calculating t-values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458136"/>
            <a:ext cx="946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running a two-sample equal-variance t-test, the basic assumptions are that the distributions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the two populations are normal, and that the variances of the two distributions are the same.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6085342"/>
            <a:ext cx="592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/>
              <a:t>p-values for Bartlett test of homogeneity of variances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1" y="2322332"/>
            <a:ext cx="5770640" cy="36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23408"/>
              </p:ext>
            </p:extLst>
          </p:nvPr>
        </p:nvGraphicFramePr>
        <p:xfrm>
          <a:off x="523202" y="2288400"/>
          <a:ext cx="4600700" cy="2283671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920140"/>
                <a:gridCol w="920140"/>
                <a:gridCol w="920140"/>
                <a:gridCol w="920140"/>
                <a:gridCol w="920140"/>
              </a:tblGrid>
              <a:tr h="3067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Nurse Type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Direct Care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Non-Nursing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Indirect Care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Nurse’s Admin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6794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t-values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9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-1.58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-1.38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67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-1.62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0.06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3.09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6794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7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67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838200" y="364277"/>
            <a:ext cx="198535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t &amp; p </a:t>
            </a:r>
            <a:r>
              <a:rPr lang="mr-IN" sz="2400" b="1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 values 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1785" y="4811264"/>
            <a:ext cx="289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Figure: Bar chart for p-values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386" y="4811264"/>
            <a:ext cx="5192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Table2: t &amp; p-values for each category of two samples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85" y="1342890"/>
            <a:ext cx="5451619" cy="34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../../Screen%20Shot%202018-10-08%20at%202.14.07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8" y="1252113"/>
            <a:ext cx="5943600" cy="1037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ejection%20reg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03" y="2404003"/>
            <a:ext cx="5934710" cy="36137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4"/>
          <p:cNvSpPr txBox="1">
            <a:spLocks noGrp="1"/>
          </p:cNvSpPr>
          <p:nvPr>
            <p:ph type="title"/>
          </p:nvPr>
        </p:nvSpPr>
        <p:spPr>
          <a:xfrm>
            <a:off x="715178" y="557865"/>
            <a:ext cx="50331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Visualization of 95 % Rejection Region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70" y="1227152"/>
            <a:ext cx="5165538" cy="32546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428" y="4481789"/>
            <a:ext cx="4083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Bar chart for p-values 1 week data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89629" y="4468356"/>
            <a:ext cx="4083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Bar chart for p-values 2 week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428" y="551542"/>
            <a:ext cx="409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Comparing p-values with Replicated Data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8" y="1173717"/>
            <a:ext cx="5283641" cy="33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158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Times New Roman</vt:lpstr>
      <vt:lpstr>Wingdings</vt:lpstr>
      <vt:lpstr>Arial</vt:lpstr>
      <vt:lpstr>Office Theme</vt:lpstr>
      <vt:lpstr>PowerPoint Presentation</vt:lpstr>
      <vt:lpstr>Formula for calculating t-values</vt:lpstr>
      <vt:lpstr>t &amp; p – values </vt:lpstr>
      <vt:lpstr>Visualization of 95 % Rejection Region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8</cp:revision>
  <dcterms:created xsi:type="dcterms:W3CDTF">2018-10-08T18:03:05Z</dcterms:created>
  <dcterms:modified xsi:type="dcterms:W3CDTF">2018-10-08T19:38:53Z</dcterms:modified>
</cp:coreProperties>
</file>