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A127-B5FE-574E-BBD3-5B0361A904E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C866-8175-5041-AD4A-229B6739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0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A127-B5FE-574E-BBD3-5B0361A904E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C866-8175-5041-AD4A-229B6739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3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A127-B5FE-574E-BBD3-5B0361A904E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C866-8175-5041-AD4A-229B6739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A127-B5FE-574E-BBD3-5B0361A904E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C866-8175-5041-AD4A-229B6739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1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A127-B5FE-574E-BBD3-5B0361A904E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C866-8175-5041-AD4A-229B6739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A127-B5FE-574E-BBD3-5B0361A904E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C866-8175-5041-AD4A-229B6739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1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A127-B5FE-574E-BBD3-5B0361A904E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C866-8175-5041-AD4A-229B6739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A127-B5FE-574E-BBD3-5B0361A904E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C866-8175-5041-AD4A-229B6739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A127-B5FE-574E-BBD3-5B0361A904E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C866-8175-5041-AD4A-229B6739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3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A127-B5FE-574E-BBD3-5B0361A904E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C866-8175-5041-AD4A-229B6739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4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A127-B5FE-574E-BBD3-5B0361A904E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C866-8175-5041-AD4A-229B6739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5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5A127-B5FE-574E-BBD3-5B0361A904E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FC866-8175-5041-AD4A-229B6739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0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 smtClean="0"/>
              <a:t>Assumptions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150984" cy="4165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We assume returns only depend on the order size and time to deliver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Goal </a:t>
            </a:r>
            <a:r>
              <a:rPr lang="en-US" sz="2000" dirty="0" smtClean="0"/>
              <a:t>is to do predict returns based on days to deliver and quantity 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Since our prediction variable Returned is available we can use supervised learning algorithms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3 Candidates 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Logistic Regression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Linear Discriminant Analysis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k- Nearest Neighbors</a:t>
            </a:r>
          </a:p>
          <a:p>
            <a:pPr marL="742950" lvl="1" indent="-285750">
              <a:buFont typeface="Arial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6505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 smtClean="0"/>
              <a:t>Assumptions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only have 75 samples and 2 predictors </a:t>
            </a:r>
          </a:p>
          <a:p>
            <a:r>
              <a:rPr lang="en-US" dirty="0" smtClean="0"/>
              <a:t>Data is divided 80% train 20% test ratio</a:t>
            </a:r>
          </a:p>
          <a:p>
            <a:r>
              <a:rPr lang="en-US" dirty="0" smtClean="0"/>
              <a:t>5</a:t>
            </a:r>
            <a:r>
              <a:rPr lang="en-US" dirty="0"/>
              <a:t> </a:t>
            </a:r>
            <a:r>
              <a:rPr lang="en-US" dirty="0" smtClean="0"/>
              <a:t>fold cross-validation is used to lower the variance</a:t>
            </a:r>
          </a:p>
          <a:p>
            <a:r>
              <a:rPr lang="en-US" dirty="0" smtClean="0"/>
              <a:t>Accuracies are used as performance comparison metrics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611" y="4223207"/>
            <a:ext cx="2154651" cy="1040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80045" y="5213856"/>
            <a:ext cx="463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Confusion Matrix </a:t>
            </a:r>
            <a:r>
              <a:rPr lang="en-US" smtClean="0"/>
              <a:t>for Logistic Regression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7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1374"/>
            <a:ext cx="10515600" cy="1325563"/>
          </a:xfrm>
        </p:spPr>
        <p:txBody>
          <a:bodyPr/>
          <a:lstStyle/>
          <a:p>
            <a:r>
              <a:rPr lang="en-US" dirty="0" smtClean="0"/>
              <a:t> Conclusion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97" y="1483489"/>
            <a:ext cx="4443411" cy="4443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6103732"/>
            <a:ext cx="553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Figure: Logistic </a:t>
            </a:r>
            <a:r>
              <a:rPr lang="en-US" dirty="0" smtClean="0"/>
              <a:t>Regression Coefficients fit into cluster plot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6608" y="1483489"/>
            <a:ext cx="64541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Best accuracy is obtained 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k-</a:t>
            </a:r>
            <a:r>
              <a:rPr lang="en-US" dirty="0" err="1" smtClean="0"/>
              <a:t>nn</a:t>
            </a:r>
            <a:r>
              <a:rPr lang="en-US" dirty="0" smtClean="0"/>
              <a:t> &gt; Logistic Regression &gt; LDA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Logistic Regression is selected for interpretability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Lanco</a:t>
            </a:r>
            <a:r>
              <a:rPr lang="en-US" dirty="0" smtClean="0"/>
              <a:t> should arrange their delivery dates based on the quantity</a:t>
            </a:r>
          </a:p>
        </p:txBody>
      </p:sp>
    </p:spTree>
    <p:extLst>
      <p:ext uri="{BB962C8B-B14F-4D97-AF65-F5344CB8AC3E}">
        <p14:creationId xmlns:p14="http://schemas.microsoft.com/office/powerpoint/2010/main" val="63859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137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Mangal</vt:lpstr>
      <vt:lpstr>Arial</vt:lpstr>
      <vt:lpstr>Office Theme</vt:lpstr>
      <vt:lpstr>Analysis Assumptions– 1 </vt:lpstr>
      <vt:lpstr>Analysis Assumptions – 2</vt:lpstr>
      <vt:lpstr> Conclusion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Caner Irfanoglu</dc:creator>
  <cp:lastModifiedBy>Caner Irfanoglu</cp:lastModifiedBy>
  <cp:revision>6</cp:revision>
  <dcterms:created xsi:type="dcterms:W3CDTF">2018-10-16T14:32:52Z</dcterms:created>
  <dcterms:modified xsi:type="dcterms:W3CDTF">2018-10-16T15:49:06Z</dcterms:modified>
</cp:coreProperties>
</file>