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>
        <p:scale>
          <a:sx n="79" d="100"/>
          <a:sy n="79" d="100"/>
        </p:scale>
        <p:origin x="18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9A40-A3E9-4F46-BE05-532EB3A9D9C5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8E43-DA75-704F-976C-AE80F718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220F-A646-C349-9A85-A6592CC9715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81A6-86FD-9243-9D60-FEE069C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 49">
            <a:extLst>
              <a:ext uri="{FF2B5EF4-FFF2-40B4-BE49-F238E27FC236}">
                <a16:creationId xmlns=""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本框 5"/>
          <p:cNvSpPr txBox="1"/>
          <p:nvPr/>
        </p:nvSpPr>
        <p:spPr>
          <a:xfrm>
            <a:off x="6271264" y="3286127"/>
            <a:ext cx="502487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altLang="zh-CN" sz="1600" dirty="0">
                <a:latin typeface="Lato Light" charset="0"/>
                <a:ea typeface="Lato Light" charset="0"/>
                <a:cs typeface="Lato Light" charset="0"/>
              </a:rPr>
              <a:t>MCDA 5570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latin typeface="Lato Light" charset="0"/>
                <a:ea typeface="Lato Light" charset="0"/>
                <a:cs typeface="Lato Light" charset="0"/>
              </a:rPr>
              <a:t>Managing Information Technology and Systems</a:t>
            </a:r>
          </a:p>
        </p:txBody>
      </p:sp>
      <p:sp>
        <p:nvSpPr>
          <p:cNvPr id="6" name="文本框 12"/>
          <p:cNvSpPr txBox="1"/>
          <p:nvPr/>
        </p:nvSpPr>
        <p:spPr>
          <a:xfrm>
            <a:off x="7618747" y="4317179"/>
            <a:ext cx="4018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CA" altLang="zh-CN" sz="1600" dirty="0">
                <a:latin typeface="Lato Light" charset="0"/>
                <a:ea typeface="Lato Light" charset="0"/>
                <a:cs typeface="Lato Light" charset="0"/>
              </a:rPr>
              <a:t>Present by: Caner Irfanoglu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CA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160054"/>
            <a:ext cx="5933034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200" dirty="0">
                <a:latin typeface="Lato Light" charset="0"/>
                <a:ea typeface="Lato Light" charset="0"/>
                <a:cs typeface="Lato Light" charset="0"/>
              </a:rPr>
              <a:t>Good to Great Company</a:t>
            </a:r>
          </a:p>
          <a:p>
            <a:pPr>
              <a:spcAft>
                <a:spcPts val="600"/>
              </a:spcAft>
            </a:pPr>
            <a:r>
              <a:rPr lang="en-CA" altLang="zh-CN" sz="4200" b="1" dirty="0">
                <a:latin typeface="+mj-lt"/>
                <a:ea typeface="造字工房明黑（非商用）常规体" pitchFamily="2" charset="-122"/>
              </a:rPr>
              <a:t>	</a:t>
            </a:r>
            <a:endParaRPr lang="zh-CN" altLang="en-US" sz="4200" dirty="0">
              <a:latin typeface="+mj-lt"/>
              <a:ea typeface="造字工房明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1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62718"/>
            <a:ext cx="6934199" cy="53932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6198" y="6093851"/>
            <a:ext cx="36920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Lato Thin" charset="0"/>
                <a:ea typeface="Lato Thin" charset="0"/>
                <a:cs typeface="Lato Thin" charset="0"/>
              </a:rPr>
              <a:t>Source: https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://</a:t>
            </a:r>
            <a:r>
              <a:rPr lang="en-US" sz="1000" dirty="0" err="1">
                <a:latin typeface="Lato Thin" charset="0"/>
                <a:ea typeface="Lato Thin" charset="0"/>
                <a:cs typeface="Lato Thin" charset="0"/>
              </a:rPr>
              <a:t>www.jimcollins.com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/concepts/the-</a:t>
            </a:r>
            <a:r>
              <a:rPr lang="en-US" sz="1000" dirty="0" err="1">
                <a:latin typeface="Lato Thin" charset="0"/>
                <a:ea typeface="Lato Thin" charset="0"/>
                <a:cs typeface="Lato Thin" charset="0"/>
              </a:rPr>
              <a:t>flywheel.html</a:t>
            </a:r>
            <a:endParaRPr lang="en-US" sz="1000" dirty="0">
              <a:latin typeface="Lato Thin" charset="0"/>
              <a:ea typeface="Lato Thin" charset="0"/>
              <a:cs typeface="La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94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19" y="1196043"/>
            <a:ext cx="5319469" cy="4548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5332" y="5744189"/>
            <a:ext cx="39581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Lato Thin" charset="0"/>
                <a:ea typeface="Lato Thin" charset="0"/>
                <a:cs typeface="Lato Thin" charset="0"/>
              </a:rPr>
              <a:t>Source: https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://</a:t>
            </a:r>
            <a:r>
              <a:rPr lang="en-US" sz="1000" dirty="0" err="1">
                <a:latin typeface="Lato Thin" charset="0"/>
                <a:ea typeface="Lato Thin" charset="0"/>
                <a:cs typeface="Lato Thin" charset="0"/>
              </a:rPr>
              <a:t>www.jborden.com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/good-to-great-the-level-5-leader/</a:t>
            </a:r>
          </a:p>
        </p:txBody>
      </p:sp>
    </p:spTree>
    <p:extLst>
      <p:ext uri="{BB962C8B-B14F-4D97-AF65-F5344CB8AC3E}">
        <p14:creationId xmlns:p14="http://schemas.microsoft.com/office/powerpoint/2010/main" val="31572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A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16" y="1328286"/>
            <a:ext cx="5536160" cy="42254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2789" y="5563402"/>
            <a:ext cx="2763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Source: https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://</a:t>
            </a:r>
            <a:r>
              <a:rPr lang="en-US" sz="1000" dirty="0" err="1" smtClean="0">
                <a:latin typeface="Lato Thin" charset="0"/>
                <a:ea typeface="Lato Thin" charset="0"/>
                <a:cs typeface="Lato Thin" charset="0"/>
              </a:rPr>
              <a:t>slideplayer.com</a:t>
            </a:r>
            <a:r>
              <a:rPr lang="en-US" sz="1000" dirty="0" smtClean="0">
                <a:latin typeface="Lato Thin" charset="0"/>
                <a:ea typeface="Lato Thin" charset="0"/>
                <a:cs typeface="Lato Thin" charset="0"/>
              </a:rPr>
              <a:t>/slide/9176061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73" y="1176793"/>
            <a:ext cx="5303961" cy="4548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21255" y="572493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Source: https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://</a:t>
            </a:r>
            <a:r>
              <a:rPr lang="en-US" sz="1000" dirty="0" err="1">
                <a:latin typeface="Lato Thin" charset="0"/>
                <a:ea typeface="Lato Thin" charset="0"/>
                <a:cs typeface="Lato Thin" charset="0"/>
              </a:rPr>
              <a:t>expertprogrammanagement.com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/2018/05/good-to-great-</a:t>
            </a:r>
            <a:r>
              <a:rPr lang="en-US" sz="1000" dirty="0" err="1">
                <a:latin typeface="Lato Thin" charset="0"/>
                <a:ea typeface="Lato Thin" charset="0"/>
                <a:cs typeface="Lato Thin" charset="0"/>
              </a:rPr>
              <a:t>collins</a:t>
            </a:r>
            <a:r>
              <a:rPr lang="en-US" sz="1000" dirty="0">
                <a:latin typeface="Lato Thin" charset="0"/>
                <a:ea typeface="Lato Thin" charset="0"/>
                <a:cs typeface="Lato Thin" charset="0"/>
              </a:rPr>
              <a:t>-summary/</a:t>
            </a:r>
          </a:p>
        </p:txBody>
      </p:sp>
    </p:spTree>
    <p:extLst>
      <p:ext uri="{BB962C8B-B14F-4D97-AF65-F5344CB8AC3E}">
        <p14:creationId xmlns:p14="http://schemas.microsoft.com/office/powerpoint/2010/main" val="111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4" r="15152"/>
          <a:stretch/>
        </p:blipFill>
        <p:spPr>
          <a:xfrm rot="21600000"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B607B98-7700-4DC9-8BE8-A876255F9C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Lato Light</vt:lpstr>
      <vt:lpstr>Lato Thin</vt:lpstr>
      <vt:lpstr>微软雅黑</vt:lpstr>
      <vt:lpstr>造字工房明黑（非商用）常规体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3</cp:revision>
  <dcterms:created xsi:type="dcterms:W3CDTF">2019-02-08T02:49:17Z</dcterms:created>
  <dcterms:modified xsi:type="dcterms:W3CDTF">2019-02-08T04:07:18Z</dcterms:modified>
</cp:coreProperties>
</file>