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2" r:id="rId10"/>
    <p:sldId id="3170" r:id="rId11"/>
    <p:sldId id="3171" r:id="rId12"/>
    <p:sldId id="3172" r:id="rId13"/>
    <p:sldId id="3173" r:id="rId14"/>
    <p:sldId id="3174" r:id="rId15"/>
    <p:sldId id="3175" r:id="rId16"/>
    <p:sldId id="3176" r:id="rId17"/>
    <p:sldId id="3198" r:id="rId18"/>
    <p:sldId id="3177" r:id="rId19"/>
    <p:sldId id="3165" r:id="rId20"/>
    <p:sldId id="3193" r:id="rId21"/>
    <p:sldId id="3155" r:id="rId22"/>
    <p:sldId id="3157" r:id="rId23"/>
    <p:sldId id="3156" r:id="rId24"/>
    <p:sldId id="3166" r:id="rId25"/>
    <p:sldId id="3159" r:id="rId26"/>
    <p:sldId id="3158" r:id="rId27"/>
    <p:sldId id="3160" r:id="rId28"/>
    <p:sldId id="3151" r:id="rId29"/>
    <p:sldId id="3194" r:id="rId30"/>
    <p:sldId id="3164" r:id="rId31"/>
    <p:sldId id="3167" r:id="rId32"/>
    <p:sldId id="3163" r:id="rId33"/>
    <p:sldId id="3161" r:id="rId34"/>
    <p:sldId id="3162" r:id="rId35"/>
    <p:sldId id="3168" r:id="rId36"/>
    <p:sldId id="3190" r:id="rId37"/>
    <p:sldId id="3195" r:id="rId38"/>
    <p:sldId id="3181" r:id="rId39"/>
    <p:sldId id="3191" r:id="rId40"/>
    <p:sldId id="3196" r:id="rId41"/>
    <p:sldId id="3182" r:id="rId42"/>
    <p:sldId id="3183" r:id="rId43"/>
    <p:sldId id="3178" r:id="rId44"/>
    <p:sldId id="3197"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3" autoAdjust="0"/>
    <p:restoredTop sz="92986" autoAdjust="0"/>
  </p:normalViewPr>
  <p:slideViewPr>
    <p:cSldViewPr>
      <p:cViewPr>
        <p:scale>
          <a:sx n="113" d="100"/>
          <a:sy n="113" d="100"/>
        </p:scale>
        <p:origin x="536" y="-56"/>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tags" Target="tags/tag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D:\&#23398;&#20064;\&#23398;&#20064;\&#39640;&#20013;\&#26366;&#23398;&#35838;&#31243;\&#19992;&#25104;&#26704;\8.29\&#22522;&#30784;&#32479;&#35745;&#25130;&#21462;&#25968;&#25454;tzy.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D:\&#23398;&#20064;\&#23398;&#20064;\&#39640;&#20013;\&#26366;&#23398;&#35838;&#31243;\&#19992;&#25104;&#26704;\8.29\&#22522;&#30784;&#32479;&#35745;&#25130;&#21462;&#25968;&#25454;tz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layout/>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Sheet1!$B$19:$B$178</c:f>
              <c:numCache>
                <c:formatCode>General</c:formatCode>
                <c:ptCount val="160"/>
                <c:pt idx="0">
                  <c:v>0.0</c:v>
                </c:pt>
                <c:pt idx="1">
                  <c:v>100.0</c:v>
                </c:pt>
                <c:pt idx="2">
                  <c:v>260.0</c:v>
                </c:pt>
                <c:pt idx="3">
                  <c:v>300.0</c:v>
                </c:pt>
                <c:pt idx="4">
                  <c:v>320.0</c:v>
                </c:pt>
                <c:pt idx="5">
                  <c:v>350.0</c:v>
                </c:pt>
                <c:pt idx="6">
                  <c:v>380.0</c:v>
                </c:pt>
                <c:pt idx="7">
                  <c:v>400.0</c:v>
                </c:pt>
                <c:pt idx="8">
                  <c:v>420.0</c:v>
                </c:pt>
                <c:pt idx="9">
                  <c:v>450.0</c:v>
                </c:pt>
                <c:pt idx="10">
                  <c:v>500.0</c:v>
                </c:pt>
                <c:pt idx="11">
                  <c:v>600.0</c:v>
                </c:pt>
                <c:pt idx="12">
                  <c:v>650.0</c:v>
                </c:pt>
                <c:pt idx="13">
                  <c:v>700.0</c:v>
                </c:pt>
                <c:pt idx="14">
                  <c:v>760.0</c:v>
                </c:pt>
                <c:pt idx="15">
                  <c:v>800.0</c:v>
                </c:pt>
                <c:pt idx="16">
                  <c:v>820.0</c:v>
                </c:pt>
                <c:pt idx="17">
                  <c:v>850.0</c:v>
                </c:pt>
                <c:pt idx="18">
                  <c:v>860.0</c:v>
                </c:pt>
                <c:pt idx="19">
                  <c:v>900.0</c:v>
                </c:pt>
                <c:pt idx="20">
                  <c:v>930.0</c:v>
                </c:pt>
                <c:pt idx="21">
                  <c:v>950.0</c:v>
                </c:pt>
                <c:pt idx="22">
                  <c:v>960.0</c:v>
                </c:pt>
                <c:pt idx="23">
                  <c:v>970.0</c:v>
                </c:pt>
                <c:pt idx="24">
                  <c:v>1000.0</c:v>
                </c:pt>
                <c:pt idx="25">
                  <c:v>1020.0</c:v>
                </c:pt>
                <c:pt idx="26">
                  <c:v>1050.0</c:v>
                </c:pt>
                <c:pt idx="27">
                  <c:v>1080.0</c:v>
                </c:pt>
                <c:pt idx="28">
                  <c:v>1100.0</c:v>
                </c:pt>
                <c:pt idx="29">
                  <c:v>1200.0</c:v>
                </c:pt>
                <c:pt idx="30">
                  <c:v>1230.0</c:v>
                </c:pt>
                <c:pt idx="31">
                  <c:v>1250.0</c:v>
                </c:pt>
                <c:pt idx="32">
                  <c:v>1300.0</c:v>
                </c:pt>
                <c:pt idx="33">
                  <c:v>1320.0</c:v>
                </c:pt>
                <c:pt idx="34">
                  <c:v>1400.0</c:v>
                </c:pt>
                <c:pt idx="35">
                  <c:v>1420.0</c:v>
                </c:pt>
                <c:pt idx="36">
                  <c:v>1450.0</c:v>
                </c:pt>
                <c:pt idx="37">
                  <c:v>1500.0</c:v>
                </c:pt>
                <c:pt idx="38">
                  <c:v>1510.0</c:v>
                </c:pt>
                <c:pt idx="39">
                  <c:v>1550.0</c:v>
                </c:pt>
                <c:pt idx="40">
                  <c:v>1560.0</c:v>
                </c:pt>
                <c:pt idx="41">
                  <c:v>1600.0</c:v>
                </c:pt>
                <c:pt idx="42">
                  <c:v>1700.0</c:v>
                </c:pt>
                <c:pt idx="43">
                  <c:v>1715.0</c:v>
                </c:pt>
                <c:pt idx="44">
                  <c:v>1750.0</c:v>
                </c:pt>
                <c:pt idx="45">
                  <c:v>1800.0</c:v>
                </c:pt>
                <c:pt idx="46">
                  <c:v>1850.0</c:v>
                </c:pt>
                <c:pt idx="47">
                  <c:v>1900.0</c:v>
                </c:pt>
                <c:pt idx="48">
                  <c:v>1905.0</c:v>
                </c:pt>
                <c:pt idx="49">
                  <c:v>1950.0</c:v>
                </c:pt>
                <c:pt idx="50">
                  <c:v>2000.0</c:v>
                </c:pt>
                <c:pt idx="51">
                  <c:v>2040.0</c:v>
                </c:pt>
                <c:pt idx="52">
                  <c:v>2100.0</c:v>
                </c:pt>
                <c:pt idx="53">
                  <c:v>2150.0</c:v>
                </c:pt>
                <c:pt idx="54">
                  <c:v>2180.0</c:v>
                </c:pt>
                <c:pt idx="55">
                  <c:v>2200.0</c:v>
                </c:pt>
                <c:pt idx="56">
                  <c:v>2250.0</c:v>
                </c:pt>
                <c:pt idx="57">
                  <c:v>2300.0</c:v>
                </c:pt>
                <c:pt idx="58">
                  <c:v>2350.0</c:v>
                </c:pt>
                <c:pt idx="59">
                  <c:v>2400.0</c:v>
                </c:pt>
                <c:pt idx="60">
                  <c:v>2450.0</c:v>
                </c:pt>
                <c:pt idx="61">
                  <c:v>2500.0</c:v>
                </c:pt>
                <c:pt idx="62">
                  <c:v>2540.0</c:v>
                </c:pt>
                <c:pt idx="63">
                  <c:v>2550.0</c:v>
                </c:pt>
                <c:pt idx="64">
                  <c:v>2560.0</c:v>
                </c:pt>
                <c:pt idx="65">
                  <c:v>2570.0</c:v>
                </c:pt>
                <c:pt idx="66">
                  <c:v>2580.0</c:v>
                </c:pt>
                <c:pt idx="67">
                  <c:v>2600.0</c:v>
                </c:pt>
                <c:pt idx="68">
                  <c:v>2650.0</c:v>
                </c:pt>
                <c:pt idx="69">
                  <c:v>2660.0</c:v>
                </c:pt>
                <c:pt idx="70">
                  <c:v>2680.0</c:v>
                </c:pt>
                <c:pt idx="71">
                  <c:v>2700.0</c:v>
                </c:pt>
                <c:pt idx="72">
                  <c:v>2730.0</c:v>
                </c:pt>
                <c:pt idx="73">
                  <c:v>2750.0</c:v>
                </c:pt>
                <c:pt idx="74">
                  <c:v>2760.0</c:v>
                </c:pt>
                <c:pt idx="75">
                  <c:v>2800.0</c:v>
                </c:pt>
                <c:pt idx="76">
                  <c:v>2840.0</c:v>
                </c:pt>
                <c:pt idx="77">
                  <c:v>2850.0</c:v>
                </c:pt>
                <c:pt idx="78">
                  <c:v>2860.0</c:v>
                </c:pt>
                <c:pt idx="79">
                  <c:v>2880.0</c:v>
                </c:pt>
                <c:pt idx="80">
                  <c:v>2900.0</c:v>
                </c:pt>
                <c:pt idx="81">
                  <c:v>2910.0</c:v>
                </c:pt>
                <c:pt idx="82">
                  <c:v>2915.0</c:v>
                </c:pt>
                <c:pt idx="83">
                  <c:v>2920.0</c:v>
                </c:pt>
                <c:pt idx="84">
                  <c:v>2930.0</c:v>
                </c:pt>
                <c:pt idx="85">
                  <c:v>2950.0</c:v>
                </c:pt>
                <c:pt idx="86">
                  <c:v>3000.0</c:v>
                </c:pt>
                <c:pt idx="87">
                  <c:v>3020.0</c:v>
                </c:pt>
                <c:pt idx="88">
                  <c:v>3050.0</c:v>
                </c:pt>
                <c:pt idx="89">
                  <c:v>3060.0</c:v>
                </c:pt>
                <c:pt idx="90">
                  <c:v>3070.0</c:v>
                </c:pt>
                <c:pt idx="91">
                  <c:v>3080.0</c:v>
                </c:pt>
                <c:pt idx="92">
                  <c:v>3100.0</c:v>
                </c:pt>
                <c:pt idx="93">
                  <c:v>3120.0</c:v>
                </c:pt>
                <c:pt idx="94">
                  <c:v>3180.0</c:v>
                </c:pt>
                <c:pt idx="95">
                  <c:v>3200.0</c:v>
                </c:pt>
                <c:pt idx="96">
                  <c:v>3250.0</c:v>
                </c:pt>
                <c:pt idx="97">
                  <c:v>3260.0</c:v>
                </c:pt>
                <c:pt idx="98">
                  <c:v>3270.0</c:v>
                </c:pt>
                <c:pt idx="99">
                  <c:v>3300.0</c:v>
                </c:pt>
                <c:pt idx="100">
                  <c:v>3320.0</c:v>
                </c:pt>
                <c:pt idx="101">
                  <c:v>3340.0</c:v>
                </c:pt>
                <c:pt idx="102">
                  <c:v>3350.0</c:v>
                </c:pt>
                <c:pt idx="103">
                  <c:v>3360.0</c:v>
                </c:pt>
                <c:pt idx="104">
                  <c:v>3380.0</c:v>
                </c:pt>
                <c:pt idx="105">
                  <c:v>3400.0</c:v>
                </c:pt>
                <c:pt idx="106">
                  <c:v>3450.0</c:v>
                </c:pt>
                <c:pt idx="107">
                  <c:v>3500.0</c:v>
                </c:pt>
                <c:pt idx="108">
                  <c:v>3510.0</c:v>
                </c:pt>
                <c:pt idx="109">
                  <c:v>3600.0</c:v>
                </c:pt>
                <c:pt idx="110">
                  <c:v>3630.0</c:v>
                </c:pt>
                <c:pt idx="111">
                  <c:v>3680.0</c:v>
                </c:pt>
                <c:pt idx="112">
                  <c:v>3700.0</c:v>
                </c:pt>
                <c:pt idx="113">
                  <c:v>3730.0</c:v>
                </c:pt>
                <c:pt idx="114">
                  <c:v>3750.0</c:v>
                </c:pt>
                <c:pt idx="115">
                  <c:v>3780.0</c:v>
                </c:pt>
                <c:pt idx="116">
                  <c:v>3800.0</c:v>
                </c:pt>
                <c:pt idx="117">
                  <c:v>3850.0</c:v>
                </c:pt>
                <c:pt idx="118">
                  <c:v>4000.0</c:v>
                </c:pt>
                <c:pt idx="119">
                  <c:v>4015.0</c:v>
                </c:pt>
                <c:pt idx="120">
                  <c:v>4050.0</c:v>
                </c:pt>
                <c:pt idx="121">
                  <c:v>4060.0</c:v>
                </c:pt>
                <c:pt idx="122">
                  <c:v>4070.0</c:v>
                </c:pt>
                <c:pt idx="123">
                  <c:v>4080.0</c:v>
                </c:pt>
                <c:pt idx="124">
                  <c:v>4100.0</c:v>
                </c:pt>
                <c:pt idx="125">
                  <c:v>4150.0</c:v>
                </c:pt>
                <c:pt idx="126">
                  <c:v>4180.0</c:v>
                </c:pt>
                <c:pt idx="127">
                  <c:v>4200.0</c:v>
                </c:pt>
                <c:pt idx="128">
                  <c:v>4250.0</c:v>
                </c:pt>
                <c:pt idx="129">
                  <c:v>4300.0</c:v>
                </c:pt>
                <c:pt idx="130">
                  <c:v>4400.0</c:v>
                </c:pt>
                <c:pt idx="131">
                  <c:v>4500.0</c:v>
                </c:pt>
                <c:pt idx="132">
                  <c:v>4700.0</c:v>
                </c:pt>
                <c:pt idx="133">
                  <c:v>4780.0</c:v>
                </c:pt>
                <c:pt idx="134">
                  <c:v>4800.0</c:v>
                </c:pt>
                <c:pt idx="135">
                  <c:v>4850.0</c:v>
                </c:pt>
                <c:pt idx="136">
                  <c:v>5000.0</c:v>
                </c:pt>
                <c:pt idx="137">
                  <c:v>5020.0</c:v>
                </c:pt>
                <c:pt idx="138">
                  <c:v>5050.0</c:v>
                </c:pt>
                <c:pt idx="139">
                  <c:v>5100.0</c:v>
                </c:pt>
                <c:pt idx="140">
                  <c:v>5200.0</c:v>
                </c:pt>
                <c:pt idx="141">
                  <c:v>5300.0</c:v>
                </c:pt>
                <c:pt idx="142">
                  <c:v>5400.0</c:v>
                </c:pt>
                <c:pt idx="143">
                  <c:v>5500.0</c:v>
                </c:pt>
                <c:pt idx="144">
                  <c:v>5580.0</c:v>
                </c:pt>
                <c:pt idx="145">
                  <c:v>6000.0</c:v>
                </c:pt>
                <c:pt idx="146">
                  <c:v>6020.0</c:v>
                </c:pt>
                <c:pt idx="147">
                  <c:v>6050.0</c:v>
                </c:pt>
                <c:pt idx="148">
                  <c:v>6080.0</c:v>
                </c:pt>
                <c:pt idx="149">
                  <c:v>6150.0</c:v>
                </c:pt>
                <c:pt idx="150">
                  <c:v>6200.0</c:v>
                </c:pt>
                <c:pt idx="151">
                  <c:v>6250.0</c:v>
                </c:pt>
                <c:pt idx="152">
                  <c:v>6300.0</c:v>
                </c:pt>
                <c:pt idx="153">
                  <c:v>6800.0</c:v>
                </c:pt>
                <c:pt idx="154">
                  <c:v>7060.0</c:v>
                </c:pt>
                <c:pt idx="155">
                  <c:v>7500.0</c:v>
                </c:pt>
                <c:pt idx="156">
                  <c:v>8800.0</c:v>
                </c:pt>
                <c:pt idx="157">
                  <c:v>9800.0</c:v>
                </c:pt>
                <c:pt idx="158">
                  <c:v>10000.0</c:v>
                </c:pt>
                <c:pt idx="159">
                  <c:v>13800.0</c:v>
                </c:pt>
              </c:numCache>
            </c:numRef>
          </c:xVal>
          <c:yVal>
            <c:numRef>
              <c:f>Sheet1!$C$19:$C$178</c:f>
              <c:numCache>
                <c:formatCode>General</c:formatCode>
                <c:ptCount val="160"/>
                <c:pt idx="0">
                  <c:v>143.0</c:v>
                </c:pt>
                <c:pt idx="1">
                  <c:v>1.0</c:v>
                </c:pt>
                <c:pt idx="2">
                  <c:v>3.0</c:v>
                </c:pt>
                <c:pt idx="3">
                  <c:v>20.0</c:v>
                </c:pt>
                <c:pt idx="4">
                  <c:v>7.0</c:v>
                </c:pt>
                <c:pt idx="5">
                  <c:v>1.0</c:v>
                </c:pt>
                <c:pt idx="6">
                  <c:v>3.0</c:v>
                </c:pt>
                <c:pt idx="7">
                  <c:v>5.0</c:v>
                </c:pt>
                <c:pt idx="8">
                  <c:v>1.0</c:v>
                </c:pt>
                <c:pt idx="9">
                  <c:v>2.0</c:v>
                </c:pt>
                <c:pt idx="10">
                  <c:v>9.0</c:v>
                </c:pt>
                <c:pt idx="11">
                  <c:v>11.0</c:v>
                </c:pt>
                <c:pt idx="12">
                  <c:v>6.0</c:v>
                </c:pt>
                <c:pt idx="13">
                  <c:v>2.0</c:v>
                </c:pt>
                <c:pt idx="14">
                  <c:v>9.0</c:v>
                </c:pt>
                <c:pt idx="15">
                  <c:v>25.0</c:v>
                </c:pt>
                <c:pt idx="16">
                  <c:v>1.0</c:v>
                </c:pt>
                <c:pt idx="17">
                  <c:v>5.0</c:v>
                </c:pt>
                <c:pt idx="18">
                  <c:v>4.0</c:v>
                </c:pt>
                <c:pt idx="19">
                  <c:v>3.0</c:v>
                </c:pt>
                <c:pt idx="20">
                  <c:v>1.0</c:v>
                </c:pt>
                <c:pt idx="21">
                  <c:v>1.0</c:v>
                </c:pt>
                <c:pt idx="22">
                  <c:v>2.0</c:v>
                </c:pt>
                <c:pt idx="23">
                  <c:v>4.0</c:v>
                </c:pt>
                <c:pt idx="24">
                  <c:v>11.0</c:v>
                </c:pt>
                <c:pt idx="25">
                  <c:v>3.0</c:v>
                </c:pt>
                <c:pt idx="26">
                  <c:v>9.0</c:v>
                </c:pt>
                <c:pt idx="27">
                  <c:v>1.0</c:v>
                </c:pt>
                <c:pt idx="28">
                  <c:v>1.0</c:v>
                </c:pt>
                <c:pt idx="29">
                  <c:v>1.0</c:v>
                </c:pt>
                <c:pt idx="30">
                  <c:v>2.0</c:v>
                </c:pt>
                <c:pt idx="31">
                  <c:v>11.0</c:v>
                </c:pt>
                <c:pt idx="32">
                  <c:v>5.0</c:v>
                </c:pt>
                <c:pt idx="33">
                  <c:v>1.0</c:v>
                </c:pt>
                <c:pt idx="34">
                  <c:v>7.0</c:v>
                </c:pt>
                <c:pt idx="35">
                  <c:v>1.0</c:v>
                </c:pt>
                <c:pt idx="36">
                  <c:v>24.0</c:v>
                </c:pt>
                <c:pt idx="37">
                  <c:v>26.0</c:v>
                </c:pt>
                <c:pt idx="38">
                  <c:v>4.0</c:v>
                </c:pt>
                <c:pt idx="39">
                  <c:v>1.0</c:v>
                </c:pt>
                <c:pt idx="40">
                  <c:v>2.0</c:v>
                </c:pt>
                <c:pt idx="41">
                  <c:v>4.0</c:v>
                </c:pt>
                <c:pt idx="42">
                  <c:v>1.0</c:v>
                </c:pt>
                <c:pt idx="43">
                  <c:v>2.0</c:v>
                </c:pt>
                <c:pt idx="44">
                  <c:v>1.0</c:v>
                </c:pt>
                <c:pt idx="45">
                  <c:v>17.0</c:v>
                </c:pt>
                <c:pt idx="46">
                  <c:v>4.0</c:v>
                </c:pt>
                <c:pt idx="47">
                  <c:v>2.0</c:v>
                </c:pt>
                <c:pt idx="48">
                  <c:v>1.0</c:v>
                </c:pt>
                <c:pt idx="49">
                  <c:v>3.0</c:v>
                </c:pt>
                <c:pt idx="50">
                  <c:v>89.0</c:v>
                </c:pt>
                <c:pt idx="51">
                  <c:v>2.0</c:v>
                </c:pt>
                <c:pt idx="52">
                  <c:v>7.0</c:v>
                </c:pt>
                <c:pt idx="53">
                  <c:v>2.0</c:v>
                </c:pt>
                <c:pt idx="54">
                  <c:v>1.0</c:v>
                </c:pt>
                <c:pt idx="55">
                  <c:v>31.0</c:v>
                </c:pt>
                <c:pt idx="56">
                  <c:v>1.0</c:v>
                </c:pt>
                <c:pt idx="57">
                  <c:v>26.0</c:v>
                </c:pt>
                <c:pt idx="58">
                  <c:v>5.0</c:v>
                </c:pt>
                <c:pt idx="59">
                  <c:v>18.0</c:v>
                </c:pt>
                <c:pt idx="60">
                  <c:v>11.0</c:v>
                </c:pt>
                <c:pt idx="61">
                  <c:v>56.0</c:v>
                </c:pt>
                <c:pt idx="62">
                  <c:v>1.0</c:v>
                </c:pt>
                <c:pt idx="63">
                  <c:v>1.0</c:v>
                </c:pt>
                <c:pt idx="64">
                  <c:v>1.0</c:v>
                </c:pt>
                <c:pt idx="65">
                  <c:v>13.0</c:v>
                </c:pt>
                <c:pt idx="66">
                  <c:v>13.0</c:v>
                </c:pt>
                <c:pt idx="67">
                  <c:v>45.0</c:v>
                </c:pt>
                <c:pt idx="68">
                  <c:v>2.0</c:v>
                </c:pt>
                <c:pt idx="69">
                  <c:v>2.0</c:v>
                </c:pt>
                <c:pt idx="70">
                  <c:v>5.0</c:v>
                </c:pt>
                <c:pt idx="71">
                  <c:v>16.0</c:v>
                </c:pt>
                <c:pt idx="72">
                  <c:v>3.0</c:v>
                </c:pt>
                <c:pt idx="73">
                  <c:v>3.0</c:v>
                </c:pt>
                <c:pt idx="74">
                  <c:v>1.0</c:v>
                </c:pt>
                <c:pt idx="75">
                  <c:v>74.0</c:v>
                </c:pt>
                <c:pt idx="76">
                  <c:v>10.0</c:v>
                </c:pt>
                <c:pt idx="77">
                  <c:v>5.0</c:v>
                </c:pt>
                <c:pt idx="78">
                  <c:v>5.0</c:v>
                </c:pt>
                <c:pt idx="79">
                  <c:v>1.0</c:v>
                </c:pt>
                <c:pt idx="80">
                  <c:v>14.0</c:v>
                </c:pt>
                <c:pt idx="81">
                  <c:v>2.0</c:v>
                </c:pt>
                <c:pt idx="82">
                  <c:v>2.0</c:v>
                </c:pt>
                <c:pt idx="83">
                  <c:v>1.0</c:v>
                </c:pt>
                <c:pt idx="84">
                  <c:v>2.0</c:v>
                </c:pt>
                <c:pt idx="85">
                  <c:v>11.0</c:v>
                </c:pt>
                <c:pt idx="86">
                  <c:v>366.0</c:v>
                </c:pt>
                <c:pt idx="87">
                  <c:v>3.0</c:v>
                </c:pt>
                <c:pt idx="88">
                  <c:v>9.0</c:v>
                </c:pt>
                <c:pt idx="89">
                  <c:v>11.0</c:v>
                </c:pt>
                <c:pt idx="90">
                  <c:v>7.0</c:v>
                </c:pt>
                <c:pt idx="91">
                  <c:v>17.0</c:v>
                </c:pt>
                <c:pt idx="92">
                  <c:v>7.0</c:v>
                </c:pt>
                <c:pt idx="93">
                  <c:v>15.0</c:v>
                </c:pt>
                <c:pt idx="94">
                  <c:v>8.0</c:v>
                </c:pt>
                <c:pt idx="95">
                  <c:v>57.0</c:v>
                </c:pt>
                <c:pt idx="96">
                  <c:v>7.0</c:v>
                </c:pt>
                <c:pt idx="97">
                  <c:v>1.0</c:v>
                </c:pt>
                <c:pt idx="98">
                  <c:v>1.0</c:v>
                </c:pt>
                <c:pt idx="99">
                  <c:v>42.0</c:v>
                </c:pt>
                <c:pt idx="100">
                  <c:v>2.0</c:v>
                </c:pt>
                <c:pt idx="101">
                  <c:v>3.0</c:v>
                </c:pt>
                <c:pt idx="102">
                  <c:v>15.0</c:v>
                </c:pt>
                <c:pt idx="103">
                  <c:v>35.0</c:v>
                </c:pt>
                <c:pt idx="104">
                  <c:v>15.0</c:v>
                </c:pt>
                <c:pt idx="105">
                  <c:v>28.0</c:v>
                </c:pt>
                <c:pt idx="106">
                  <c:v>1.0</c:v>
                </c:pt>
                <c:pt idx="107">
                  <c:v>104.0</c:v>
                </c:pt>
                <c:pt idx="108">
                  <c:v>1.0</c:v>
                </c:pt>
                <c:pt idx="109">
                  <c:v>12.0</c:v>
                </c:pt>
                <c:pt idx="110">
                  <c:v>1.0</c:v>
                </c:pt>
                <c:pt idx="111">
                  <c:v>29.0</c:v>
                </c:pt>
                <c:pt idx="112">
                  <c:v>23.0</c:v>
                </c:pt>
                <c:pt idx="113">
                  <c:v>2.0</c:v>
                </c:pt>
                <c:pt idx="114">
                  <c:v>1.0</c:v>
                </c:pt>
                <c:pt idx="115">
                  <c:v>4.0</c:v>
                </c:pt>
                <c:pt idx="116">
                  <c:v>8.0</c:v>
                </c:pt>
                <c:pt idx="117">
                  <c:v>1.0</c:v>
                </c:pt>
                <c:pt idx="118">
                  <c:v>110.0</c:v>
                </c:pt>
                <c:pt idx="119">
                  <c:v>2.0</c:v>
                </c:pt>
                <c:pt idx="120">
                  <c:v>10.0</c:v>
                </c:pt>
                <c:pt idx="121">
                  <c:v>8.0</c:v>
                </c:pt>
                <c:pt idx="122">
                  <c:v>6.0</c:v>
                </c:pt>
                <c:pt idx="123">
                  <c:v>1.0</c:v>
                </c:pt>
                <c:pt idx="124">
                  <c:v>117.0</c:v>
                </c:pt>
                <c:pt idx="125">
                  <c:v>7.0</c:v>
                </c:pt>
                <c:pt idx="126">
                  <c:v>3.0</c:v>
                </c:pt>
                <c:pt idx="127">
                  <c:v>29.0</c:v>
                </c:pt>
                <c:pt idx="128">
                  <c:v>2.0</c:v>
                </c:pt>
                <c:pt idx="129">
                  <c:v>5.0</c:v>
                </c:pt>
                <c:pt idx="130">
                  <c:v>5.0</c:v>
                </c:pt>
                <c:pt idx="131">
                  <c:v>19.0</c:v>
                </c:pt>
                <c:pt idx="132">
                  <c:v>3.0</c:v>
                </c:pt>
                <c:pt idx="133">
                  <c:v>1.0</c:v>
                </c:pt>
                <c:pt idx="134">
                  <c:v>4.0</c:v>
                </c:pt>
                <c:pt idx="135">
                  <c:v>1.0</c:v>
                </c:pt>
                <c:pt idx="136">
                  <c:v>47.0</c:v>
                </c:pt>
                <c:pt idx="137">
                  <c:v>9.0</c:v>
                </c:pt>
                <c:pt idx="138">
                  <c:v>2.0</c:v>
                </c:pt>
                <c:pt idx="139">
                  <c:v>10.0</c:v>
                </c:pt>
                <c:pt idx="140">
                  <c:v>8.0</c:v>
                </c:pt>
                <c:pt idx="141">
                  <c:v>19.0</c:v>
                </c:pt>
                <c:pt idx="142">
                  <c:v>6.0</c:v>
                </c:pt>
                <c:pt idx="143">
                  <c:v>8.0</c:v>
                </c:pt>
                <c:pt idx="144">
                  <c:v>8.0</c:v>
                </c:pt>
                <c:pt idx="145">
                  <c:v>35.0</c:v>
                </c:pt>
                <c:pt idx="146">
                  <c:v>1.0</c:v>
                </c:pt>
                <c:pt idx="147">
                  <c:v>7.0</c:v>
                </c:pt>
                <c:pt idx="148">
                  <c:v>6.0</c:v>
                </c:pt>
                <c:pt idx="149">
                  <c:v>6.0</c:v>
                </c:pt>
                <c:pt idx="150">
                  <c:v>9.0</c:v>
                </c:pt>
                <c:pt idx="151">
                  <c:v>2.0</c:v>
                </c:pt>
                <c:pt idx="152">
                  <c:v>1.0</c:v>
                </c:pt>
                <c:pt idx="153">
                  <c:v>2.0</c:v>
                </c:pt>
                <c:pt idx="154">
                  <c:v>7.0</c:v>
                </c:pt>
                <c:pt idx="155">
                  <c:v>2.0</c:v>
                </c:pt>
                <c:pt idx="156">
                  <c:v>1.0</c:v>
                </c:pt>
                <c:pt idx="157">
                  <c:v>3.0</c:v>
                </c:pt>
                <c:pt idx="158">
                  <c:v>25.0</c:v>
                </c:pt>
                <c:pt idx="159">
                  <c:v>1.0</c:v>
                </c:pt>
              </c:numCache>
            </c:numRef>
          </c:yVal>
          <c:smooth val="1"/>
        </c:ser>
        <c:dLbls>
          <c:showLegendKey val="0"/>
          <c:showVal val="0"/>
          <c:showCatName val="0"/>
          <c:showSerName val="0"/>
          <c:showPercent val="0"/>
          <c:showBubbleSize val="0"/>
        </c:dLbls>
        <c:axId val="174869072"/>
        <c:axId val="216619728"/>
      </c:scatterChart>
      <c:valAx>
        <c:axId val="174869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1"/>
              <c:y val="0.86926980593242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6619728"/>
        <c:crosses val="autoZero"/>
        <c:crossBetween val="midCat"/>
      </c:valAx>
      <c:valAx>
        <c:axId val="216619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48690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1795.0</c:v>
                </c:pt>
                <c:pt idx="1">
                  <c:v>19.0</c:v>
                </c:pt>
                <c:pt idx="2">
                  <c:v>52.0</c:v>
                </c:pt>
                <c:pt idx="3">
                  <c:v>393.0</c:v>
                </c:pt>
                <c:pt idx="4">
                  <c:v>25.0</c:v>
                </c:pt>
                <c:pt idx="5">
                  <c:v>6.0</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0.0625</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c:v>
                </c:pt>
                <c:pt idx="2">
                  <c:v>0.125</c:v>
                </c:pt>
                <c:pt idx="3">
                  <c:v>0.258485639686684</c:v>
                </c:pt>
                <c:pt idx="4">
                  <c:v>0.153846153846154</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c:v>
                </c:pt>
                <c:pt idx="1">
                  <c:v>0.228047182175623</c:v>
                </c:pt>
                <c:pt idx="2">
                  <c:v>0.125</c:v>
                </c:pt>
                <c:pt idx="3">
                  <c:v>0.289817232375979</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0.0354609929078014</c:v>
                </c:pt>
                <c:pt idx="1">
                  <c:v>0.0642201834862386</c:v>
                </c:pt>
                <c:pt idx="2">
                  <c:v>0.125</c:v>
                </c:pt>
                <c:pt idx="3">
                  <c:v>0.0861618798955614</c:v>
                </c:pt>
                <c:pt idx="4">
                  <c:v>0.0384615384615385</c:v>
                </c:pt>
              </c:numCache>
            </c:numRef>
          </c:val>
        </c:ser>
        <c:dLbls>
          <c:showLegendKey val="0"/>
          <c:showVal val="0"/>
          <c:showCatName val="0"/>
          <c:showSerName val="0"/>
          <c:showPercent val="0"/>
          <c:showBubbleSize val="0"/>
        </c:dLbls>
        <c:gapWidth val="150"/>
        <c:overlap val="100"/>
        <c:axId val="16615760"/>
        <c:axId val="16618080"/>
      </c:barChart>
      <c:catAx>
        <c:axId val="1661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6618080"/>
        <c:crosses val="autoZero"/>
        <c:auto val="1"/>
        <c:lblAlgn val="ctr"/>
        <c:lblOffset val="100"/>
        <c:noMultiLvlLbl val="0"/>
      </c:catAx>
      <c:valAx>
        <c:axId val="1661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6615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360.0</c:v>
                </c:pt>
                <c:pt idx="1">
                  <c:v>480.0</c:v>
                </c:pt>
                <c:pt idx="2">
                  <c:v>720.0</c:v>
                </c:pt>
                <c:pt idx="3">
                  <c:v>1080.0</c:v>
                </c:pt>
              </c:numCache>
            </c:numRef>
          </c:cat>
          <c:val>
            <c:numRef>
              <c:f>Sheet1!$B$15:$B$18</c:f>
              <c:numCache>
                <c:formatCode>General</c:formatCode>
                <c:ptCount val="4"/>
                <c:pt idx="0">
                  <c:v>3.0</c:v>
                </c:pt>
                <c:pt idx="1">
                  <c:v>15.0</c:v>
                </c:pt>
                <c:pt idx="2">
                  <c:v>14.0</c:v>
                </c:pt>
                <c:pt idx="3">
                  <c:v>1.0</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1.0</c:v>
                </c:pt>
                <c:pt idx="1">
                  <c:v>1.3</c:v>
                </c:pt>
                <c:pt idx="2">
                  <c:v>2.0</c:v>
                </c:pt>
                <c:pt idx="3">
                  <c:v>4.0</c:v>
                </c:pt>
                <c:pt idx="4">
                  <c:v>5.0</c:v>
                </c:pt>
                <c:pt idx="5">
                  <c:v>8.0</c:v>
                </c:pt>
                <c:pt idx="6">
                  <c:v>12.0</c:v>
                </c:pt>
                <c:pt idx="7">
                  <c:v>12.1</c:v>
                </c:pt>
                <c:pt idx="8">
                  <c:v>13.0</c:v>
                </c:pt>
                <c:pt idx="9">
                  <c:v>16.0</c:v>
                </c:pt>
                <c:pt idx="10">
                  <c:v>20.0</c:v>
                </c:pt>
                <c:pt idx="11">
                  <c:v>21.0</c:v>
                </c:pt>
              </c:numCache>
            </c:numRef>
          </c:cat>
          <c:val>
            <c:numRef>
              <c:f>Sheet1!$E$44:$E$55</c:f>
              <c:numCache>
                <c:formatCode>General</c:formatCode>
                <c:ptCount val="12"/>
                <c:pt idx="0">
                  <c:v>0.0</c:v>
                </c:pt>
                <c:pt idx="1">
                  <c:v>0.0</c:v>
                </c:pt>
                <c:pt idx="2">
                  <c:v>2.0</c:v>
                </c:pt>
                <c:pt idx="3">
                  <c:v>1.0</c:v>
                </c:pt>
                <c:pt idx="4">
                  <c:v>26.0</c:v>
                </c:pt>
                <c:pt idx="5">
                  <c:v>82.0</c:v>
                </c:pt>
                <c:pt idx="6">
                  <c:v>40.0</c:v>
                </c:pt>
                <c:pt idx="7">
                  <c:v>3.0</c:v>
                </c:pt>
                <c:pt idx="8">
                  <c:v>195.0</c:v>
                </c:pt>
                <c:pt idx="9">
                  <c:v>20.0</c:v>
                </c:pt>
                <c:pt idx="10">
                  <c:v>11.0</c:v>
                </c:pt>
                <c:pt idx="11">
                  <c:v>1.0</c:v>
                </c:pt>
              </c:numCache>
            </c:numRef>
          </c:val>
        </c:ser>
        <c:dLbls>
          <c:showLegendKey val="0"/>
          <c:showVal val="0"/>
          <c:showCatName val="0"/>
          <c:showSerName val="0"/>
          <c:showPercent val="0"/>
          <c:showBubbleSize val="0"/>
        </c:dLbls>
        <c:gapWidth val="182"/>
        <c:axId val="173812784"/>
        <c:axId val="257144896"/>
      </c:barChart>
      <c:catAx>
        <c:axId val="173812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7144896"/>
        <c:crosses val="autoZero"/>
        <c:auto val="1"/>
        <c:lblAlgn val="ctr"/>
        <c:lblOffset val="100"/>
        <c:noMultiLvlLbl val="0"/>
      </c:catAx>
      <c:valAx>
        <c:axId val="257144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38127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2.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06984776"/>
              </p:ext>
            </p:extLst>
          </p:nvPr>
        </p:nvGraphicFramePr>
        <p:xfrm>
          <a:off x="1316807" y="2464197"/>
          <a:ext cx="10153126" cy="4145280"/>
        </p:xfrm>
        <a:graphic>
          <a:graphicData uri="http://schemas.openxmlformats.org/drawingml/2006/table">
            <a:tbl>
              <a:tblPr>
                <a:tableStyleId>{8A107856-5554-42FB-B03E-39F5DBC370BA}</a:tableStyleId>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l">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l">
                        <a:spcAft>
                          <a:spcPts val="0"/>
                        </a:spcAft>
                      </a:pPr>
                      <a:endParaRPr lang="en-US" sz="1600" kern="100" dirty="0"/>
                    </a:p>
                    <a:p>
                      <a:pPr algn="l">
                        <a:spcAft>
                          <a:spcPts val="0"/>
                        </a:spcAft>
                      </a:pPr>
                      <a:r>
                        <a:rPr lang="zh-CN" sz="1600" kern="100" dirty="0"/>
                        <a:t>　</a:t>
                      </a:r>
                    </a:p>
                    <a:p>
                      <a:pPr algn="l">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0.588991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0.570534</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l">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l">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GoodCommentCount</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l">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l">
                        <a:spcAft>
                          <a:spcPts val="0"/>
                        </a:spcAft>
                      </a:pPr>
                      <a:r>
                        <a:rPr lang="zh-CN" sz="1600" kern="100"/>
                        <a:t>　</a:t>
                      </a:r>
                    </a:p>
                    <a:p>
                      <a:pPr algn="l">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l">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l">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charset="0"/>
                            </a:rPr>
                          </m:ctrlPr>
                        </m:funcPr>
                        <m:fName>
                          <m:sSub>
                            <m:sSubPr>
                              <m:ctrlPr>
                                <a:rPr lang="zh-CN" altLang="en-US" sz="2800" i="1">
                                  <a:latin typeface="Cambria Math"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charset="0"/>
                                </a:rPr>
                              </m:ctrlPr>
                            </m:dPr>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a:t>Information entropy </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ableStyleId>{22838BEF-8BB2-4498-84A7-C5851F593DF1}</a:tableStyleId>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509663" y="3609017"/>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509663" y="3609017"/>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ableStyleId>{16D9F66E-5EB9-4882-86FB-DCBF35E3C3E4}</a:tableStyleId>
              </a:tblPr>
              <a:tblGrid>
                <a:gridCol w="3006198"/>
                <a:gridCol w="3114482"/>
              </a:tblGrid>
              <a:tr h="333037">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33037">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nvGraphicFramePr>
        <p:xfrm>
          <a:off x="2252911" y="5056485"/>
          <a:ext cx="8424934" cy="1223184"/>
        </p:xfrm>
        <a:graphic>
          <a:graphicData uri="http://schemas.openxmlformats.org/drawingml/2006/table">
            <a:tbl>
              <a:tblPr/>
              <a:tblGrid>
                <a:gridCol w="1203562"/>
                <a:gridCol w="1203562"/>
                <a:gridCol w="1203562"/>
                <a:gridCol w="1203562"/>
                <a:gridCol w="1203562"/>
                <a:gridCol w="1203562"/>
                <a:gridCol w="1203562"/>
              </a:tblGrid>
              <a:tr h="0">
                <a:tc>
                  <a:txBody>
                    <a:bodyPr/>
                    <a:lstStyle/>
                    <a:p>
                      <a:pPr algn="r">
                        <a:spcAft>
                          <a:spcPts val="0"/>
                        </a:spcAft>
                      </a:pPr>
                      <a:r>
                        <a:rPr lang="en-US" sz="2000" kern="100" dirty="0">
                          <a:solidFill>
                            <a:srgbClr val="000000"/>
                          </a:solidFill>
                          <a:latin typeface="Times New Roman"/>
                          <a:ea typeface="宋体"/>
                        </a:rPr>
                        <a:t>5.830569</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2.108099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2.023791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1.548141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1.270862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1.142889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1.079039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0.984911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0.973456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0.896728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0.878234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0.848337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0.823186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784">
                <a:tc>
                  <a:txBody>
                    <a:bodyPr/>
                    <a:lstStyle/>
                    <a:p>
                      <a:pPr algn="r">
                        <a:spcAft>
                          <a:spcPts val="0"/>
                        </a:spcAft>
                      </a:pPr>
                      <a:r>
                        <a:rPr lang="en-US" sz="2000" kern="100">
                          <a:solidFill>
                            <a:srgbClr val="000000"/>
                          </a:solidFill>
                          <a:latin typeface="Times New Roman"/>
                          <a:ea typeface="宋体"/>
                        </a:rPr>
                        <a:t>0.770015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0.68834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0.646611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0.571062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0.49684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0.465049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0.413485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0.364857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0.324523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0.276729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0.245753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solidFill>
                            <a:srgbClr val="000000"/>
                          </a:solidFill>
                          <a:latin typeface="Times New Roman"/>
                          <a:ea typeface="宋体"/>
                        </a:rPr>
                        <a:t>0.200672</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0.127823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430549583"/>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val="2556801804"/>
              </p:ext>
            </p:extLst>
          </p:nvPr>
        </p:nvGraphicFramePr>
        <p:xfrm>
          <a:off x="1820863" y="1672109"/>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2126475629"/>
              </p:ext>
            </p:extLst>
          </p:nvPr>
        </p:nvGraphicFramePr>
        <p:xfrm>
          <a:off x="6927941" y="1672108"/>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63825866"/>
              </p:ext>
            </p:extLst>
          </p:nvPr>
        </p:nvGraphicFramePr>
        <p:xfrm>
          <a:off x="1820863" y="4768453"/>
          <a:ext cx="4680519" cy="1484635"/>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03590">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16209">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7077447" y="4697977"/>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56767" y="1096046"/>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5" name="Content Placeholder 2"/>
          <p:cNvSpPr txBox="1">
            <a:spLocks/>
          </p:cNvSpPr>
          <p:nvPr/>
        </p:nvSpPr>
        <p:spPr>
          <a:xfrm>
            <a:off x="5971564" y="5915359"/>
            <a:ext cx="6051151"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此处仅使用了两层进行层次分析</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87" y="1528093"/>
            <a:ext cx="12065677" cy="5400600"/>
          </a:xfrm>
          <a:prstGeom prst="rect">
            <a:avLst/>
          </a:prstGeom>
          <a:noFill/>
          <a:ln>
            <a:noFill/>
          </a:ln>
        </p:spPr>
      </p:pic>
      <p:sp>
        <p:nvSpPr>
          <p:cNvPr id="4" name="矩形 3"/>
          <p:cNvSpPr/>
          <p:nvPr/>
        </p:nvSpPr>
        <p:spPr>
          <a:xfrm>
            <a:off x="3837087" y="413785"/>
            <a:ext cx="5040560" cy="523220"/>
          </a:xfrm>
          <a:prstGeom prst="rect">
            <a:avLst/>
          </a:prstGeom>
        </p:spPr>
        <p:txBody>
          <a:bodyPr wrap="square">
            <a:spAutoFit/>
          </a:bodyPr>
          <a:lstStyle/>
          <a:p>
            <a:r>
              <a:rPr lang="zh-CN" altLang="en-US" sz="2800" dirty="0" smtClean="0"/>
              <a:t>由图可</a:t>
            </a:r>
            <a:r>
              <a:rPr lang="zh-CN" altLang="en-US" sz="2800" dirty="0" smtClean="0"/>
              <a:t>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742391737"/>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378083"/>
                    <a:gridCol w="2100125"/>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742391737"/>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378083"/>
                    <a:gridCol w="2100125"/>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0.018321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a:t>
            </a:r>
            <a:r>
              <a:rPr lang="zh-CN" altLang="en-US" sz="2800" smtClean="0"/>
              <a:t>进行下一步</a:t>
            </a:r>
            <a:r>
              <a:rPr lang="zh-CN" altLang="en-US" sz="2800" smtClean="0"/>
              <a:t>分析</a:t>
            </a:r>
            <a:endParaRPr lang="zh-CN" altLang="en-US" sz="2800" dirty="0"/>
          </a:p>
        </p:txBody>
      </p:sp>
    </p:spTree>
    <p:extLst>
      <p:ext uri="{BB962C8B-B14F-4D97-AF65-F5344CB8AC3E}">
        <p14:creationId xmlns:p14="http://schemas.microsoft.com/office/powerpoint/2010/main"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13061094"/>
              </p:ext>
            </p:extLst>
          </p:nvPr>
        </p:nvGraphicFramePr>
        <p:xfrm>
          <a:off x="3333031" y="2480160"/>
          <a:ext cx="5767784" cy="876477"/>
        </p:xfrm>
        <a:graphic>
          <a:graphicData uri="http://schemas.openxmlformats.org/presentationml/2006/ole">
            <mc:AlternateContent xmlns:mc="http://schemas.openxmlformats.org/markup-compatibility/2006">
              <mc:Choice xmlns:v="urn:schemas-microsoft-com:vml" Requires="v">
                <p:oleObj spid="_x0000_s1058" r:id="rId3" imgW="4866132" imgH="733044" progId="">
                  <p:embed/>
                </p:oleObj>
              </mc:Choice>
              <mc:Fallback>
                <p:oleObj r:id="rId3" imgW="4866132" imgH="733044"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031" y="2480160"/>
                        <a:ext cx="5767784" cy="876477"/>
                      </a:xfrm>
                      <a:prstGeom prst="rect">
                        <a:avLst/>
                      </a:prstGeom>
                      <a:noFill/>
                      <a:extLst/>
                    </p:spPr>
                  </p:pic>
                </p:oleObj>
              </mc:Fallback>
            </mc:AlternateContent>
          </a:graphicData>
        </a:graphic>
      </p:graphicFrame>
      <p:sp>
        <p:nvSpPr>
          <p:cNvPr id="5" name="文本框 4"/>
          <p:cNvSpPr txBox="1"/>
          <p:nvPr/>
        </p:nvSpPr>
        <p:spPr>
          <a:xfrm>
            <a:off x="2787542" y="4048373"/>
            <a:ext cx="8718605"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得到点击率</a:t>
            </a:r>
            <a:r>
              <a:rPr lang="zh-CN" altLang="en-US" sz="2800" dirty="0" smtClean="0">
                <a:latin typeface="Times New Roman" panose="02020603050405020304" pitchFamily="18" charset="0"/>
                <a:cs typeface="Times New Roman" panose="02020603050405020304" pitchFamily="18" charset="0"/>
              </a:rPr>
              <a:t>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1374434738"/>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169" y="1113642"/>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5543740"/>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537111" y="2842421"/>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537111" y="3823638"/>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356596" y="229095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353467" y="4221305"/>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021663"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381703" y="4225111"/>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195073" y="2437300"/>
            <a:ext cx="2520280" cy="2367555"/>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23277" y="1698417"/>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163027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flipV="1">
            <a:off x="2395385" y="3621078"/>
            <a:ext cx="799688" cy="1"/>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9" name="左大括号 28"/>
          <p:cNvSpPr/>
          <p:nvPr/>
        </p:nvSpPr>
        <p:spPr>
          <a:xfrm>
            <a:off x="5852540" y="2673647"/>
            <a:ext cx="504056" cy="1894859"/>
          </a:xfrm>
          <a:prstGeom prst="leftBrace">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直线箭头连接符 30"/>
          <p:cNvCxnSpPr>
            <a:stCxn id="7" idx="3"/>
            <a:endCxn id="9" idx="1"/>
          </p:cNvCxnSpPr>
          <p:nvPr/>
        </p:nvCxnSpPr>
        <p:spPr>
          <a:xfrm flipV="1">
            <a:off x="7940772" y="2583346"/>
            <a:ext cx="108089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7937643" y="4513693"/>
            <a:ext cx="1444060" cy="380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749855" y="2875733"/>
            <a:ext cx="0" cy="13493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charset="0"/>
                                    </a:rPr>
                                  </m:ctrlPr>
                                </m:dPr>
                                <m:e>
                                  <m:f>
                                    <m:fPr>
                                      <m:ctrlPr>
                                        <a:rPr kumimoji="1" lang="en-US"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charset="0"/>
                            </a:rPr>
                          </m:ctrlPr>
                        </m:dPr>
                        <m:e>
                          <m:sSub>
                            <m:sSubPr>
                              <m:ctrlPr>
                                <a:rPr kumimoji="1" lang="en-US" altLang="zh-CN" sz="2200" b="0" i="1" smtClean="0">
                                  <a:latin typeface="Cambria Math"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charset="0"/>
                            </a:rPr>
                          </m:ctrlPr>
                        </m:funcPr>
                        <m:fName>
                          <m:limLow>
                            <m:limLowPr>
                              <m:ctrlPr>
                                <a:rPr kumimoji="1" lang="mr-IN" altLang="zh-CN" sz="2200" b="0" i="1" smtClean="0">
                                  <a:latin typeface="Cambria Math"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a:t>
            </a:r>
            <a:r>
              <a:rPr lang="zh-CN" altLang="en-US" sz="2400" kern="100" dirty="0" smtClean="0">
                <a:latin typeface="Times New Roman" panose="02020603050405020304" pitchFamily="18" charset="0"/>
                <a:cs typeface="Times New Roman" panose="02020603050405020304" pitchFamily="18" charset="0"/>
              </a:rPr>
              <a:t>层数用时较少，</a:t>
            </a:r>
            <a:r>
              <a:rPr lang="zh-CN" altLang="en-US" sz="2400" kern="100" dirty="0" smtClean="0">
                <a:latin typeface="Times New Roman" panose="02020603050405020304" pitchFamily="18" charset="0"/>
                <a:cs typeface="Times New Roman" panose="02020603050405020304" pitchFamily="18" charset="0"/>
              </a:rPr>
              <a:t>同时</a:t>
            </a:r>
            <a:r>
              <a:rPr lang="zh-CN" altLang="en-US" sz="2400" kern="100" dirty="0" smtClean="0">
                <a:latin typeface="Times New Roman" panose="02020603050405020304" pitchFamily="18" charset="0"/>
                <a:cs typeface="Times New Roman" panose="02020603050405020304" pitchFamily="18" charset="0"/>
              </a:rPr>
              <a:t>结果效果良好，训练表现也在</a:t>
            </a:r>
            <a:r>
              <a:rPr lang="zh-CN" altLang="en-US" sz="2400" kern="100" dirty="0" smtClean="0">
                <a:latin typeface="Times New Roman" panose="02020603050405020304" pitchFamily="18" charset="0"/>
                <a:cs typeface="Times New Roman" panose="02020603050405020304" pitchFamily="18" charset="0"/>
              </a:rPr>
              <a:t>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a:t>
            </a:r>
            <a:r>
              <a:rPr lang="zh-CN" altLang="en-US" sz="2400" kern="100" dirty="0" smtClean="0">
                <a:latin typeface="Times New Roman" panose="02020603050405020304" pitchFamily="18" charset="0"/>
              </a:rPr>
              <a:t>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4" name="矩形 3"/>
              <p:cNvSpPr/>
              <p:nvPr/>
            </p:nvSpPr>
            <p:spPr>
              <a:xfrm>
                <a:off x="5709295" y="1960141"/>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charset="0"/>
                                </a:rPr>
                              </m:ctrlPr>
                            </m:fPr>
                            <m:num>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709295" y="1960141"/>
                <a:ext cx="1545359" cy="113063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1790534434"/>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cstate="print">
            <a:extLst>
              <a:ext uri="{28A0092B-C50C-407E-A947-70E740481C1C}">
                <a14:useLocalDpi xmlns:a14="http://schemas.microsoft.com/office/drawing/2010/main" val="0"/>
              </a:ext>
            </a:extLst>
          </a:blip>
          <a:srcRect l="11872" r="16638" b="-1"/>
          <a:stretch/>
        </p:blipFill>
        <p:spPr bwMode="auto">
          <a:xfrm>
            <a:off x="884759" y="1168054"/>
            <a:ext cx="11213405" cy="5616624"/>
          </a:xfrm>
          <a:prstGeom prst="rect">
            <a:avLst/>
          </a:prstGeom>
          <a:noFill/>
        </p:spPr>
      </p:pic>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6298627" y="1492960"/>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404346" y="1298254"/>
            <a:ext cx="5289726" cy="1964489"/>
            <a:chOff x="7404346" y="1298254"/>
            <a:chExt cx="5289726" cy="1964489"/>
          </a:xfrm>
        </p:grpSpPr>
        <p:sp>
          <p:nvSpPr>
            <p:cNvPr id="12" name="Shape 1708"/>
            <p:cNvSpPr/>
            <p:nvPr/>
          </p:nvSpPr>
          <p:spPr>
            <a:xfrm>
              <a:off x="7429890" y="135432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8144209" y="1330161"/>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213280" y="2049073"/>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96173" y="2736365"/>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713839" y="2053511"/>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404346" y="271558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492576" y="1298254"/>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744375" y="1964502"/>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467030" y="2616412"/>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823886827"/>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charset="0"/>
                              </a:rPr>
                            </m:ctrlPr>
                          </m:dPr>
                          <m:e>
                            <m:r>
                              <a:rPr lang="zh-CN" altLang="en-US" sz="2800" i="0">
                                <a:latin typeface="Cambria Math" charset="0"/>
                              </a:rPr>
                              <m:t>0,10−10×</m:t>
                            </m:r>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9.45</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9.46</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91345533"/>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1674869"/>
            <a:ext cx="9760632" cy="3633919"/>
            <a:chOff x="917215" y="1674869"/>
            <a:chExt cx="9760632" cy="3633919"/>
          </a:xfrm>
        </p:grpSpPr>
        <mc:AlternateContent xmlns:mc="http://schemas.openxmlformats.org/markup-compatibility/2006" xmlns:a14="http://schemas.microsoft.com/office/drawing/2010/main">
          <mc:Choice Requires="a14">
            <p:sp>
              <p:nvSpPr>
                <p:cNvPr id="3" name="文本框 2"/>
                <p:cNvSpPr txBox="1"/>
                <p:nvPr/>
              </p:nvSpPr>
              <p:spPr>
                <a:xfrm>
                  <a:off x="1388815" y="1674869"/>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388815" y="1674869"/>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4408413"/>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4408413"/>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155040"/>
              <a:ext cx="3744416" cy="2762462"/>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852440"/>
            <a:chOff x="192121" y="43966"/>
            <a:chExt cx="12295527" cy="6852440"/>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1138189">
              <a:off x="1675128" y="1995873"/>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115011">
              <a:off x="1516221" y="1015314"/>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785123" y="1068021"/>
              <a:ext cx="284202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75296" y="6315142"/>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840936" y="5484145"/>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75296" y="5604504"/>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75296" y="486119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3838804" y="5668810"/>
              <a:ext cx="102945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应用</a:t>
              </a:r>
            </a:p>
          </p:txBody>
        </p:sp>
        <p:sp>
          <p:nvSpPr>
            <p:cNvPr id="25" name="文本框 24"/>
            <p:cNvSpPr txBox="1"/>
            <p:nvPr/>
          </p:nvSpPr>
          <p:spPr>
            <a:xfrm>
              <a:off x="1136170" y="4581812"/>
              <a:ext cx="1884061"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538140" y="620861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3025864" cy="16100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31459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298854"/>
              <a:ext cx="1156706" cy="43553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702831" y="1820485"/>
              <a:ext cx="1010953"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flipH="1">
              <a:off x="9600548" y="4559649"/>
              <a:ext cx="1040718" cy="1986326"/>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flipH="1">
              <a:off x="9503488" y="2878745"/>
              <a:ext cx="1077011" cy="2956592"/>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35161" y="3789993"/>
              <a:ext cx="2342169" cy="261897"/>
            </a:xfrm>
            <a:prstGeom prst="bentConnector4">
              <a:avLst>
                <a:gd name="adj1" fmla="val 33823"/>
                <a:gd name="adj2" fmla="val 287887"/>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10323" y="5110515"/>
              <a:ext cx="743843" cy="1435459"/>
            </a:xfrm>
            <a:prstGeom prst="leftBrace">
              <a:avLst>
                <a:gd name="adj1" fmla="val 8333"/>
                <a:gd name="adj2" fmla="val 50000"/>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flipV="1">
              <a:off x="4868254" y="5899643"/>
              <a:ext cx="972682" cy="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1"/>
              <a:endCxn id="25" idx="3"/>
            </p:cNvCxnSpPr>
            <p:nvPr/>
          </p:nvCxnSpPr>
          <p:spPr>
            <a:xfrm flipH="1" flipV="1">
              <a:off x="3020231" y="4812645"/>
              <a:ext cx="818573" cy="108699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2"/>
              <a:endCxn id="26" idx="0"/>
            </p:cNvCxnSpPr>
            <p:nvPr/>
          </p:nvCxnSpPr>
          <p:spPr>
            <a:xfrm flipH="1">
              <a:off x="2078200" y="5043477"/>
              <a:ext cx="1" cy="116513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4" name="线形标注 2 (带边框和强调线) 63"/>
            <p:cNvSpPr/>
            <p:nvPr/>
          </p:nvSpPr>
          <p:spPr>
            <a:xfrm>
              <a:off x="5691322" y="3260631"/>
              <a:ext cx="1442681" cy="1082553"/>
            </a:xfrm>
            <a:prstGeom prst="accentBorderCallout2">
              <a:avLst>
                <a:gd name="adj1" fmla="val 18750"/>
                <a:gd name="adj2" fmla="val -8333"/>
                <a:gd name="adj3" fmla="val 17318"/>
                <a:gd name="adj4" fmla="val -49276"/>
                <a:gd name="adj5" fmla="val -86500"/>
                <a:gd name="adj6" fmla="val 71603"/>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筛选</a:t>
              </a:r>
              <a:endParaRPr kumimoji="1" lang="en-US" altLang="zh-CN" sz="2400" dirty="0" smtClean="0"/>
            </a:p>
            <a:p>
              <a:pPr algn="ctr"/>
              <a:r>
                <a:rPr kumimoji="1" lang="zh-CN" altLang="en-US" sz="2400" dirty="0" smtClean="0"/>
                <a:t>有关变量</a:t>
              </a:r>
              <a:endParaRPr kumimoji="1" lang="zh-CN" altLang="en-US" sz="2400" dirty="0"/>
            </a:p>
          </p:txBody>
        </p:sp>
        <p:sp>
          <p:nvSpPr>
            <p:cNvPr id="65" name="线形标注 2 (带边框和强调线) 64"/>
            <p:cNvSpPr/>
            <p:nvPr/>
          </p:nvSpPr>
          <p:spPr>
            <a:xfrm>
              <a:off x="4061590" y="3913745"/>
              <a:ext cx="1142410" cy="876736"/>
            </a:xfrm>
            <a:prstGeom prst="accentBorderCallout2">
              <a:avLst>
                <a:gd name="adj1" fmla="val 18750"/>
                <a:gd name="adj2" fmla="val -8333"/>
                <a:gd name="adj3" fmla="val 18750"/>
                <a:gd name="adj4" fmla="val -64149"/>
                <a:gd name="adj5" fmla="val 202660"/>
                <a:gd name="adj6" fmla="val 21432"/>
              </a:avLst>
            </a:prstGeom>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t>预测</a:t>
              </a:r>
              <a:endParaRPr kumimoji="1" lang="en-US" altLang="zh-CN" sz="2400" dirty="0" smtClean="0"/>
            </a:p>
            <a:p>
              <a:pPr algn="ctr"/>
              <a:r>
                <a:rPr kumimoji="1" lang="zh-CN" altLang="en-US" sz="2400" dirty="0" smtClean="0"/>
                <a:t>销量</a:t>
              </a:r>
              <a:endParaRPr kumimoji="1" lang="zh-CN" altLang="en-US" sz="2400" dirty="0"/>
            </a:p>
          </p:txBody>
        </p: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144387839"/>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2748</Words>
  <Application>Microsoft Macintosh PowerPoint</Application>
  <PresentationFormat>自定义</PresentationFormat>
  <Paragraphs>814</Paragraphs>
  <Slides>47</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61" baseType="lpstr">
      <vt:lpstr>Calibri</vt:lpstr>
      <vt:lpstr>Calibri Light</vt:lpstr>
      <vt:lpstr>Cambria Math</vt:lpstr>
      <vt:lpstr>Impact</vt:lpstr>
      <vt:lpstr>Mangal</vt:lpstr>
      <vt:lpstr>SimSun</vt:lpstr>
      <vt:lpstr>STXingkai</vt:lpstr>
      <vt:lpstr>Times New Roman</vt:lpstr>
      <vt:lpstr>仿宋_GB2312</vt:lpstr>
      <vt:lpstr>华文隶书</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2018-11-03T12:35:48Z</dcterms:modified>
</cp:coreProperties>
</file>