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7"/>
  </p:notesMasterIdLst>
  <p:handoutMasterIdLst>
    <p:handoutMasterId r:id="rId48"/>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76" r:id="rId17"/>
    <p:sldId id="3198" r:id="rId18"/>
    <p:sldId id="3177" r:id="rId19"/>
    <p:sldId id="3165" r:id="rId20"/>
    <p:sldId id="3200" r:id="rId21"/>
    <p:sldId id="3157" r:id="rId22"/>
    <p:sldId id="3156" r:id="rId23"/>
    <p:sldId id="3160" r:id="rId24"/>
    <p:sldId id="3205" r:id="rId25"/>
    <p:sldId id="3206" r:id="rId26"/>
    <p:sldId id="3207" r:id="rId27"/>
    <p:sldId id="3151" r:id="rId28"/>
    <p:sldId id="3201" r:id="rId29"/>
    <p:sldId id="3164" r:id="rId30"/>
    <p:sldId id="3167" r:id="rId31"/>
    <p:sldId id="3163" r:id="rId32"/>
    <p:sldId id="3161" r:id="rId33"/>
    <p:sldId id="3168" r:id="rId34"/>
    <p:sldId id="3190" r:id="rId35"/>
    <p:sldId id="3202" r:id="rId36"/>
    <p:sldId id="3181" r:id="rId37"/>
    <p:sldId id="3191" r:id="rId38"/>
    <p:sldId id="3203" r:id="rId39"/>
    <p:sldId id="3182" r:id="rId40"/>
    <p:sldId id="3183" r:id="rId41"/>
    <p:sldId id="3178" r:id="rId42"/>
    <p:sldId id="3204" r:id="rId43"/>
    <p:sldId id="3179" r:id="rId44"/>
    <p:sldId id="3180" r:id="rId45"/>
    <p:sldId id="3152" r:id="rId46"/>
  </p:sldIdLst>
  <p:sldSz cx="12858750" cy="7232650"/>
  <p:notesSz cx="6858000" cy="9144000"/>
  <p:custDataLst>
    <p:tags r:id="rId4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2986" autoAdjust="0"/>
  </p:normalViewPr>
  <p:slideViewPr>
    <p:cSldViewPr>
      <p:cViewPr varScale="1">
        <p:scale>
          <a:sx n="70" d="100"/>
          <a:sy n="70" d="100"/>
        </p:scale>
        <p:origin x="594"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0.21985815602836908</c:v>
                </c:pt>
                <c:pt idx="1">
                  <c:v>0.25032765399737916</c:v>
                </c:pt>
                <c:pt idx="2">
                  <c:v>0.5625</c:v>
                </c:pt>
                <c:pt idx="3">
                  <c:v>0.227154046997389</c:v>
                </c:pt>
                <c:pt idx="4">
                  <c:v>0.46153846153846217</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0.17562254259502008</c:v>
                </c:pt>
                <c:pt idx="2">
                  <c:v>6.25E-2</c:v>
                </c:pt>
                <c:pt idx="3">
                  <c:v>0.138381201044386</c:v>
                </c:pt>
                <c:pt idx="4">
                  <c:v>0.2307692307692312</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0.29078014184397216</c:v>
                </c:pt>
                <c:pt idx="1">
                  <c:v>0.28178243774574124</c:v>
                </c:pt>
                <c:pt idx="2">
                  <c:v>0.125</c:v>
                </c:pt>
                <c:pt idx="3">
                  <c:v>0.25848563968668414</c:v>
                </c:pt>
                <c:pt idx="4">
                  <c:v>0.15384615384615416</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0.22804718217562317</c:v>
                </c:pt>
                <c:pt idx="2">
                  <c:v>0.125</c:v>
                </c:pt>
                <c:pt idx="3">
                  <c:v>0.28981723237597917</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997468688"/>
        <c:axId val="-997467056"/>
      </c:barChart>
      <c:catAx>
        <c:axId val="-99746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997467056"/>
        <c:crosses val="autoZero"/>
        <c:auto val="1"/>
        <c:lblAlgn val="ctr"/>
        <c:lblOffset val="100"/>
        <c:noMultiLvlLbl val="0"/>
      </c:catAx>
      <c:valAx>
        <c:axId val="-99746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997468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997469776"/>
        <c:axId val="-997466512"/>
      </c:barChart>
      <c:catAx>
        <c:axId val="-997469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97466512"/>
        <c:crosses val="autoZero"/>
        <c:auto val="1"/>
        <c:lblAlgn val="ctr"/>
        <c:lblOffset val="100"/>
        <c:noMultiLvlLbl val="0"/>
      </c:catAx>
      <c:valAx>
        <c:axId val="-997466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9746977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panose="02040503050406030204" pitchFamily="18"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panose="02040503050406030204" pitchFamily="18" charset="0"/>
                            </a:rPr>
                          </m:ctrlPr>
                        </m:funcPr>
                        <m:fName>
                          <m:sSub>
                            <m:sSubPr>
                              <m:ctrlPr>
                                <a:rPr lang="zh-CN" altLang="en-US" sz="2800" i="1">
                                  <a:latin typeface="Cambria Math" panose="02040503050406030204" pitchFamily="18"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91947449"/>
              </p:ext>
            </p:extLst>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241234"/>
              </p:ext>
            </p:extLst>
          </p:nvPr>
        </p:nvGraphicFramePr>
        <p:xfrm>
          <a:off x="2504938" y="3922809"/>
          <a:ext cx="7839089" cy="864096"/>
        </p:xfrm>
        <a:graphic>
          <a:graphicData uri="http://schemas.openxmlformats.org/drawingml/2006/table">
            <a:tbl>
              <a:tblPr>
                <a:tableStyleId>{22838BEF-8BB2-4498-84A7-C5851F593DF1}</a:tableStyleId>
              </a:tblPr>
              <a:tblGrid>
                <a:gridCol w="3020567"/>
                <a:gridCol w="2301384"/>
                <a:gridCol w="2517138"/>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141512606"/>
              </p:ext>
            </p:extLst>
          </p:nvPr>
        </p:nvGraphicFramePr>
        <p:xfrm>
          <a:off x="6357367" y="3040261"/>
          <a:ext cx="6120680" cy="2743200"/>
        </p:xfrm>
        <a:graphic>
          <a:graphicData uri="http://schemas.openxmlformats.org/drawingml/2006/table">
            <a:tbl>
              <a:tblPr>
                <a:tableStyleId>{16D9F66E-5EB9-4882-86FB-DCBF35E3C3E4}</a:tableStyleId>
              </a:tblPr>
              <a:tblGrid>
                <a:gridCol w="3006198"/>
                <a:gridCol w="3114482"/>
              </a:tblGrid>
              <a:tr h="34290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857739" y="5473713"/>
              <a:ext cx="182736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0583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23458" y="4768453"/>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000140"/>
              </p:ext>
            </p:extLst>
          </p:nvPr>
        </p:nvGraphicFramePr>
        <p:xfrm>
          <a:off x="4917207" y="4885593"/>
          <a:ext cx="5767784" cy="876477"/>
        </p:xfrm>
        <a:graphic>
          <a:graphicData uri="http://schemas.openxmlformats.org/presentationml/2006/ole">
            <mc:AlternateContent xmlns:mc="http://schemas.openxmlformats.org/markup-compatibility/2006">
              <mc:Choice xmlns:v="urn:schemas-microsoft-com:vml" Requires="v">
                <p:oleObj spid="_x0000_s1074" r:id="rId3" imgW="4866132" imgH="733044" progId="">
                  <p:embed/>
                </p:oleObj>
              </mc:Choice>
              <mc:Fallback>
                <p:oleObj r:id="rId3" imgW="4866132" imgH="733044"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207" y="4885593"/>
                        <a:ext cx="5767784" cy="876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23"/>
          <p:cNvSpPr txBox="1"/>
          <p:nvPr/>
        </p:nvSpPr>
        <p:spPr>
          <a:xfrm>
            <a:off x="1224250" y="24979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1223458" y="791853"/>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701859564"/>
              </p:ext>
            </p:extLst>
          </p:nvPr>
        </p:nvGraphicFramePr>
        <p:xfrm>
          <a:off x="4917207" y="2593736"/>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8376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i="1" smtClean="0">
                          <a:latin typeface="Cambria Math" charset="0"/>
                        </a:rPr>
                        <m:t>𝐸</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8850" y="148980"/>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864" y="2386501"/>
            <a:ext cx="5933986" cy="2940559"/>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0335" y="5732451"/>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8545" y="1956565"/>
            <a:ext cx="6074352" cy="3389673"/>
          </a:xfrm>
          <a:prstGeom prst="rect">
            <a:avLst/>
          </a:prstGeom>
          <a:noFill/>
          <a:ln>
            <a:noFill/>
          </a:ln>
        </p:spPr>
      </p:pic>
      <p:sp>
        <p:nvSpPr>
          <p:cNvPr id="7" name="矩形 6"/>
          <p:cNvSpPr/>
          <p:nvPr/>
        </p:nvSpPr>
        <p:spPr>
          <a:xfrm>
            <a:off x="7869535" y="6368674"/>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923330"/>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XG 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4557167" y="1888133"/>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pic>
        <p:nvPicPr>
          <p:cNvPr id="4" name="图片 3"/>
          <p:cNvPicPr>
            <a:picLocks noChangeAspect="1"/>
          </p:cNvPicPr>
          <p:nvPr/>
        </p:nvPicPr>
        <p:blipFill>
          <a:blip r:embed="rId3"/>
          <a:stretch>
            <a:fillRect/>
          </a:stretch>
        </p:blipFill>
        <p:spPr>
          <a:xfrm>
            <a:off x="0" y="194238"/>
            <a:ext cx="12858750" cy="6844173"/>
          </a:xfrm>
          <a:prstGeom prst="rect">
            <a:avLst/>
          </a:prstGeom>
        </p:spPr>
      </p:pic>
      <p:sp>
        <p:nvSpPr>
          <p:cNvPr id="5" name="椭圆 4"/>
          <p:cNvSpPr/>
          <p:nvPr/>
        </p:nvSpPr>
        <p:spPr>
          <a:xfrm>
            <a:off x="11037887" y="1744117"/>
            <a:ext cx="1656184" cy="5294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709498"/>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000615" y="5473713"/>
              <a:ext cx="1684487"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143095"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214533"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88289"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724491"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16851"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53053"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786301" y="5473713"/>
              <a:ext cx="1857388"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74088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2303</Words>
  <Application>Microsoft Office PowerPoint</Application>
  <PresentationFormat>自定义</PresentationFormat>
  <Paragraphs>756</Paragraphs>
  <Slides>45</Slides>
  <Notes>11</Notes>
  <HiddenSlides>3</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45</vt:i4>
      </vt:variant>
    </vt:vector>
  </HeadingPairs>
  <TitlesOfParts>
    <vt:vector size="59"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2018-11-04T11:10:45Z</dcterms:modified>
</cp:coreProperties>
</file>