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9"/>
  </p:notesMasterIdLst>
  <p:handoutMasterIdLst>
    <p:handoutMasterId r:id="rId50"/>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76" r:id="rId17"/>
    <p:sldId id="3198" r:id="rId18"/>
    <p:sldId id="3177" r:id="rId19"/>
    <p:sldId id="3165" r:id="rId20"/>
    <p:sldId id="3200" r:id="rId21"/>
    <p:sldId id="3155" r:id="rId22"/>
    <p:sldId id="3157" r:id="rId23"/>
    <p:sldId id="3156" r:id="rId24"/>
    <p:sldId id="3166" r:id="rId25"/>
    <p:sldId id="3159" r:id="rId26"/>
    <p:sldId id="3158" r:id="rId27"/>
    <p:sldId id="3160" r:id="rId28"/>
    <p:sldId id="3151" r:id="rId29"/>
    <p:sldId id="3201" r:id="rId30"/>
    <p:sldId id="3164" r:id="rId31"/>
    <p:sldId id="3167" r:id="rId32"/>
    <p:sldId id="3163" r:id="rId33"/>
    <p:sldId id="3161" r:id="rId34"/>
    <p:sldId id="3162" r:id="rId35"/>
    <p:sldId id="3168" r:id="rId36"/>
    <p:sldId id="3190" r:id="rId37"/>
    <p:sldId id="3202" r:id="rId38"/>
    <p:sldId id="3181" r:id="rId39"/>
    <p:sldId id="3191" r:id="rId40"/>
    <p:sldId id="3203" r:id="rId41"/>
    <p:sldId id="3182" r:id="rId42"/>
    <p:sldId id="3183" r:id="rId43"/>
    <p:sldId id="3178" r:id="rId44"/>
    <p:sldId id="3204" r:id="rId45"/>
    <p:sldId id="3179" r:id="rId46"/>
    <p:sldId id="3180" r:id="rId47"/>
    <p:sldId id="3152" r:id="rId48"/>
  </p:sldIdLst>
  <p:sldSz cx="12858750"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2986" autoAdjust="0"/>
  </p:normalViewPr>
  <p:slideViewPr>
    <p:cSldViewPr>
      <p:cViewPr varScale="1">
        <p:scale>
          <a:sx n="70" d="100"/>
          <a:sy n="70" d="100"/>
        </p:scale>
        <p:origin x="594"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overlay val="0"/>
      <c:spPr>
        <a:noFill/>
        <a:ln>
          <a:noFill/>
        </a:ln>
        <a:effectLst/>
      </c:sp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Sheet1!$B$19:$B$178</c:f>
              <c:numCache>
                <c:formatCode>General</c:formatCode>
                <c:ptCount val="160"/>
                <c:pt idx="0">
                  <c:v>0</c:v>
                </c:pt>
                <c:pt idx="1">
                  <c:v>100</c:v>
                </c:pt>
                <c:pt idx="2">
                  <c:v>260</c:v>
                </c:pt>
                <c:pt idx="3">
                  <c:v>300</c:v>
                </c:pt>
                <c:pt idx="4">
                  <c:v>320</c:v>
                </c:pt>
                <c:pt idx="5">
                  <c:v>350</c:v>
                </c:pt>
                <c:pt idx="6">
                  <c:v>380</c:v>
                </c:pt>
                <c:pt idx="7">
                  <c:v>400</c:v>
                </c:pt>
                <c:pt idx="8">
                  <c:v>420</c:v>
                </c:pt>
                <c:pt idx="9">
                  <c:v>450</c:v>
                </c:pt>
                <c:pt idx="10">
                  <c:v>500</c:v>
                </c:pt>
                <c:pt idx="11">
                  <c:v>600</c:v>
                </c:pt>
                <c:pt idx="12">
                  <c:v>650</c:v>
                </c:pt>
                <c:pt idx="13">
                  <c:v>700</c:v>
                </c:pt>
                <c:pt idx="14">
                  <c:v>760</c:v>
                </c:pt>
                <c:pt idx="15">
                  <c:v>800</c:v>
                </c:pt>
                <c:pt idx="16">
                  <c:v>820</c:v>
                </c:pt>
                <c:pt idx="17">
                  <c:v>850</c:v>
                </c:pt>
                <c:pt idx="18">
                  <c:v>860</c:v>
                </c:pt>
                <c:pt idx="19">
                  <c:v>900</c:v>
                </c:pt>
                <c:pt idx="20">
                  <c:v>930</c:v>
                </c:pt>
                <c:pt idx="21">
                  <c:v>950</c:v>
                </c:pt>
                <c:pt idx="22">
                  <c:v>960</c:v>
                </c:pt>
                <c:pt idx="23">
                  <c:v>970</c:v>
                </c:pt>
                <c:pt idx="24">
                  <c:v>1000</c:v>
                </c:pt>
                <c:pt idx="25">
                  <c:v>1020</c:v>
                </c:pt>
                <c:pt idx="26">
                  <c:v>1050</c:v>
                </c:pt>
                <c:pt idx="27">
                  <c:v>1080</c:v>
                </c:pt>
                <c:pt idx="28">
                  <c:v>1100</c:v>
                </c:pt>
                <c:pt idx="29">
                  <c:v>1200</c:v>
                </c:pt>
                <c:pt idx="30">
                  <c:v>1230</c:v>
                </c:pt>
                <c:pt idx="31">
                  <c:v>1250</c:v>
                </c:pt>
                <c:pt idx="32">
                  <c:v>1300</c:v>
                </c:pt>
                <c:pt idx="33">
                  <c:v>1320</c:v>
                </c:pt>
                <c:pt idx="34">
                  <c:v>1400</c:v>
                </c:pt>
                <c:pt idx="35">
                  <c:v>1420</c:v>
                </c:pt>
                <c:pt idx="36">
                  <c:v>1450</c:v>
                </c:pt>
                <c:pt idx="37">
                  <c:v>1500</c:v>
                </c:pt>
                <c:pt idx="38">
                  <c:v>1510</c:v>
                </c:pt>
                <c:pt idx="39">
                  <c:v>1550</c:v>
                </c:pt>
                <c:pt idx="40">
                  <c:v>1560</c:v>
                </c:pt>
                <c:pt idx="41">
                  <c:v>1600</c:v>
                </c:pt>
                <c:pt idx="42">
                  <c:v>1700</c:v>
                </c:pt>
                <c:pt idx="43">
                  <c:v>1715</c:v>
                </c:pt>
                <c:pt idx="44">
                  <c:v>1750</c:v>
                </c:pt>
                <c:pt idx="45">
                  <c:v>1800</c:v>
                </c:pt>
                <c:pt idx="46">
                  <c:v>1850</c:v>
                </c:pt>
                <c:pt idx="47">
                  <c:v>1900</c:v>
                </c:pt>
                <c:pt idx="48">
                  <c:v>1905</c:v>
                </c:pt>
                <c:pt idx="49">
                  <c:v>1950</c:v>
                </c:pt>
                <c:pt idx="50">
                  <c:v>2000</c:v>
                </c:pt>
                <c:pt idx="51">
                  <c:v>2040</c:v>
                </c:pt>
                <c:pt idx="52">
                  <c:v>2100</c:v>
                </c:pt>
                <c:pt idx="53">
                  <c:v>2150</c:v>
                </c:pt>
                <c:pt idx="54">
                  <c:v>2180</c:v>
                </c:pt>
                <c:pt idx="55">
                  <c:v>2200</c:v>
                </c:pt>
                <c:pt idx="56">
                  <c:v>2250</c:v>
                </c:pt>
                <c:pt idx="57">
                  <c:v>2300</c:v>
                </c:pt>
                <c:pt idx="58">
                  <c:v>2350</c:v>
                </c:pt>
                <c:pt idx="59">
                  <c:v>2400</c:v>
                </c:pt>
                <c:pt idx="60">
                  <c:v>2450</c:v>
                </c:pt>
                <c:pt idx="61">
                  <c:v>2500</c:v>
                </c:pt>
                <c:pt idx="62">
                  <c:v>2540</c:v>
                </c:pt>
                <c:pt idx="63">
                  <c:v>2550</c:v>
                </c:pt>
                <c:pt idx="64">
                  <c:v>2560</c:v>
                </c:pt>
                <c:pt idx="65">
                  <c:v>2570</c:v>
                </c:pt>
                <c:pt idx="66">
                  <c:v>2580</c:v>
                </c:pt>
                <c:pt idx="67">
                  <c:v>2600</c:v>
                </c:pt>
                <c:pt idx="68">
                  <c:v>2650</c:v>
                </c:pt>
                <c:pt idx="69">
                  <c:v>2660</c:v>
                </c:pt>
                <c:pt idx="70">
                  <c:v>2680</c:v>
                </c:pt>
                <c:pt idx="71">
                  <c:v>2700</c:v>
                </c:pt>
                <c:pt idx="72">
                  <c:v>2730</c:v>
                </c:pt>
                <c:pt idx="73">
                  <c:v>2750</c:v>
                </c:pt>
                <c:pt idx="74">
                  <c:v>2760</c:v>
                </c:pt>
                <c:pt idx="75">
                  <c:v>2800</c:v>
                </c:pt>
                <c:pt idx="76">
                  <c:v>2840</c:v>
                </c:pt>
                <c:pt idx="77">
                  <c:v>2850</c:v>
                </c:pt>
                <c:pt idx="78">
                  <c:v>2860</c:v>
                </c:pt>
                <c:pt idx="79">
                  <c:v>2880</c:v>
                </c:pt>
                <c:pt idx="80">
                  <c:v>2900</c:v>
                </c:pt>
                <c:pt idx="81">
                  <c:v>2910</c:v>
                </c:pt>
                <c:pt idx="82">
                  <c:v>2915</c:v>
                </c:pt>
                <c:pt idx="83">
                  <c:v>2920</c:v>
                </c:pt>
                <c:pt idx="84">
                  <c:v>2930</c:v>
                </c:pt>
                <c:pt idx="85">
                  <c:v>2950</c:v>
                </c:pt>
                <c:pt idx="86">
                  <c:v>3000</c:v>
                </c:pt>
                <c:pt idx="87">
                  <c:v>3020</c:v>
                </c:pt>
                <c:pt idx="88">
                  <c:v>3050</c:v>
                </c:pt>
                <c:pt idx="89">
                  <c:v>3060</c:v>
                </c:pt>
                <c:pt idx="90">
                  <c:v>3070</c:v>
                </c:pt>
                <c:pt idx="91">
                  <c:v>3080</c:v>
                </c:pt>
                <c:pt idx="92">
                  <c:v>3100</c:v>
                </c:pt>
                <c:pt idx="93">
                  <c:v>3120</c:v>
                </c:pt>
                <c:pt idx="94">
                  <c:v>3180</c:v>
                </c:pt>
                <c:pt idx="95">
                  <c:v>3200</c:v>
                </c:pt>
                <c:pt idx="96">
                  <c:v>3250</c:v>
                </c:pt>
                <c:pt idx="97">
                  <c:v>3260</c:v>
                </c:pt>
                <c:pt idx="98">
                  <c:v>3270</c:v>
                </c:pt>
                <c:pt idx="99">
                  <c:v>3300</c:v>
                </c:pt>
                <c:pt idx="100">
                  <c:v>3320</c:v>
                </c:pt>
                <c:pt idx="101">
                  <c:v>3340</c:v>
                </c:pt>
                <c:pt idx="102">
                  <c:v>3350</c:v>
                </c:pt>
                <c:pt idx="103">
                  <c:v>3360</c:v>
                </c:pt>
                <c:pt idx="104">
                  <c:v>3380</c:v>
                </c:pt>
                <c:pt idx="105">
                  <c:v>3400</c:v>
                </c:pt>
                <c:pt idx="106">
                  <c:v>3450</c:v>
                </c:pt>
                <c:pt idx="107">
                  <c:v>3500</c:v>
                </c:pt>
                <c:pt idx="108">
                  <c:v>3510</c:v>
                </c:pt>
                <c:pt idx="109">
                  <c:v>3600</c:v>
                </c:pt>
                <c:pt idx="110">
                  <c:v>3630</c:v>
                </c:pt>
                <c:pt idx="111">
                  <c:v>3680</c:v>
                </c:pt>
                <c:pt idx="112">
                  <c:v>3700</c:v>
                </c:pt>
                <c:pt idx="113">
                  <c:v>3730</c:v>
                </c:pt>
                <c:pt idx="114">
                  <c:v>3750</c:v>
                </c:pt>
                <c:pt idx="115">
                  <c:v>3780</c:v>
                </c:pt>
                <c:pt idx="116">
                  <c:v>3800</c:v>
                </c:pt>
                <c:pt idx="117">
                  <c:v>3850</c:v>
                </c:pt>
                <c:pt idx="118">
                  <c:v>4000</c:v>
                </c:pt>
                <c:pt idx="119">
                  <c:v>4015</c:v>
                </c:pt>
                <c:pt idx="120">
                  <c:v>4050</c:v>
                </c:pt>
                <c:pt idx="121">
                  <c:v>4060</c:v>
                </c:pt>
                <c:pt idx="122">
                  <c:v>4070</c:v>
                </c:pt>
                <c:pt idx="123">
                  <c:v>4080</c:v>
                </c:pt>
                <c:pt idx="124">
                  <c:v>4100</c:v>
                </c:pt>
                <c:pt idx="125">
                  <c:v>4150</c:v>
                </c:pt>
                <c:pt idx="126">
                  <c:v>4180</c:v>
                </c:pt>
                <c:pt idx="127">
                  <c:v>4200</c:v>
                </c:pt>
                <c:pt idx="128">
                  <c:v>4250</c:v>
                </c:pt>
                <c:pt idx="129">
                  <c:v>4300</c:v>
                </c:pt>
                <c:pt idx="130">
                  <c:v>4400</c:v>
                </c:pt>
                <c:pt idx="131">
                  <c:v>4500</c:v>
                </c:pt>
                <c:pt idx="132">
                  <c:v>4700</c:v>
                </c:pt>
                <c:pt idx="133">
                  <c:v>4780</c:v>
                </c:pt>
                <c:pt idx="134">
                  <c:v>4800</c:v>
                </c:pt>
                <c:pt idx="135">
                  <c:v>4850</c:v>
                </c:pt>
                <c:pt idx="136">
                  <c:v>5000</c:v>
                </c:pt>
                <c:pt idx="137">
                  <c:v>5020</c:v>
                </c:pt>
                <c:pt idx="138">
                  <c:v>5050</c:v>
                </c:pt>
                <c:pt idx="139">
                  <c:v>5100</c:v>
                </c:pt>
                <c:pt idx="140">
                  <c:v>5200</c:v>
                </c:pt>
                <c:pt idx="141">
                  <c:v>5300</c:v>
                </c:pt>
                <c:pt idx="142">
                  <c:v>5400</c:v>
                </c:pt>
                <c:pt idx="143">
                  <c:v>5500</c:v>
                </c:pt>
                <c:pt idx="144">
                  <c:v>5580</c:v>
                </c:pt>
                <c:pt idx="145">
                  <c:v>6000</c:v>
                </c:pt>
                <c:pt idx="146">
                  <c:v>6020</c:v>
                </c:pt>
                <c:pt idx="147">
                  <c:v>6050</c:v>
                </c:pt>
                <c:pt idx="148">
                  <c:v>6080</c:v>
                </c:pt>
                <c:pt idx="149">
                  <c:v>6150</c:v>
                </c:pt>
                <c:pt idx="150">
                  <c:v>6200</c:v>
                </c:pt>
                <c:pt idx="151">
                  <c:v>6250</c:v>
                </c:pt>
                <c:pt idx="152">
                  <c:v>6300</c:v>
                </c:pt>
                <c:pt idx="153">
                  <c:v>6800</c:v>
                </c:pt>
                <c:pt idx="154">
                  <c:v>7060</c:v>
                </c:pt>
                <c:pt idx="155">
                  <c:v>7500</c:v>
                </c:pt>
                <c:pt idx="156">
                  <c:v>8800</c:v>
                </c:pt>
                <c:pt idx="157">
                  <c:v>9800</c:v>
                </c:pt>
                <c:pt idx="158">
                  <c:v>10000</c:v>
                </c:pt>
                <c:pt idx="159">
                  <c:v>13800</c:v>
                </c:pt>
              </c:numCache>
            </c:numRef>
          </c:xVal>
          <c:yVal>
            <c:numRef>
              <c:f>Sheet1!$C$19:$C$178</c:f>
              <c:numCache>
                <c:formatCode>General</c:formatCode>
                <c:ptCount val="160"/>
                <c:pt idx="0">
                  <c:v>143</c:v>
                </c:pt>
                <c:pt idx="1">
                  <c:v>1</c:v>
                </c:pt>
                <c:pt idx="2">
                  <c:v>3</c:v>
                </c:pt>
                <c:pt idx="3">
                  <c:v>20</c:v>
                </c:pt>
                <c:pt idx="4">
                  <c:v>7</c:v>
                </c:pt>
                <c:pt idx="5">
                  <c:v>1</c:v>
                </c:pt>
                <c:pt idx="6">
                  <c:v>3</c:v>
                </c:pt>
                <c:pt idx="7">
                  <c:v>5</c:v>
                </c:pt>
                <c:pt idx="8">
                  <c:v>1</c:v>
                </c:pt>
                <c:pt idx="9">
                  <c:v>2</c:v>
                </c:pt>
                <c:pt idx="10">
                  <c:v>9</c:v>
                </c:pt>
                <c:pt idx="11">
                  <c:v>11</c:v>
                </c:pt>
                <c:pt idx="12">
                  <c:v>6</c:v>
                </c:pt>
                <c:pt idx="13">
                  <c:v>2</c:v>
                </c:pt>
                <c:pt idx="14">
                  <c:v>9</c:v>
                </c:pt>
                <c:pt idx="15">
                  <c:v>25</c:v>
                </c:pt>
                <c:pt idx="16">
                  <c:v>1</c:v>
                </c:pt>
                <c:pt idx="17">
                  <c:v>5</c:v>
                </c:pt>
                <c:pt idx="18">
                  <c:v>4</c:v>
                </c:pt>
                <c:pt idx="19">
                  <c:v>3</c:v>
                </c:pt>
                <c:pt idx="20">
                  <c:v>1</c:v>
                </c:pt>
                <c:pt idx="21">
                  <c:v>1</c:v>
                </c:pt>
                <c:pt idx="22">
                  <c:v>2</c:v>
                </c:pt>
                <c:pt idx="23">
                  <c:v>4</c:v>
                </c:pt>
                <c:pt idx="24">
                  <c:v>11</c:v>
                </c:pt>
                <c:pt idx="25">
                  <c:v>3</c:v>
                </c:pt>
                <c:pt idx="26">
                  <c:v>9</c:v>
                </c:pt>
                <c:pt idx="27">
                  <c:v>1</c:v>
                </c:pt>
                <c:pt idx="28">
                  <c:v>1</c:v>
                </c:pt>
                <c:pt idx="29">
                  <c:v>1</c:v>
                </c:pt>
                <c:pt idx="30">
                  <c:v>2</c:v>
                </c:pt>
                <c:pt idx="31">
                  <c:v>11</c:v>
                </c:pt>
                <c:pt idx="32">
                  <c:v>5</c:v>
                </c:pt>
                <c:pt idx="33">
                  <c:v>1</c:v>
                </c:pt>
                <c:pt idx="34">
                  <c:v>7</c:v>
                </c:pt>
                <c:pt idx="35">
                  <c:v>1</c:v>
                </c:pt>
                <c:pt idx="36">
                  <c:v>24</c:v>
                </c:pt>
                <c:pt idx="37">
                  <c:v>26</c:v>
                </c:pt>
                <c:pt idx="38">
                  <c:v>4</c:v>
                </c:pt>
                <c:pt idx="39">
                  <c:v>1</c:v>
                </c:pt>
                <c:pt idx="40">
                  <c:v>2</c:v>
                </c:pt>
                <c:pt idx="41">
                  <c:v>4</c:v>
                </c:pt>
                <c:pt idx="42">
                  <c:v>1</c:v>
                </c:pt>
                <c:pt idx="43">
                  <c:v>2</c:v>
                </c:pt>
                <c:pt idx="44">
                  <c:v>1</c:v>
                </c:pt>
                <c:pt idx="45">
                  <c:v>17</c:v>
                </c:pt>
                <c:pt idx="46">
                  <c:v>4</c:v>
                </c:pt>
                <c:pt idx="47">
                  <c:v>2</c:v>
                </c:pt>
                <c:pt idx="48">
                  <c:v>1</c:v>
                </c:pt>
                <c:pt idx="49">
                  <c:v>3</c:v>
                </c:pt>
                <c:pt idx="50">
                  <c:v>89</c:v>
                </c:pt>
                <c:pt idx="51">
                  <c:v>2</c:v>
                </c:pt>
                <c:pt idx="52">
                  <c:v>7</c:v>
                </c:pt>
                <c:pt idx="53">
                  <c:v>2</c:v>
                </c:pt>
                <c:pt idx="54">
                  <c:v>1</c:v>
                </c:pt>
                <c:pt idx="55">
                  <c:v>31</c:v>
                </c:pt>
                <c:pt idx="56">
                  <c:v>1</c:v>
                </c:pt>
                <c:pt idx="57">
                  <c:v>26</c:v>
                </c:pt>
                <c:pt idx="58">
                  <c:v>5</c:v>
                </c:pt>
                <c:pt idx="59">
                  <c:v>18</c:v>
                </c:pt>
                <c:pt idx="60">
                  <c:v>11</c:v>
                </c:pt>
                <c:pt idx="61">
                  <c:v>56</c:v>
                </c:pt>
                <c:pt idx="62">
                  <c:v>1</c:v>
                </c:pt>
                <c:pt idx="63">
                  <c:v>1</c:v>
                </c:pt>
                <c:pt idx="64">
                  <c:v>1</c:v>
                </c:pt>
                <c:pt idx="65">
                  <c:v>13</c:v>
                </c:pt>
                <c:pt idx="66">
                  <c:v>13</c:v>
                </c:pt>
                <c:pt idx="67">
                  <c:v>45</c:v>
                </c:pt>
                <c:pt idx="68">
                  <c:v>2</c:v>
                </c:pt>
                <c:pt idx="69">
                  <c:v>2</c:v>
                </c:pt>
                <c:pt idx="70">
                  <c:v>5</c:v>
                </c:pt>
                <c:pt idx="71">
                  <c:v>16</c:v>
                </c:pt>
                <c:pt idx="72">
                  <c:v>3</c:v>
                </c:pt>
                <c:pt idx="73">
                  <c:v>3</c:v>
                </c:pt>
                <c:pt idx="74">
                  <c:v>1</c:v>
                </c:pt>
                <c:pt idx="75">
                  <c:v>74</c:v>
                </c:pt>
                <c:pt idx="76">
                  <c:v>10</c:v>
                </c:pt>
                <c:pt idx="77">
                  <c:v>5</c:v>
                </c:pt>
                <c:pt idx="78">
                  <c:v>5</c:v>
                </c:pt>
                <c:pt idx="79">
                  <c:v>1</c:v>
                </c:pt>
                <c:pt idx="80">
                  <c:v>14</c:v>
                </c:pt>
                <c:pt idx="81">
                  <c:v>2</c:v>
                </c:pt>
                <c:pt idx="82">
                  <c:v>2</c:v>
                </c:pt>
                <c:pt idx="83">
                  <c:v>1</c:v>
                </c:pt>
                <c:pt idx="84">
                  <c:v>2</c:v>
                </c:pt>
                <c:pt idx="85">
                  <c:v>11</c:v>
                </c:pt>
                <c:pt idx="86">
                  <c:v>366</c:v>
                </c:pt>
                <c:pt idx="87">
                  <c:v>3</c:v>
                </c:pt>
                <c:pt idx="88">
                  <c:v>9</c:v>
                </c:pt>
                <c:pt idx="89">
                  <c:v>11</c:v>
                </c:pt>
                <c:pt idx="90">
                  <c:v>7</c:v>
                </c:pt>
                <c:pt idx="91">
                  <c:v>17</c:v>
                </c:pt>
                <c:pt idx="92">
                  <c:v>7</c:v>
                </c:pt>
                <c:pt idx="93">
                  <c:v>15</c:v>
                </c:pt>
                <c:pt idx="94">
                  <c:v>8</c:v>
                </c:pt>
                <c:pt idx="95">
                  <c:v>57</c:v>
                </c:pt>
                <c:pt idx="96">
                  <c:v>7</c:v>
                </c:pt>
                <c:pt idx="97">
                  <c:v>1</c:v>
                </c:pt>
                <c:pt idx="98">
                  <c:v>1</c:v>
                </c:pt>
                <c:pt idx="99">
                  <c:v>42</c:v>
                </c:pt>
                <c:pt idx="100">
                  <c:v>2</c:v>
                </c:pt>
                <c:pt idx="101">
                  <c:v>3</c:v>
                </c:pt>
                <c:pt idx="102">
                  <c:v>15</c:v>
                </c:pt>
                <c:pt idx="103">
                  <c:v>35</c:v>
                </c:pt>
                <c:pt idx="104">
                  <c:v>15</c:v>
                </c:pt>
                <c:pt idx="105">
                  <c:v>28</c:v>
                </c:pt>
                <c:pt idx="106">
                  <c:v>1</c:v>
                </c:pt>
                <c:pt idx="107">
                  <c:v>104</c:v>
                </c:pt>
                <c:pt idx="108">
                  <c:v>1</c:v>
                </c:pt>
                <c:pt idx="109">
                  <c:v>12</c:v>
                </c:pt>
                <c:pt idx="110">
                  <c:v>1</c:v>
                </c:pt>
                <c:pt idx="111">
                  <c:v>29</c:v>
                </c:pt>
                <c:pt idx="112">
                  <c:v>23</c:v>
                </c:pt>
                <c:pt idx="113">
                  <c:v>2</c:v>
                </c:pt>
                <c:pt idx="114">
                  <c:v>1</c:v>
                </c:pt>
                <c:pt idx="115">
                  <c:v>4</c:v>
                </c:pt>
                <c:pt idx="116">
                  <c:v>8</c:v>
                </c:pt>
                <c:pt idx="117">
                  <c:v>1</c:v>
                </c:pt>
                <c:pt idx="118">
                  <c:v>110</c:v>
                </c:pt>
                <c:pt idx="119">
                  <c:v>2</c:v>
                </c:pt>
                <c:pt idx="120">
                  <c:v>10</c:v>
                </c:pt>
                <c:pt idx="121">
                  <c:v>8</c:v>
                </c:pt>
                <c:pt idx="122">
                  <c:v>6</c:v>
                </c:pt>
                <c:pt idx="123">
                  <c:v>1</c:v>
                </c:pt>
                <c:pt idx="124">
                  <c:v>117</c:v>
                </c:pt>
                <c:pt idx="125">
                  <c:v>7</c:v>
                </c:pt>
                <c:pt idx="126">
                  <c:v>3</c:v>
                </c:pt>
                <c:pt idx="127">
                  <c:v>29</c:v>
                </c:pt>
                <c:pt idx="128">
                  <c:v>2</c:v>
                </c:pt>
                <c:pt idx="129">
                  <c:v>5</c:v>
                </c:pt>
                <c:pt idx="130">
                  <c:v>5</c:v>
                </c:pt>
                <c:pt idx="131">
                  <c:v>19</c:v>
                </c:pt>
                <c:pt idx="132">
                  <c:v>3</c:v>
                </c:pt>
                <c:pt idx="133">
                  <c:v>1</c:v>
                </c:pt>
                <c:pt idx="134">
                  <c:v>4</c:v>
                </c:pt>
                <c:pt idx="135">
                  <c:v>1</c:v>
                </c:pt>
                <c:pt idx="136">
                  <c:v>47</c:v>
                </c:pt>
                <c:pt idx="137">
                  <c:v>9</c:v>
                </c:pt>
                <c:pt idx="138">
                  <c:v>2</c:v>
                </c:pt>
                <c:pt idx="139">
                  <c:v>10</c:v>
                </c:pt>
                <c:pt idx="140">
                  <c:v>8</c:v>
                </c:pt>
                <c:pt idx="141">
                  <c:v>19</c:v>
                </c:pt>
                <c:pt idx="142">
                  <c:v>6</c:v>
                </c:pt>
                <c:pt idx="143">
                  <c:v>8</c:v>
                </c:pt>
                <c:pt idx="144">
                  <c:v>8</c:v>
                </c:pt>
                <c:pt idx="145">
                  <c:v>35</c:v>
                </c:pt>
                <c:pt idx="146">
                  <c:v>1</c:v>
                </c:pt>
                <c:pt idx="147">
                  <c:v>7</c:v>
                </c:pt>
                <c:pt idx="148">
                  <c:v>6</c:v>
                </c:pt>
                <c:pt idx="149">
                  <c:v>6</c:v>
                </c:pt>
                <c:pt idx="150">
                  <c:v>9</c:v>
                </c:pt>
                <c:pt idx="151">
                  <c:v>2</c:v>
                </c:pt>
                <c:pt idx="152">
                  <c:v>1</c:v>
                </c:pt>
                <c:pt idx="153">
                  <c:v>2</c:v>
                </c:pt>
                <c:pt idx="154">
                  <c:v>7</c:v>
                </c:pt>
                <c:pt idx="155">
                  <c:v>2</c:v>
                </c:pt>
                <c:pt idx="156">
                  <c:v>1</c:v>
                </c:pt>
                <c:pt idx="157">
                  <c:v>3</c:v>
                </c:pt>
                <c:pt idx="158">
                  <c:v>25</c:v>
                </c:pt>
                <c:pt idx="159">
                  <c:v>1</c:v>
                </c:pt>
              </c:numCache>
            </c:numRef>
          </c:yVal>
          <c:smooth val="1"/>
        </c:ser>
        <c:dLbls>
          <c:showLegendKey val="0"/>
          <c:showVal val="0"/>
          <c:showCatName val="0"/>
          <c:showSerName val="0"/>
          <c:showPercent val="0"/>
          <c:showBubbleSize val="0"/>
        </c:dLbls>
        <c:axId val="1798263040"/>
        <c:axId val="1798263584"/>
      </c:scatterChart>
      <c:valAx>
        <c:axId val="1798263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093"/>
              <c:y val="0.86926980593242698"/>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8263584"/>
        <c:crosses val="autoZero"/>
        <c:crossBetween val="midCat"/>
      </c:valAx>
      <c:valAx>
        <c:axId val="179826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82630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c:v>
                </c:pt>
                <c:pt idx="1">
                  <c:v>19</c:v>
                </c:pt>
                <c:pt idx="2">
                  <c:v>52</c:v>
                </c:pt>
                <c:pt idx="3">
                  <c:v>393</c:v>
                </c:pt>
                <c:pt idx="4">
                  <c:v>25</c:v>
                </c:pt>
                <c:pt idx="5">
                  <c:v>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0.21985815602836906</c:v>
                </c:pt>
                <c:pt idx="1">
                  <c:v>0.25032765399737911</c:v>
                </c:pt>
                <c:pt idx="2">
                  <c:v>0.5625</c:v>
                </c:pt>
                <c:pt idx="3">
                  <c:v>0.227154046997389</c:v>
                </c:pt>
                <c:pt idx="4">
                  <c:v>0.46153846153846212</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0.17562254259502005</c:v>
                </c:pt>
                <c:pt idx="2">
                  <c:v>6.25E-2</c:v>
                </c:pt>
                <c:pt idx="3">
                  <c:v>0.138381201044386</c:v>
                </c:pt>
                <c:pt idx="4">
                  <c:v>0.23076923076923112</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0.29078014184397211</c:v>
                </c:pt>
                <c:pt idx="1">
                  <c:v>0.28178243774574113</c:v>
                </c:pt>
                <c:pt idx="2">
                  <c:v>0.125</c:v>
                </c:pt>
                <c:pt idx="3">
                  <c:v>0.25848563968668409</c:v>
                </c:pt>
                <c:pt idx="4">
                  <c:v>0.1538461538461541</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0.22804718217562311</c:v>
                </c:pt>
                <c:pt idx="2">
                  <c:v>0.125</c:v>
                </c:pt>
                <c:pt idx="3">
                  <c:v>0.28981723237597912</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dLbls>
          <c:showLegendKey val="0"/>
          <c:showVal val="0"/>
          <c:showCatName val="0"/>
          <c:showSerName val="0"/>
          <c:showPercent val="0"/>
          <c:showBubbleSize val="0"/>
        </c:dLbls>
        <c:gapWidth val="150"/>
        <c:overlap val="100"/>
        <c:axId val="1798265760"/>
        <c:axId val="1798257600"/>
      </c:barChart>
      <c:catAx>
        <c:axId val="1798265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798257600"/>
        <c:crosses val="autoZero"/>
        <c:auto val="1"/>
        <c:lblAlgn val="ctr"/>
        <c:lblOffset val="100"/>
        <c:noMultiLvlLbl val="0"/>
      </c:catAx>
      <c:valAx>
        <c:axId val="179825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798265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1798258144"/>
        <c:axId val="1798266304"/>
      </c:barChart>
      <c:catAx>
        <c:axId val="1798258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8266304"/>
        <c:crosses val="autoZero"/>
        <c:auto val="1"/>
        <c:lblAlgn val="ctr"/>
        <c:lblOffset val="100"/>
        <c:noMultiLvlLbl val="0"/>
      </c:catAx>
      <c:valAx>
        <c:axId val="179826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825814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6E43BDCA-3820-42C3-8DD7-B0DB270A28A4}" type="presOf" srcId="{60046057-0083-44BC-979F-8B3B9A33F70D}" destId="{48BAC9D4-3257-4948-847F-E8337EB792DD}"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9562BF6D-8C82-49CC-BB9F-F8BF3C4CA504}" srcId="{47814C37-F493-4299-81DC-CAE3894975A6}" destId="{36174A4F-3D12-4CED-9F23-3DFA723EC0BB}" srcOrd="0" destOrd="0" parTransId="{997D500B-AECB-4133-8820-547833F09AD7}" sibTransId="{D50C7D8B-6F58-4DD9-A198-C29C7BDCA2A1}"/>
    <dgm:cxn modelId="{D7ECEB90-0D6F-49ED-A603-38DAC640F87F}" srcId="{F10DED6F-F1A5-4395-8D97-81E6FC84D1A1}" destId="{A096BFC9-B4B2-428A-8F9F-3E918FF65DBC}" srcOrd="1" destOrd="0" parTransId="{37D5370B-1C70-4340-B0FF-B0E9D3492825}" sibTransId="{654C9D96-F5AC-4B88-98DC-931CD1986DE4}"/>
    <dgm:cxn modelId="{01BD1685-4708-4748-8FFA-E8B050948C94}" type="presOf" srcId="{A096BFC9-B4B2-428A-8F9F-3E918FF65DBC}" destId="{2645EF57-307A-43C8-8ECA-4E4322153777}" srcOrd="0" destOrd="1" presId="urn:microsoft.com/office/officeart/2005/8/layout/vList6"/>
    <dgm:cxn modelId="{7730480C-60E7-4ADD-A1BD-65ACA86A5D7F}" type="presOf" srcId="{47814C37-F493-4299-81DC-CAE3894975A6}" destId="{BE32D75B-6649-43C6-8B39-FB4895679A16}" srcOrd="0" destOrd="0" presId="urn:microsoft.com/office/officeart/2005/8/layout/vList6"/>
    <dgm:cxn modelId="{4E4B31A0-2D53-43B6-ADE7-2B1C7F919AAD}"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35742238-644E-45E2-8396-8C873388ABC3}" srcId="{60046057-0083-44BC-979F-8B3B9A33F70D}" destId="{47814C37-F493-4299-81DC-CAE3894975A6}" srcOrd="1" destOrd="0" parTransId="{B4FA5893-5448-49F9-B322-96E6DC01451D}" sibTransId="{2848245C-187A-42BD-86F0-C2FAF031B6E7}"/>
    <dgm:cxn modelId="{A8CC3C9D-9C1A-43A9-8E84-221C8D77531B}" type="presOf" srcId="{F10DED6F-F1A5-4395-8D97-81E6FC84D1A1}" destId="{6A1A3DCA-A819-45E8-AE5B-3C4B633FD574}" srcOrd="0" destOrd="0"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panose="02040503050406030204" pitchFamily="18"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panose="02040503050406030204" pitchFamily="18"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panose="02040503050406030204" pitchFamily="18"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panose="02040503050406030204" pitchFamily="18" charset="0"/>
                            </a:rPr>
                          </m:ctrlPr>
                        </m:funcPr>
                        <m:fName>
                          <m:sSub>
                            <m:sSubPr>
                              <m:ctrlPr>
                                <a:rPr lang="zh-CN" altLang="en-US" sz="2800" i="1">
                                  <a:latin typeface="Cambria Math" panose="02040503050406030204" pitchFamily="18"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991947449"/>
              </p:ext>
            </p:extLst>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7241234"/>
              </p:ext>
            </p:extLst>
          </p:nvPr>
        </p:nvGraphicFramePr>
        <p:xfrm>
          <a:off x="2504938" y="3922809"/>
          <a:ext cx="7839089" cy="864096"/>
        </p:xfrm>
        <a:graphic>
          <a:graphicData uri="http://schemas.openxmlformats.org/drawingml/2006/table">
            <a:tbl>
              <a:tblPr>
                <a:tableStyleId>{22838BEF-8BB2-4498-84A7-C5851F593DF1}</a:tableStyleId>
              </a:tblPr>
              <a:tblGrid>
                <a:gridCol w="3020567"/>
                <a:gridCol w="2301384"/>
                <a:gridCol w="2517138"/>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141512606"/>
              </p:ext>
            </p:extLst>
          </p:nvPr>
        </p:nvGraphicFramePr>
        <p:xfrm>
          <a:off x="6357367" y="3040261"/>
          <a:ext cx="6120680" cy="2743200"/>
        </p:xfrm>
        <a:graphic>
          <a:graphicData uri="http://schemas.openxmlformats.org/drawingml/2006/table">
            <a:tbl>
              <a:tblPr>
                <a:tableStyleId>{16D9F66E-5EB9-4882-86FB-DCBF35E3C3E4}</a:tableStyleId>
              </a:tblPr>
              <a:tblGrid>
                <a:gridCol w="3006198"/>
                <a:gridCol w="3114482"/>
              </a:tblGrid>
              <a:tr h="34290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967025714"/>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80703" y="4778"/>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val="1726428246"/>
              </p:ext>
            </p:extLst>
          </p:nvPr>
        </p:nvGraphicFramePr>
        <p:xfrm>
          <a:off x="1610329" y="1456086"/>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val="1164116288"/>
              </p:ext>
            </p:extLst>
          </p:nvPr>
        </p:nvGraphicFramePr>
        <p:xfrm>
          <a:off x="6717407" y="1456085"/>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0522921"/>
              </p:ext>
            </p:extLst>
          </p:nvPr>
        </p:nvGraphicFramePr>
        <p:xfrm>
          <a:off x="1610329" y="4552430"/>
          <a:ext cx="4680519" cy="1584174"/>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30649">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6866913" y="4481954"/>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408744"/>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73332378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947388232"/>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1213465778"/>
              </p:ext>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339195580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151458"/>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13061094"/>
              </p:ext>
            </p:extLst>
          </p:nvPr>
        </p:nvGraphicFramePr>
        <p:xfrm>
          <a:off x="3333031" y="2480160"/>
          <a:ext cx="5767784" cy="876477"/>
        </p:xfrm>
        <a:graphic>
          <a:graphicData uri="http://schemas.openxmlformats.org/presentationml/2006/ole">
            <mc:AlternateContent xmlns:mc="http://schemas.openxmlformats.org/markup-compatibility/2006">
              <mc:Choice xmlns:v="urn:schemas-microsoft-com:vml" Requires="v">
                <p:oleObj spid="_x0000_s1071" r:id="rId3" imgW="4866132" imgH="733044" progId="">
                  <p:embed/>
                </p:oleObj>
              </mc:Choice>
              <mc:Fallback>
                <p:oleObj r:id="rId3" imgW="4866132" imgH="733044"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031" y="2480160"/>
                        <a:ext cx="5767784" cy="876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2787542" y="4048373"/>
            <a:ext cx="8718605"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得到点击率有</a:t>
            </a:r>
            <a:r>
              <a:rPr lang="en-US" altLang="zh-CN" sz="2800" dirty="0" smtClean="0">
                <a:latin typeface="Times New Roman" panose="02020603050405020304" pitchFamily="18" charset="0"/>
                <a:cs typeface="Times New Roman" panose="02020603050405020304" pitchFamily="18" charset="0"/>
              </a:rPr>
              <a:t>11%</a:t>
            </a:r>
            <a:r>
              <a:rPr lang="zh-CN" altLang="en-US" sz="2800" dirty="0" smtClean="0">
                <a:latin typeface="Times New Roman" panose="02020603050405020304" pitchFamily="18" charset="0"/>
                <a:cs typeface="Times New Roman" panose="02020603050405020304" pitchFamily="18" charset="0"/>
              </a:rPr>
              <a:t>的准确率，转化率有</a:t>
            </a:r>
            <a:r>
              <a:rPr lang="en-US" altLang="zh-CN" sz="2800" dirty="0" smtClean="0">
                <a:latin typeface="Times New Roman" panose="02020603050405020304" pitchFamily="18" charset="0"/>
                <a:cs typeface="Times New Roman" panose="02020603050405020304" pitchFamily="18" charset="0"/>
              </a:rPr>
              <a:t>19% </a:t>
            </a:r>
            <a:r>
              <a:rPr lang="zh-CN" altLang="en-US" sz="2800" dirty="0" smtClean="0">
                <a:latin typeface="Times New Roman" panose="02020603050405020304" pitchFamily="18" charset="0"/>
                <a:cs typeface="Times New Roman" panose="02020603050405020304" pitchFamily="18" charset="0"/>
              </a:rPr>
              <a:t>的准确率</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i="1" smtClean="0">
                          <a:latin typeface="Cambria Math" charset="0"/>
                        </a:rPr>
                        <m:t>E</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4485159" y="6496645"/>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
        <p:nvSpPr>
          <p:cNvPr id="7"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1609717580"/>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923330"/>
          </a:xfrm>
          <a:prstGeom prst="rect">
            <a:avLst/>
          </a:prstGeom>
          <a:noFill/>
        </p:spPr>
        <p:txBody>
          <a:bodyPr wrap="square" rtlCol="0">
            <a:spAutoFit/>
          </a:bodyPr>
          <a:lstStyle/>
          <a:p>
            <a:pPr>
              <a:lnSpc>
                <a:spcPct val="150000"/>
              </a:lnSpc>
            </a:pPr>
            <a:r>
              <a:rPr lang="en-US" altLang="zh-CN" sz="3600" dirty="0" err="1" smtClean="0">
                <a:solidFill>
                  <a:schemeClr val="accent1"/>
                </a:solidFill>
                <a:latin typeface="Impact" panose="020B0806030902050204" pitchFamily="34" charset="0"/>
                <a:ea typeface="微软雅黑" panose="020B0503020204020204" pitchFamily="34" charset="-122"/>
                <a:cs typeface="+mn-ea"/>
              </a:rPr>
              <a:t>XG</a:t>
            </a:r>
            <a:r>
              <a:rPr lang="en-US" altLang="zh-CN" sz="3600" dirty="0" err="1" smtClean="0">
                <a:solidFill>
                  <a:schemeClr val="accent1"/>
                </a:solidFill>
                <a:latin typeface="Impact" panose="020B0806030902050204" pitchFamily="34" charset="0"/>
                <a:ea typeface="微软雅黑" panose="020B0503020204020204" pitchFamily="34" charset="-122"/>
                <a:cs typeface="+mn-ea"/>
              </a:rPr>
              <a:t>Boost</a:t>
            </a:r>
            <a:r>
              <a:rPr lang="en-US" altLang="zh-CN" sz="3600" dirty="0" smtClean="0">
                <a:solidFill>
                  <a:schemeClr val="accent1"/>
                </a:solidFill>
                <a:latin typeface="Impact" panose="020B0806030902050204" pitchFamily="34" charset="0"/>
                <a:ea typeface="微软雅黑" panose="020B0503020204020204" pitchFamily="34" charset="-122"/>
                <a:cs typeface="+mn-ea"/>
              </a:rPr>
              <a: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Requires="a14">
          <p:sp>
            <p:nvSpPr>
              <p:cNvPr id="3" name="矩形 2"/>
              <p:cNvSpPr/>
              <p:nvPr/>
            </p:nvSpPr>
            <p:spPr>
              <a:xfrm>
                <a:off x="4557167" y="1888133"/>
                <a:ext cx="3709397" cy="110055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4557167" y="1888133"/>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2010660" y="4120381"/>
            <a:ext cx="8802410" cy="461665"/>
          </a:xfrm>
          <a:prstGeom prst="rect">
            <a:avLst/>
          </a:prstGeom>
        </p:spPr>
        <p:txBody>
          <a:bodyPr wrap="none">
            <a:spAutoFit/>
          </a:bodyPr>
          <a:lstStyle/>
          <a:p>
            <a:r>
              <a:rPr lang="zh-CN" altLang="en-US" sz="2400" dirty="0" smtClean="0"/>
              <a:t>组合几个弱学习器成为强学习器，通过最小化损失函数和误差。</a:t>
            </a:r>
            <a:endParaRPr lang="zh-CN" altLang="en-US" sz="2400" dirty="0"/>
          </a:p>
        </p:txBody>
      </p:sp>
    </p:spTree>
    <p:extLst>
      <p:ext uri="{BB962C8B-B14F-4D97-AF65-F5344CB8AC3E}">
        <p14:creationId xmlns:p14="http://schemas.microsoft.com/office/powerpoint/2010/main" val="2319709498"/>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将已有模型应用于未知数据</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14599"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786037"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295995"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3" y="4347224"/>
              <a:ext cx="56295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检测模型稳定性</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err="1" smtClean="0"/>
                <a:t>XGBoosting</a:t>
              </a:r>
              <a:endParaRPr lang="en-US" altLang="zh-CN" sz="2400" dirty="0" smtClean="0"/>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1928875"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1978749"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95418" y="4106398"/>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74069" y="5889212"/>
              <a:ext cx="963710"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43163" y="4578056"/>
              <a:ext cx="8309" cy="89565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flipV="1">
              <a:off x="1275538" y="4337231"/>
              <a:ext cx="703211" cy="999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zh-CN" altLang="en-US" sz="2800" dirty="0" smtClean="0"/>
                <a:t>：</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14599"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786037"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295995"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3" y="4347224"/>
              <a:ext cx="56295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84065" y="43966"/>
            <a:ext cx="12303583" cy="6715631"/>
            <a:chOff x="184065" y="43966"/>
            <a:chExt cx="12303583"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4937779" y="5473713"/>
              <a:ext cx="174732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err="1" smtClean="0"/>
                <a:t>XGBoosting</a:t>
              </a:r>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019992" y="5489661"/>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063683" y="4095976"/>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84065" y="4097983"/>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flipH="1">
              <a:off x="3993748" y="5889212"/>
              <a:ext cx="944031" cy="1594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flipH="1" flipV="1">
              <a:off x="2992377" y="4557641"/>
              <a:ext cx="14493" cy="93202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flipH="1">
              <a:off x="1264185" y="4326809"/>
              <a:ext cx="799498" cy="200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2363141"/>
            <a:ext cx="9760632" cy="2351141"/>
            <a:chOff x="917215" y="2363141"/>
            <a:chExt cx="9760632" cy="2351141"/>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2397</Words>
  <Application>Microsoft Office PowerPoint</Application>
  <PresentationFormat>自定义</PresentationFormat>
  <Paragraphs>795</Paragraphs>
  <Slides>47</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61" baseType="lpstr">
      <vt:lpstr>Mangal</vt:lpstr>
      <vt:lpstr>仿宋_GB2312</vt:lpstr>
      <vt:lpstr>STXingkai</vt:lpstr>
      <vt:lpstr>华文隶书</vt:lpstr>
      <vt:lpstr>宋体</vt:lpstr>
      <vt:lpstr>宋体</vt:lpstr>
      <vt:lpstr>微软雅黑</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2018-11-04T08:17:41Z</dcterms:modified>
</cp:coreProperties>
</file>