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8"/>
  </p:notesMasterIdLst>
  <p:handoutMasterIdLst>
    <p:handoutMasterId r:id="rId39"/>
  </p:handoutMasterIdLst>
  <p:sldIdLst>
    <p:sldId id="3148" r:id="rId2"/>
    <p:sldId id="3188" r:id="rId3"/>
    <p:sldId id="3184" r:id="rId4"/>
    <p:sldId id="3185" r:id="rId5"/>
    <p:sldId id="3208" r:id="rId6"/>
    <p:sldId id="3189" r:id="rId7"/>
    <p:sldId id="3187" r:id="rId8"/>
    <p:sldId id="3169" r:id="rId9"/>
    <p:sldId id="3170" r:id="rId10"/>
    <p:sldId id="3171" r:id="rId11"/>
    <p:sldId id="3172" r:id="rId12"/>
    <p:sldId id="3173" r:id="rId13"/>
    <p:sldId id="3175" r:id="rId14"/>
    <p:sldId id="3177" r:id="rId15"/>
    <p:sldId id="3165" r:id="rId16"/>
    <p:sldId id="3160" r:id="rId17"/>
    <p:sldId id="3205" r:id="rId18"/>
    <p:sldId id="3206" r:id="rId19"/>
    <p:sldId id="3207" r:id="rId20"/>
    <p:sldId id="3151" r:id="rId21"/>
    <p:sldId id="3164" r:id="rId22"/>
    <p:sldId id="3167" r:id="rId23"/>
    <p:sldId id="3163" r:id="rId24"/>
    <p:sldId id="3161" r:id="rId25"/>
    <p:sldId id="3213" r:id="rId26"/>
    <p:sldId id="3190" r:id="rId27"/>
    <p:sldId id="3181" r:id="rId28"/>
    <p:sldId id="3191" r:id="rId29"/>
    <p:sldId id="3182" r:id="rId30"/>
    <p:sldId id="3183" r:id="rId31"/>
    <p:sldId id="3178" r:id="rId32"/>
    <p:sldId id="3209" r:id="rId33"/>
    <p:sldId id="3210" r:id="rId34"/>
    <p:sldId id="3212" r:id="rId35"/>
    <p:sldId id="3180" r:id="rId36"/>
    <p:sldId id="3152" r:id="rId37"/>
  </p:sldIdLst>
  <p:sldSz cx="12858750" cy="7232650"/>
  <p:notesSz cx="6858000" cy="9144000"/>
  <p:custDataLst>
    <p:tags r:id="rId4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0000"/>
    <a:srgbClr val="FF9A56"/>
    <a:srgbClr val="FFBAA5"/>
    <a:srgbClr val="F84E4B"/>
    <a:srgbClr val="00B369"/>
    <a:srgbClr val="1A8CE1"/>
    <a:srgbClr val="FFFFFF"/>
    <a:srgbClr val="A78357"/>
    <a:srgbClr val="28C7D4"/>
    <a:srgbClr val="F9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3" autoAdjust="0"/>
    <p:restoredTop sz="92986" autoAdjust="0"/>
  </p:normalViewPr>
  <p:slideViewPr>
    <p:cSldViewPr>
      <p:cViewPr>
        <p:scale>
          <a:sx n="112" d="100"/>
          <a:sy n="112" d="100"/>
        </p:scale>
        <p:origin x="536" y="424"/>
      </p:cViewPr>
      <p:guideLst>
        <p:guide orient="horz" pos="328"/>
        <p:guide pos="4050"/>
        <p:guide pos="557"/>
        <p:guide orient="horz" pos="4228"/>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tags" Target="tags/tag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c:v>
                </c:pt>
                <c:pt idx="1">
                  <c:v>0.250327653997379</c:v>
                </c:pt>
                <c:pt idx="2">
                  <c:v>0.5625</c:v>
                </c:pt>
                <c:pt idx="3">
                  <c:v>0.227154046997389</c:v>
                </c:pt>
                <c:pt idx="4">
                  <c:v>0.461538461538462</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c:v>
                </c:pt>
                <c:pt idx="2">
                  <c:v>0.0625</c:v>
                </c:pt>
                <c:pt idx="3">
                  <c:v>0.138381201044386</c:v>
                </c:pt>
                <c:pt idx="4">
                  <c:v>0.230769230769231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c:v>
                </c:pt>
                <c:pt idx="1">
                  <c:v>0.281782437745741</c:v>
                </c:pt>
                <c:pt idx="2">
                  <c:v>0.125</c:v>
                </c:pt>
                <c:pt idx="3">
                  <c:v>0.258485639686684</c:v>
                </c:pt>
                <c:pt idx="4">
                  <c:v>0.153846153846154</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c:v>
                </c:pt>
                <c:pt idx="1">
                  <c:v>0.228047182175623</c:v>
                </c:pt>
                <c:pt idx="2">
                  <c:v>0.125</c:v>
                </c:pt>
                <c:pt idx="3">
                  <c:v>0.289817232375979</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0.0354609929078014</c:v>
                </c:pt>
                <c:pt idx="1">
                  <c:v>0.0642201834862386</c:v>
                </c:pt>
                <c:pt idx="2">
                  <c:v>0.125</c:v>
                </c:pt>
                <c:pt idx="3">
                  <c:v>0.0861618798955614</c:v>
                </c:pt>
                <c:pt idx="4">
                  <c:v>0.0384615384615385</c:v>
                </c:pt>
              </c:numCache>
            </c:numRef>
          </c:val>
        </c:ser>
        <c:dLbls>
          <c:showLegendKey val="0"/>
          <c:showVal val="0"/>
          <c:showCatName val="0"/>
          <c:showSerName val="0"/>
          <c:showPercent val="0"/>
          <c:showBubbleSize val="0"/>
        </c:dLbls>
        <c:gapWidth val="150"/>
        <c:overlap val="100"/>
        <c:axId val="70139216"/>
        <c:axId val="70213808"/>
      </c:barChart>
      <c:catAx>
        <c:axId val="7013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70213808"/>
        <c:crosses val="autoZero"/>
        <c:auto val="1"/>
        <c:lblAlgn val="ctr"/>
        <c:lblOffset val="100"/>
        <c:noMultiLvlLbl val="0"/>
      </c:catAx>
      <c:valAx>
        <c:axId val="70213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701392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1" dirty="0"/>
              <a:t>Recording Definition(P) In Low Convert rate</a:t>
            </a:r>
            <a:endParaRPr lang="zh-CN" altLang="en-US" sz="1800" b="1" dirty="0"/>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360.0</c:v>
                </c:pt>
                <c:pt idx="1">
                  <c:v>480.0</c:v>
                </c:pt>
                <c:pt idx="2">
                  <c:v>720.0</c:v>
                </c:pt>
                <c:pt idx="3">
                  <c:v>1080.0</c:v>
                </c:pt>
              </c:numCache>
            </c:numRef>
          </c:cat>
          <c:val>
            <c:numRef>
              <c:f>Sheet1!$B$15:$B$18</c:f>
              <c:numCache>
                <c:formatCode>General</c:formatCode>
                <c:ptCount val="4"/>
                <c:pt idx="0">
                  <c:v>3.0</c:v>
                </c:pt>
                <c:pt idx="1">
                  <c:v>15.0</c:v>
                </c:pt>
                <c:pt idx="2">
                  <c:v>14.0</c:v>
                </c:pt>
                <c:pt idx="3">
                  <c:v>1.0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zh-CN" sz="1800" b="0" i="0" baseline="0">
                <a:effectLst/>
              </a:rPr>
              <a:t>Highest Camera Resolution In High Convert Rate</a:t>
            </a:r>
            <a:endParaRPr lang="zh-CN" altLang="zh-CN" sz="1800">
              <a:effectLst/>
            </a:endParaRP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1.0</c:v>
                </c:pt>
                <c:pt idx="1">
                  <c:v>1.3</c:v>
                </c:pt>
                <c:pt idx="2">
                  <c:v>2.0</c:v>
                </c:pt>
                <c:pt idx="3">
                  <c:v>4.0</c:v>
                </c:pt>
                <c:pt idx="4">
                  <c:v>5.0</c:v>
                </c:pt>
                <c:pt idx="5">
                  <c:v>8.0</c:v>
                </c:pt>
                <c:pt idx="6">
                  <c:v>12.0</c:v>
                </c:pt>
                <c:pt idx="7">
                  <c:v>12.1</c:v>
                </c:pt>
                <c:pt idx="8">
                  <c:v>13.0</c:v>
                </c:pt>
                <c:pt idx="9">
                  <c:v>16.0</c:v>
                </c:pt>
                <c:pt idx="10">
                  <c:v>20.0</c:v>
                </c:pt>
                <c:pt idx="11">
                  <c:v>21.0</c:v>
                </c:pt>
              </c:numCache>
            </c:numRef>
          </c:cat>
          <c:val>
            <c:numRef>
              <c:f>Sheet1!$E$44:$E$55</c:f>
              <c:numCache>
                <c:formatCode>General</c:formatCode>
                <c:ptCount val="12"/>
                <c:pt idx="0">
                  <c:v>0.0</c:v>
                </c:pt>
                <c:pt idx="1">
                  <c:v>0.0</c:v>
                </c:pt>
                <c:pt idx="2">
                  <c:v>2.0</c:v>
                </c:pt>
                <c:pt idx="3">
                  <c:v>1.0</c:v>
                </c:pt>
                <c:pt idx="4">
                  <c:v>26.0</c:v>
                </c:pt>
                <c:pt idx="5">
                  <c:v>82.0</c:v>
                </c:pt>
                <c:pt idx="6">
                  <c:v>40.0</c:v>
                </c:pt>
                <c:pt idx="7">
                  <c:v>3.0</c:v>
                </c:pt>
                <c:pt idx="8">
                  <c:v>195.0</c:v>
                </c:pt>
                <c:pt idx="9">
                  <c:v>20.0</c:v>
                </c:pt>
                <c:pt idx="10">
                  <c:v>11.0</c:v>
                </c:pt>
                <c:pt idx="11">
                  <c:v>1.0</c:v>
                </c:pt>
              </c:numCache>
            </c:numRef>
          </c:val>
        </c:ser>
        <c:dLbls>
          <c:showLegendKey val="0"/>
          <c:showVal val="0"/>
          <c:showCatName val="0"/>
          <c:showSerName val="0"/>
          <c:showPercent val="0"/>
          <c:showBubbleSize val="0"/>
        </c:dLbls>
        <c:gapWidth val="182"/>
        <c:axId val="71236064"/>
        <c:axId val="-19311712"/>
      </c:barChart>
      <c:catAx>
        <c:axId val="71236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311712"/>
        <c:crosses val="autoZero"/>
        <c:auto val="1"/>
        <c:lblAlgn val="ctr"/>
        <c:lblOffset val="100"/>
        <c:noMultiLvlLbl val="0"/>
      </c:catAx>
      <c:valAx>
        <c:axId val="-19311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23606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c:v>
                </c:pt>
                <c:pt idx="1">
                  <c:v>0.250327653997379</c:v>
                </c:pt>
                <c:pt idx="2">
                  <c:v>0.5625</c:v>
                </c:pt>
                <c:pt idx="3">
                  <c:v>0.227154046997389</c:v>
                </c:pt>
                <c:pt idx="4">
                  <c:v>0.461538461538462</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c:v>
                </c:pt>
                <c:pt idx="2">
                  <c:v>0.0625</c:v>
                </c:pt>
                <c:pt idx="3">
                  <c:v>0.138381201044386</c:v>
                </c:pt>
                <c:pt idx="4">
                  <c:v>0.230769230769231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c:v>
                </c:pt>
                <c:pt idx="1">
                  <c:v>0.281782437745741</c:v>
                </c:pt>
                <c:pt idx="2">
                  <c:v>0.125</c:v>
                </c:pt>
                <c:pt idx="3">
                  <c:v>0.258485639686684</c:v>
                </c:pt>
                <c:pt idx="4">
                  <c:v>0.153846153846154</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c:v>
                </c:pt>
                <c:pt idx="1">
                  <c:v>0.228047182175623</c:v>
                </c:pt>
                <c:pt idx="2">
                  <c:v>0.125</c:v>
                </c:pt>
                <c:pt idx="3">
                  <c:v>0.289817232375979</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0.0354609929078014</c:v>
                </c:pt>
                <c:pt idx="1">
                  <c:v>0.0642201834862386</c:v>
                </c:pt>
                <c:pt idx="2">
                  <c:v>0.125</c:v>
                </c:pt>
                <c:pt idx="3">
                  <c:v>0.0861618798955614</c:v>
                </c:pt>
                <c:pt idx="4">
                  <c:v>0.0384615384615385</c:v>
                </c:pt>
              </c:numCache>
            </c:numRef>
          </c:val>
        </c:ser>
        <c:dLbls>
          <c:showLegendKey val="0"/>
          <c:showVal val="0"/>
          <c:showCatName val="0"/>
          <c:showSerName val="0"/>
          <c:showPercent val="0"/>
          <c:showBubbleSize val="0"/>
        </c:dLbls>
        <c:gapWidth val="150"/>
        <c:overlap val="100"/>
        <c:axId val="330238816"/>
        <c:axId val="-94581552"/>
      </c:barChart>
      <c:catAx>
        <c:axId val="330238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94581552"/>
        <c:crosses val="autoZero"/>
        <c:auto val="1"/>
        <c:lblAlgn val="ctr"/>
        <c:lblOffset val="100"/>
        <c:noMultiLvlLbl val="0"/>
      </c:catAx>
      <c:valAx>
        <c:axId val="-94581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30238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DE19C-D865-F341-ABE5-129033F0AD84}" type="doc">
      <dgm:prSet loTypeId="urn:microsoft.com/office/officeart/2005/8/layout/hProcess4" loCatId="" qsTypeId="urn:microsoft.com/office/officeart/2005/8/quickstyle/simple2" qsCatId="simple" csTypeId="urn:microsoft.com/office/officeart/2005/8/colors/accent1_2" csCatId="accent1" phldr="1"/>
      <dgm:spPr/>
      <dgm:t>
        <a:bodyPr/>
        <a:lstStyle/>
        <a:p>
          <a:endParaRPr lang="zh-CN" altLang="en-US"/>
        </a:p>
      </dgm:t>
    </dgm:pt>
    <dgm:pt modelId="{64CD8300-C692-3648-9518-57FD2807AB45}">
      <dgm:prSet phldrT="[文本]"/>
      <dgm:spPr>
        <a:solidFill>
          <a:srgbClr val="FF9A56"/>
        </a:solidFill>
      </dgm:spPr>
      <dgm:t>
        <a:bodyPr/>
        <a:lstStyle/>
        <a:p>
          <a:r>
            <a:rPr lang="zh-CN" altLang="en-US" b="1" dirty="0" smtClean="0"/>
            <a:t>原始数据</a:t>
          </a:r>
          <a:endParaRPr lang="zh-CN" altLang="en-US" b="1" dirty="0"/>
        </a:p>
      </dgm:t>
    </dgm:pt>
    <dgm:pt modelId="{9B6790B1-93E5-8F42-8B5E-8A5D7F39CE7E}" type="parTrans" cxnId="{2FA2A679-F003-A44F-83CD-55E5BDB4E41E}">
      <dgm:prSet/>
      <dgm:spPr/>
      <dgm:t>
        <a:bodyPr/>
        <a:lstStyle/>
        <a:p>
          <a:endParaRPr lang="zh-CN" altLang="en-US"/>
        </a:p>
      </dgm:t>
    </dgm:pt>
    <dgm:pt modelId="{BE4117A5-E5FA-1C4A-A7D3-C488703CC98C}" type="sibTrans" cxnId="{2FA2A679-F003-A44F-83CD-55E5BDB4E41E}">
      <dgm:prSet/>
      <dgm:spPr>
        <a:solidFill>
          <a:schemeClr val="accent3">
            <a:lumMod val="75000"/>
          </a:schemeClr>
        </a:solidFill>
      </dgm:spPr>
      <dgm:t>
        <a:bodyPr/>
        <a:lstStyle/>
        <a:p>
          <a:endParaRPr lang="zh-CN" altLang="en-US" b="1"/>
        </a:p>
      </dgm:t>
    </dgm:pt>
    <dgm:pt modelId="{761A1E7C-6E78-0D4D-9ECF-ED0A1D6BA0AE}">
      <dgm:prSet phldrT="[文本]"/>
      <dgm:spPr/>
      <dgm:t>
        <a:bodyPr/>
        <a:lstStyle/>
        <a:p>
          <a:r>
            <a:rPr lang="en-US" altLang="zh-CN" b="1" dirty="0" smtClean="0"/>
            <a:t>Ali</a:t>
          </a:r>
          <a:r>
            <a:rPr lang="zh-CN" altLang="en-US" b="1" dirty="0" smtClean="0"/>
            <a:t> </a:t>
          </a:r>
          <a:r>
            <a:rPr lang="en-US" altLang="zh-CN" b="1" dirty="0" smtClean="0"/>
            <a:t>Express</a:t>
          </a:r>
          <a:endParaRPr lang="zh-CN" altLang="en-US" b="1" dirty="0"/>
        </a:p>
      </dgm:t>
    </dgm:pt>
    <dgm:pt modelId="{B516C853-AF9A-FD4B-8908-0EEF125E7C57}" type="parTrans" cxnId="{36E7D6DC-DF2F-5C47-B720-E881CF2C20C1}">
      <dgm:prSet/>
      <dgm:spPr/>
      <dgm:t>
        <a:bodyPr/>
        <a:lstStyle/>
        <a:p>
          <a:endParaRPr lang="zh-CN" altLang="en-US"/>
        </a:p>
      </dgm:t>
    </dgm:pt>
    <dgm:pt modelId="{A9BA5B63-DF7B-1C47-B60E-2ACEAC75F6A4}" type="sibTrans" cxnId="{36E7D6DC-DF2F-5C47-B720-E881CF2C20C1}">
      <dgm:prSet/>
      <dgm:spPr/>
      <dgm:t>
        <a:bodyPr/>
        <a:lstStyle/>
        <a:p>
          <a:endParaRPr lang="zh-CN" altLang="en-US"/>
        </a:p>
      </dgm:t>
    </dgm:pt>
    <dgm:pt modelId="{D5D3D938-6989-F949-A74D-B4590E61BFBF}">
      <dgm:prSet phldrT="[文本]"/>
      <dgm:spPr>
        <a:solidFill>
          <a:srgbClr val="00B0F0"/>
        </a:solidFill>
      </dgm:spPr>
      <dgm:t>
        <a:bodyPr/>
        <a:lstStyle/>
        <a:p>
          <a:r>
            <a:rPr lang="zh-CN" altLang="en-US" b="1" dirty="0" smtClean="0"/>
            <a:t>数据提取</a:t>
          </a:r>
          <a:endParaRPr lang="zh-CN" altLang="en-US" b="1" dirty="0"/>
        </a:p>
      </dgm:t>
    </dgm:pt>
    <dgm:pt modelId="{E32320FA-C166-0945-B36C-FE6E24FA80FC}" type="parTrans" cxnId="{7022E37F-CCAF-4B4C-877F-5CDC5E4F4D48}">
      <dgm:prSet/>
      <dgm:spPr/>
      <dgm:t>
        <a:bodyPr/>
        <a:lstStyle/>
        <a:p>
          <a:endParaRPr lang="zh-CN" altLang="en-US"/>
        </a:p>
      </dgm:t>
    </dgm:pt>
    <dgm:pt modelId="{1137F3B4-FD3A-054B-9E2D-894E73636463}" type="sibTrans" cxnId="{7022E37F-CCAF-4B4C-877F-5CDC5E4F4D48}">
      <dgm:prSet/>
      <dgm:spPr>
        <a:solidFill>
          <a:schemeClr val="accent3">
            <a:lumMod val="75000"/>
          </a:schemeClr>
        </a:solidFill>
      </dgm:spPr>
      <dgm:t>
        <a:bodyPr/>
        <a:lstStyle/>
        <a:p>
          <a:endParaRPr lang="zh-CN" altLang="en-US" b="1"/>
        </a:p>
      </dgm:t>
    </dgm:pt>
    <dgm:pt modelId="{343C0F99-392A-A645-99F8-0AD2E159BE99}">
      <dgm:prSet phldrT="[文本]"/>
      <dgm:spPr/>
      <dgm:t>
        <a:bodyPr/>
        <a:lstStyle/>
        <a:p>
          <a:r>
            <a:rPr lang="zh-CN" altLang="en-US" b="1" dirty="0" smtClean="0"/>
            <a:t>提取关键词</a:t>
          </a:r>
          <a:endParaRPr lang="zh-CN" altLang="en-US" b="1" dirty="0"/>
        </a:p>
      </dgm:t>
    </dgm:pt>
    <dgm:pt modelId="{465C2C90-C9DC-BE45-9BC5-AC3E919EB92B}" type="parTrans" cxnId="{338BB8C3-0E40-1C49-9248-877F3F65FEF5}">
      <dgm:prSet/>
      <dgm:spPr/>
      <dgm:t>
        <a:bodyPr/>
        <a:lstStyle/>
        <a:p>
          <a:endParaRPr lang="zh-CN" altLang="en-US"/>
        </a:p>
      </dgm:t>
    </dgm:pt>
    <dgm:pt modelId="{0867B7C0-088E-954B-BFA0-7367F33AF3D0}" type="sibTrans" cxnId="{338BB8C3-0E40-1C49-9248-877F3F65FEF5}">
      <dgm:prSet/>
      <dgm:spPr/>
      <dgm:t>
        <a:bodyPr/>
        <a:lstStyle/>
        <a:p>
          <a:endParaRPr lang="zh-CN" altLang="en-US"/>
        </a:p>
      </dgm:t>
    </dgm:pt>
    <dgm:pt modelId="{84C7CE8E-EA7D-7244-BA24-A16ADFDEC58F}">
      <dgm:prSet phldrT="[文本]"/>
      <dgm:spPr>
        <a:solidFill>
          <a:srgbClr val="7030A0"/>
        </a:solidFill>
      </dgm:spPr>
      <dgm:t>
        <a:bodyPr/>
        <a:lstStyle/>
        <a:p>
          <a:r>
            <a:rPr lang="zh-CN" altLang="en-US" b="1" dirty="0" smtClean="0"/>
            <a:t>数据处理</a:t>
          </a:r>
          <a:endParaRPr lang="zh-CN" altLang="en-US" b="1" dirty="0"/>
        </a:p>
      </dgm:t>
    </dgm:pt>
    <dgm:pt modelId="{1EDF68AE-9847-8143-BF4B-F9784695161F}" type="parTrans" cxnId="{3AF4B5FE-9CE3-3A4A-8655-EC1FF61C2902}">
      <dgm:prSet/>
      <dgm:spPr/>
      <dgm:t>
        <a:bodyPr/>
        <a:lstStyle/>
        <a:p>
          <a:endParaRPr lang="zh-CN" altLang="en-US"/>
        </a:p>
      </dgm:t>
    </dgm:pt>
    <dgm:pt modelId="{27B64FA2-2F37-C54B-B9C7-81FF60992440}" type="sibTrans" cxnId="{3AF4B5FE-9CE3-3A4A-8655-EC1FF61C2902}">
      <dgm:prSet/>
      <dgm:spPr>
        <a:solidFill>
          <a:schemeClr val="accent3">
            <a:lumMod val="75000"/>
          </a:schemeClr>
        </a:solidFill>
      </dgm:spPr>
      <dgm:t>
        <a:bodyPr/>
        <a:lstStyle/>
        <a:p>
          <a:endParaRPr lang="zh-CN" altLang="en-US" b="1"/>
        </a:p>
      </dgm:t>
    </dgm:pt>
    <dgm:pt modelId="{F85F0DB4-66F3-BA4C-BCA0-EF018BB1BDBE}">
      <dgm:prSet phldrT="[文本]"/>
      <dgm:spPr>
        <a:solidFill>
          <a:srgbClr val="92D050"/>
        </a:solidFill>
      </dgm:spPr>
      <dgm:t>
        <a:bodyPr/>
        <a:lstStyle/>
        <a:p>
          <a:r>
            <a:rPr lang="zh-CN" altLang="en-US" b="1" dirty="0" smtClean="0"/>
            <a:t>建立模型</a:t>
          </a:r>
          <a:endParaRPr lang="zh-CN" altLang="en-US" b="1" dirty="0"/>
        </a:p>
      </dgm:t>
    </dgm:pt>
    <dgm:pt modelId="{B87BC62A-8B1C-E349-A888-517D864626B0}" type="parTrans" cxnId="{39199AC9-F641-4D46-9B99-D4D7CC726F18}">
      <dgm:prSet/>
      <dgm:spPr/>
      <dgm:t>
        <a:bodyPr/>
        <a:lstStyle/>
        <a:p>
          <a:endParaRPr lang="zh-CN" altLang="en-US"/>
        </a:p>
      </dgm:t>
    </dgm:pt>
    <dgm:pt modelId="{543957A2-585B-9B43-A52C-8B8D58663C13}" type="sibTrans" cxnId="{39199AC9-F641-4D46-9B99-D4D7CC726F18}">
      <dgm:prSet/>
      <dgm:spPr/>
      <dgm:t>
        <a:bodyPr/>
        <a:lstStyle/>
        <a:p>
          <a:endParaRPr lang="zh-CN" altLang="en-US"/>
        </a:p>
      </dgm:t>
    </dgm:pt>
    <dgm:pt modelId="{D81FFF71-F454-A742-A29F-4DB7A8FB3F42}">
      <dgm:prSet/>
      <dgm:spPr/>
      <dgm:t>
        <a:bodyPr/>
        <a:lstStyle/>
        <a:p>
          <a:r>
            <a:rPr lang="zh-CN" altLang="en-US" b="1" dirty="0" smtClean="0"/>
            <a:t>削减变量</a:t>
          </a:r>
          <a:endParaRPr lang="zh-CN" altLang="en-US" b="1" dirty="0"/>
        </a:p>
      </dgm:t>
    </dgm:pt>
    <dgm:pt modelId="{C4D62E19-9EDC-974F-9774-872E903DC179}" type="parTrans" cxnId="{5AF9EC12-686C-6F46-B5B4-2E5692872C6C}">
      <dgm:prSet/>
      <dgm:spPr/>
      <dgm:t>
        <a:bodyPr/>
        <a:lstStyle/>
        <a:p>
          <a:endParaRPr lang="zh-CN" altLang="en-US"/>
        </a:p>
      </dgm:t>
    </dgm:pt>
    <dgm:pt modelId="{23654DC1-0013-1F4F-A7B0-AA8ED2D373E6}" type="sibTrans" cxnId="{5AF9EC12-686C-6F46-B5B4-2E5692872C6C}">
      <dgm:prSet/>
      <dgm:spPr/>
      <dgm:t>
        <a:bodyPr/>
        <a:lstStyle/>
        <a:p>
          <a:endParaRPr lang="zh-CN" altLang="en-US"/>
        </a:p>
      </dgm:t>
    </dgm:pt>
    <dgm:pt modelId="{2487B488-47B4-0448-AF38-4F3747F0E506}">
      <dgm:prSet/>
      <dgm:spPr/>
      <dgm:t>
        <a:bodyPr/>
        <a:lstStyle/>
        <a:p>
          <a:r>
            <a:rPr lang="zh-CN" altLang="en-US" b="1" dirty="0" smtClean="0"/>
            <a:t>定性结论</a:t>
          </a:r>
          <a:endParaRPr lang="zh-CN" altLang="en-US" b="1" dirty="0"/>
        </a:p>
      </dgm:t>
    </dgm:pt>
    <dgm:pt modelId="{5956E0E7-E998-184A-A94E-93C7283FADF6}" type="parTrans" cxnId="{37125C1B-9A49-324B-82F9-DCA6F784E6BE}">
      <dgm:prSet/>
      <dgm:spPr/>
      <dgm:t>
        <a:bodyPr/>
        <a:lstStyle/>
        <a:p>
          <a:endParaRPr lang="zh-CN" altLang="en-US"/>
        </a:p>
      </dgm:t>
    </dgm:pt>
    <dgm:pt modelId="{2815071E-2FCC-924A-AB60-B0A99C9ABE18}" type="sibTrans" cxnId="{37125C1B-9A49-324B-82F9-DCA6F784E6BE}">
      <dgm:prSet/>
      <dgm:spPr/>
      <dgm:t>
        <a:bodyPr/>
        <a:lstStyle/>
        <a:p>
          <a:endParaRPr lang="zh-CN" altLang="en-US"/>
        </a:p>
      </dgm:t>
    </dgm:pt>
    <dgm:pt modelId="{6A9E9B5A-91F3-6A44-AAD1-360D17570CC8}">
      <dgm:prSet/>
      <dgm:spPr/>
      <dgm:t>
        <a:bodyPr/>
        <a:lstStyle/>
        <a:p>
          <a:r>
            <a:rPr lang="zh-CN" altLang="en-US" b="1" dirty="0" smtClean="0"/>
            <a:t>单一变量</a:t>
          </a:r>
          <a:endParaRPr lang="zh-CN" altLang="en-US" b="1" dirty="0"/>
        </a:p>
      </dgm:t>
    </dgm:pt>
    <dgm:pt modelId="{4BFA4F80-BCB7-1443-B9F5-FD1B8CFF1018}" type="parTrans" cxnId="{0E10F9F7-F60B-964B-9393-B1F6FC4C8F00}">
      <dgm:prSet/>
      <dgm:spPr/>
      <dgm:t>
        <a:bodyPr/>
        <a:lstStyle/>
        <a:p>
          <a:endParaRPr lang="zh-CN" altLang="en-US"/>
        </a:p>
      </dgm:t>
    </dgm:pt>
    <dgm:pt modelId="{B57DCF28-11E4-BE49-A7C7-D4E698CBD346}" type="sibTrans" cxnId="{0E10F9F7-F60B-964B-9393-B1F6FC4C8F00}">
      <dgm:prSet/>
      <dgm:spPr/>
      <dgm:t>
        <a:bodyPr/>
        <a:lstStyle/>
        <a:p>
          <a:endParaRPr lang="zh-CN" altLang="en-US"/>
        </a:p>
      </dgm:t>
    </dgm:pt>
    <dgm:pt modelId="{AB99D070-2BF4-104F-8E50-FB1C83D81D77}" type="pres">
      <dgm:prSet presAssocID="{848DE19C-D865-F341-ABE5-129033F0AD84}" presName="Name0" presStyleCnt="0">
        <dgm:presLayoutVars>
          <dgm:dir/>
          <dgm:animLvl val="lvl"/>
          <dgm:resizeHandles val="exact"/>
        </dgm:presLayoutVars>
      </dgm:prSet>
      <dgm:spPr/>
      <dgm:t>
        <a:bodyPr/>
        <a:lstStyle/>
        <a:p>
          <a:endParaRPr lang="zh-CN" altLang="en-US"/>
        </a:p>
      </dgm:t>
    </dgm:pt>
    <dgm:pt modelId="{AECA433F-B1A1-B14C-85ED-9C7804EF7238}" type="pres">
      <dgm:prSet presAssocID="{848DE19C-D865-F341-ABE5-129033F0AD84}" presName="tSp" presStyleCnt="0"/>
      <dgm:spPr/>
    </dgm:pt>
    <dgm:pt modelId="{EB8700A8-A89A-644D-B0B9-5AE103670CAF}" type="pres">
      <dgm:prSet presAssocID="{848DE19C-D865-F341-ABE5-129033F0AD84}" presName="bSp" presStyleCnt="0"/>
      <dgm:spPr/>
    </dgm:pt>
    <dgm:pt modelId="{E82324CE-89D7-7C4D-81DA-C7FA942F0322}" type="pres">
      <dgm:prSet presAssocID="{848DE19C-D865-F341-ABE5-129033F0AD84}" presName="process" presStyleCnt="0"/>
      <dgm:spPr/>
    </dgm:pt>
    <dgm:pt modelId="{A95C5CA4-3F82-F346-9CFA-5E4FB4821992}" type="pres">
      <dgm:prSet presAssocID="{64CD8300-C692-3648-9518-57FD2807AB45}" presName="composite1" presStyleCnt="0"/>
      <dgm:spPr/>
    </dgm:pt>
    <dgm:pt modelId="{8B566F39-724D-1F47-B2A9-E4B1AA4CBF73}" type="pres">
      <dgm:prSet presAssocID="{64CD8300-C692-3648-9518-57FD2807AB45}" presName="dummyNode1" presStyleLbl="node1" presStyleIdx="0" presStyleCnt="4"/>
      <dgm:spPr/>
    </dgm:pt>
    <dgm:pt modelId="{CD6E10A3-236E-FA45-A22B-E20FD720F627}" type="pres">
      <dgm:prSet presAssocID="{64CD8300-C692-3648-9518-57FD2807AB45}" presName="childNode1" presStyleLbl="bgAcc1" presStyleIdx="0" presStyleCnt="4">
        <dgm:presLayoutVars>
          <dgm:bulletEnabled val="1"/>
        </dgm:presLayoutVars>
      </dgm:prSet>
      <dgm:spPr/>
      <dgm:t>
        <a:bodyPr/>
        <a:lstStyle/>
        <a:p>
          <a:endParaRPr lang="zh-CN" altLang="en-US"/>
        </a:p>
      </dgm:t>
    </dgm:pt>
    <dgm:pt modelId="{015BA3F8-C406-0D40-8626-637215C512FD}" type="pres">
      <dgm:prSet presAssocID="{64CD8300-C692-3648-9518-57FD2807AB45}" presName="childNode1tx" presStyleLbl="bgAcc1" presStyleIdx="0" presStyleCnt="4">
        <dgm:presLayoutVars>
          <dgm:bulletEnabled val="1"/>
        </dgm:presLayoutVars>
      </dgm:prSet>
      <dgm:spPr/>
      <dgm:t>
        <a:bodyPr/>
        <a:lstStyle/>
        <a:p>
          <a:endParaRPr lang="zh-CN" altLang="en-US"/>
        </a:p>
      </dgm:t>
    </dgm:pt>
    <dgm:pt modelId="{B33859E7-DCAB-7A4B-AF92-D6C458072AD8}" type="pres">
      <dgm:prSet presAssocID="{64CD8300-C692-3648-9518-57FD2807AB45}" presName="parentNode1" presStyleLbl="node1" presStyleIdx="0" presStyleCnt="4">
        <dgm:presLayoutVars>
          <dgm:chMax val="1"/>
          <dgm:bulletEnabled val="1"/>
        </dgm:presLayoutVars>
      </dgm:prSet>
      <dgm:spPr/>
      <dgm:t>
        <a:bodyPr/>
        <a:lstStyle/>
        <a:p>
          <a:endParaRPr lang="zh-CN" altLang="en-US"/>
        </a:p>
      </dgm:t>
    </dgm:pt>
    <dgm:pt modelId="{AF27C230-AAD5-914B-94B6-A5574587CDCF}" type="pres">
      <dgm:prSet presAssocID="{64CD8300-C692-3648-9518-57FD2807AB45}" presName="connSite1" presStyleCnt="0"/>
      <dgm:spPr/>
    </dgm:pt>
    <dgm:pt modelId="{1C240820-C469-AF49-99CB-46ADD00BF4B7}" type="pres">
      <dgm:prSet presAssocID="{BE4117A5-E5FA-1C4A-A7D3-C488703CC98C}" presName="Name9" presStyleLbl="sibTrans2D1" presStyleIdx="0" presStyleCnt="3"/>
      <dgm:spPr/>
      <dgm:t>
        <a:bodyPr/>
        <a:lstStyle/>
        <a:p>
          <a:endParaRPr lang="zh-CN" altLang="en-US"/>
        </a:p>
      </dgm:t>
    </dgm:pt>
    <dgm:pt modelId="{6DCB76FE-D2C4-6A40-82BE-34FEA1B71149}" type="pres">
      <dgm:prSet presAssocID="{D5D3D938-6989-F949-A74D-B4590E61BFBF}" presName="composite2" presStyleCnt="0"/>
      <dgm:spPr/>
    </dgm:pt>
    <dgm:pt modelId="{438474B9-812B-E549-8CAB-888ED0D79261}" type="pres">
      <dgm:prSet presAssocID="{D5D3D938-6989-F949-A74D-B4590E61BFBF}" presName="dummyNode2" presStyleLbl="node1" presStyleIdx="0" presStyleCnt="4"/>
      <dgm:spPr/>
    </dgm:pt>
    <dgm:pt modelId="{1D2326C6-8DF1-A54D-B3E6-7439FEF9387D}" type="pres">
      <dgm:prSet presAssocID="{D5D3D938-6989-F949-A74D-B4590E61BFBF}" presName="childNode2" presStyleLbl="bgAcc1" presStyleIdx="1" presStyleCnt="4">
        <dgm:presLayoutVars>
          <dgm:bulletEnabled val="1"/>
        </dgm:presLayoutVars>
      </dgm:prSet>
      <dgm:spPr/>
      <dgm:t>
        <a:bodyPr/>
        <a:lstStyle/>
        <a:p>
          <a:endParaRPr lang="zh-CN" altLang="en-US"/>
        </a:p>
      </dgm:t>
    </dgm:pt>
    <dgm:pt modelId="{684DB46B-0F80-7E46-BC2A-24445EE330E8}" type="pres">
      <dgm:prSet presAssocID="{D5D3D938-6989-F949-A74D-B4590E61BFBF}" presName="childNode2tx" presStyleLbl="bgAcc1" presStyleIdx="1" presStyleCnt="4">
        <dgm:presLayoutVars>
          <dgm:bulletEnabled val="1"/>
        </dgm:presLayoutVars>
      </dgm:prSet>
      <dgm:spPr/>
      <dgm:t>
        <a:bodyPr/>
        <a:lstStyle/>
        <a:p>
          <a:endParaRPr lang="zh-CN" altLang="en-US"/>
        </a:p>
      </dgm:t>
    </dgm:pt>
    <dgm:pt modelId="{4BAEA2B6-9B04-7944-A3CB-3AA0C8CF5EA3}" type="pres">
      <dgm:prSet presAssocID="{D5D3D938-6989-F949-A74D-B4590E61BFBF}" presName="parentNode2" presStyleLbl="node1" presStyleIdx="1" presStyleCnt="4">
        <dgm:presLayoutVars>
          <dgm:chMax val="0"/>
          <dgm:bulletEnabled val="1"/>
        </dgm:presLayoutVars>
      </dgm:prSet>
      <dgm:spPr/>
      <dgm:t>
        <a:bodyPr/>
        <a:lstStyle/>
        <a:p>
          <a:endParaRPr lang="zh-CN" altLang="en-US"/>
        </a:p>
      </dgm:t>
    </dgm:pt>
    <dgm:pt modelId="{BD11E3DB-9BD3-E44F-9B67-D9221FEEE291}" type="pres">
      <dgm:prSet presAssocID="{D5D3D938-6989-F949-A74D-B4590E61BFBF}" presName="connSite2" presStyleCnt="0"/>
      <dgm:spPr/>
    </dgm:pt>
    <dgm:pt modelId="{F40ECD94-FDC7-0F48-AFEB-DA35E7D37198}" type="pres">
      <dgm:prSet presAssocID="{1137F3B4-FD3A-054B-9E2D-894E73636463}" presName="Name18" presStyleLbl="sibTrans2D1" presStyleIdx="1" presStyleCnt="3"/>
      <dgm:spPr/>
      <dgm:t>
        <a:bodyPr/>
        <a:lstStyle/>
        <a:p>
          <a:endParaRPr lang="zh-CN" altLang="en-US"/>
        </a:p>
      </dgm:t>
    </dgm:pt>
    <dgm:pt modelId="{11D6F97B-6407-2C49-BEE9-1DD2BB3D744B}" type="pres">
      <dgm:prSet presAssocID="{84C7CE8E-EA7D-7244-BA24-A16ADFDEC58F}" presName="composite1" presStyleCnt="0"/>
      <dgm:spPr/>
    </dgm:pt>
    <dgm:pt modelId="{CED152C7-D624-7143-B4EB-DC651FF85BAE}" type="pres">
      <dgm:prSet presAssocID="{84C7CE8E-EA7D-7244-BA24-A16ADFDEC58F}" presName="dummyNode1" presStyleLbl="node1" presStyleIdx="1" presStyleCnt="4"/>
      <dgm:spPr/>
    </dgm:pt>
    <dgm:pt modelId="{0D84B994-5634-F540-9304-16120A2AAC52}" type="pres">
      <dgm:prSet presAssocID="{84C7CE8E-EA7D-7244-BA24-A16ADFDEC58F}" presName="childNode1" presStyleLbl="bgAcc1" presStyleIdx="2" presStyleCnt="4">
        <dgm:presLayoutVars>
          <dgm:bulletEnabled val="1"/>
        </dgm:presLayoutVars>
      </dgm:prSet>
      <dgm:spPr/>
      <dgm:t>
        <a:bodyPr/>
        <a:lstStyle/>
        <a:p>
          <a:endParaRPr lang="zh-CN" altLang="en-US"/>
        </a:p>
      </dgm:t>
    </dgm:pt>
    <dgm:pt modelId="{B90A29C2-48BA-AA42-848C-F200DAABEDF9}" type="pres">
      <dgm:prSet presAssocID="{84C7CE8E-EA7D-7244-BA24-A16ADFDEC58F}" presName="childNode1tx" presStyleLbl="bgAcc1" presStyleIdx="2" presStyleCnt="4">
        <dgm:presLayoutVars>
          <dgm:bulletEnabled val="1"/>
        </dgm:presLayoutVars>
      </dgm:prSet>
      <dgm:spPr/>
      <dgm:t>
        <a:bodyPr/>
        <a:lstStyle/>
        <a:p>
          <a:endParaRPr lang="zh-CN" altLang="en-US"/>
        </a:p>
      </dgm:t>
    </dgm:pt>
    <dgm:pt modelId="{382EFC9B-EE14-E343-8493-5783CFFD7F75}" type="pres">
      <dgm:prSet presAssocID="{84C7CE8E-EA7D-7244-BA24-A16ADFDEC58F}" presName="parentNode1" presStyleLbl="node1" presStyleIdx="2" presStyleCnt="4">
        <dgm:presLayoutVars>
          <dgm:chMax val="1"/>
          <dgm:bulletEnabled val="1"/>
        </dgm:presLayoutVars>
      </dgm:prSet>
      <dgm:spPr/>
      <dgm:t>
        <a:bodyPr/>
        <a:lstStyle/>
        <a:p>
          <a:endParaRPr lang="zh-CN" altLang="en-US"/>
        </a:p>
      </dgm:t>
    </dgm:pt>
    <dgm:pt modelId="{B5BC0564-0F98-8B46-AC6E-241AABF94D63}" type="pres">
      <dgm:prSet presAssocID="{84C7CE8E-EA7D-7244-BA24-A16ADFDEC58F}" presName="connSite1" presStyleCnt="0"/>
      <dgm:spPr/>
    </dgm:pt>
    <dgm:pt modelId="{C408327A-1DD3-9D41-B796-4CFD61EEDB33}" type="pres">
      <dgm:prSet presAssocID="{27B64FA2-2F37-C54B-B9C7-81FF60992440}" presName="Name9" presStyleLbl="sibTrans2D1" presStyleIdx="2" presStyleCnt="3"/>
      <dgm:spPr/>
      <dgm:t>
        <a:bodyPr/>
        <a:lstStyle/>
        <a:p>
          <a:endParaRPr lang="zh-CN" altLang="en-US"/>
        </a:p>
      </dgm:t>
    </dgm:pt>
    <dgm:pt modelId="{DD288577-6884-964A-A9A9-510615AEC595}" type="pres">
      <dgm:prSet presAssocID="{F85F0DB4-66F3-BA4C-BCA0-EF018BB1BDBE}" presName="composite2" presStyleCnt="0"/>
      <dgm:spPr/>
    </dgm:pt>
    <dgm:pt modelId="{A05E1C75-8F60-484E-BDAF-096D4E33FFCD}" type="pres">
      <dgm:prSet presAssocID="{F85F0DB4-66F3-BA4C-BCA0-EF018BB1BDBE}" presName="dummyNode2" presStyleLbl="node1" presStyleIdx="2" presStyleCnt="4"/>
      <dgm:spPr/>
    </dgm:pt>
    <dgm:pt modelId="{FC6B481A-9769-C446-B06A-AD874D6C6ED2}" type="pres">
      <dgm:prSet presAssocID="{F85F0DB4-66F3-BA4C-BCA0-EF018BB1BDBE}" presName="childNode2" presStyleLbl="bgAcc1" presStyleIdx="3" presStyleCnt="4">
        <dgm:presLayoutVars>
          <dgm:bulletEnabled val="1"/>
        </dgm:presLayoutVars>
      </dgm:prSet>
      <dgm:spPr/>
      <dgm:t>
        <a:bodyPr/>
        <a:lstStyle/>
        <a:p>
          <a:endParaRPr lang="zh-CN" altLang="en-US"/>
        </a:p>
      </dgm:t>
    </dgm:pt>
    <dgm:pt modelId="{F92ECBA5-A310-B542-87E9-CCE280583DBE}" type="pres">
      <dgm:prSet presAssocID="{F85F0DB4-66F3-BA4C-BCA0-EF018BB1BDBE}" presName="childNode2tx" presStyleLbl="bgAcc1" presStyleIdx="3" presStyleCnt="4">
        <dgm:presLayoutVars>
          <dgm:bulletEnabled val="1"/>
        </dgm:presLayoutVars>
      </dgm:prSet>
      <dgm:spPr/>
      <dgm:t>
        <a:bodyPr/>
        <a:lstStyle/>
        <a:p>
          <a:endParaRPr lang="zh-CN" altLang="en-US"/>
        </a:p>
      </dgm:t>
    </dgm:pt>
    <dgm:pt modelId="{3CE8E989-C70A-C247-9506-811767E2C2AE}" type="pres">
      <dgm:prSet presAssocID="{F85F0DB4-66F3-BA4C-BCA0-EF018BB1BDBE}" presName="parentNode2" presStyleLbl="node1" presStyleIdx="3" presStyleCnt="4">
        <dgm:presLayoutVars>
          <dgm:chMax val="0"/>
          <dgm:bulletEnabled val="1"/>
        </dgm:presLayoutVars>
      </dgm:prSet>
      <dgm:spPr/>
      <dgm:t>
        <a:bodyPr/>
        <a:lstStyle/>
        <a:p>
          <a:endParaRPr lang="zh-CN" altLang="en-US"/>
        </a:p>
      </dgm:t>
    </dgm:pt>
    <dgm:pt modelId="{A54FB76C-88EE-9D4F-BFA9-26588DA486BC}" type="pres">
      <dgm:prSet presAssocID="{F85F0DB4-66F3-BA4C-BCA0-EF018BB1BDBE}" presName="connSite2" presStyleCnt="0"/>
      <dgm:spPr/>
    </dgm:pt>
  </dgm:ptLst>
  <dgm:cxnLst>
    <dgm:cxn modelId="{E5B78AFB-B8CD-4744-BFED-36A9E0FF6B03}" type="presOf" srcId="{761A1E7C-6E78-0D4D-9ECF-ED0A1D6BA0AE}" destId="{CD6E10A3-236E-FA45-A22B-E20FD720F627}" srcOrd="0" destOrd="0" presId="urn:microsoft.com/office/officeart/2005/8/layout/hProcess4"/>
    <dgm:cxn modelId="{C8792496-5DDA-E447-A7C2-5960C99D8D0A}" type="presOf" srcId="{64CD8300-C692-3648-9518-57FD2807AB45}" destId="{B33859E7-DCAB-7A4B-AF92-D6C458072AD8}" srcOrd="0" destOrd="0" presId="urn:microsoft.com/office/officeart/2005/8/layout/hProcess4"/>
    <dgm:cxn modelId="{46D7754A-0A79-9749-B2A9-F3887C37A296}" type="presOf" srcId="{761A1E7C-6E78-0D4D-9ECF-ED0A1D6BA0AE}" destId="{015BA3F8-C406-0D40-8626-637215C512FD}" srcOrd="1" destOrd="0" presId="urn:microsoft.com/office/officeart/2005/8/layout/hProcess4"/>
    <dgm:cxn modelId="{E834A285-4BF2-B946-B1A7-887F50E1D4DB}" type="presOf" srcId="{2487B488-47B4-0448-AF38-4F3747F0E506}" destId="{FC6B481A-9769-C446-B06A-AD874D6C6ED2}" srcOrd="0" destOrd="0" presId="urn:microsoft.com/office/officeart/2005/8/layout/hProcess4"/>
    <dgm:cxn modelId="{36E7D6DC-DF2F-5C47-B720-E881CF2C20C1}" srcId="{64CD8300-C692-3648-9518-57FD2807AB45}" destId="{761A1E7C-6E78-0D4D-9ECF-ED0A1D6BA0AE}" srcOrd="0" destOrd="0" parTransId="{B516C853-AF9A-FD4B-8908-0EEF125E7C57}" sibTransId="{A9BA5B63-DF7B-1C47-B60E-2ACEAC75F6A4}"/>
    <dgm:cxn modelId="{8DABF636-E613-A34F-9B88-7F369F37ECE9}" type="presOf" srcId="{F85F0DB4-66F3-BA4C-BCA0-EF018BB1BDBE}" destId="{3CE8E989-C70A-C247-9506-811767E2C2AE}" srcOrd="0" destOrd="0" presId="urn:microsoft.com/office/officeart/2005/8/layout/hProcess4"/>
    <dgm:cxn modelId="{C52C23D8-912F-6C4E-B16F-1959ABA3F6E9}" type="presOf" srcId="{BE4117A5-E5FA-1C4A-A7D3-C488703CC98C}" destId="{1C240820-C469-AF49-99CB-46ADD00BF4B7}" srcOrd="0" destOrd="0" presId="urn:microsoft.com/office/officeart/2005/8/layout/hProcess4"/>
    <dgm:cxn modelId="{2FA2A679-F003-A44F-83CD-55E5BDB4E41E}" srcId="{848DE19C-D865-F341-ABE5-129033F0AD84}" destId="{64CD8300-C692-3648-9518-57FD2807AB45}" srcOrd="0" destOrd="0" parTransId="{9B6790B1-93E5-8F42-8B5E-8A5D7F39CE7E}" sibTransId="{BE4117A5-E5FA-1C4A-A7D3-C488703CC98C}"/>
    <dgm:cxn modelId="{3AF4B5FE-9CE3-3A4A-8655-EC1FF61C2902}" srcId="{848DE19C-D865-F341-ABE5-129033F0AD84}" destId="{84C7CE8E-EA7D-7244-BA24-A16ADFDEC58F}" srcOrd="2" destOrd="0" parTransId="{1EDF68AE-9847-8143-BF4B-F9784695161F}" sibTransId="{27B64FA2-2F37-C54B-B9C7-81FF60992440}"/>
    <dgm:cxn modelId="{37C1FC34-7456-074B-AF9E-5C8B0D10CE2A}" type="presOf" srcId="{6A9E9B5A-91F3-6A44-AAD1-360D17570CC8}" destId="{F92ECBA5-A310-B542-87E9-CCE280583DBE}" srcOrd="1" destOrd="1" presId="urn:microsoft.com/office/officeart/2005/8/layout/hProcess4"/>
    <dgm:cxn modelId="{3AC06C27-7734-174B-AB3C-C49A964D37AC}" type="presOf" srcId="{27B64FA2-2F37-C54B-B9C7-81FF60992440}" destId="{C408327A-1DD3-9D41-B796-4CFD61EEDB33}" srcOrd="0" destOrd="0" presId="urn:microsoft.com/office/officeart/2005/8/layout/hProcess4"/>
    <dgm:cxn modelId="{C510C415-4446-7345-8A20-62F9DC2CC882}" type="presOf" srcId="{343C0F99-392A-A645-99F8-0AD2E159BE99}" destId="{684DB46B-0F80-7E46-BC2A-24445EE330E8}" srcOrd="1" destOrd="0" presId="urn:microsoft.com/office/officeart/2005/8/layout/hProcess4"/>
    <dgm:cxn modelId="{D63A139A-FA9E-AE4F-AEDD-9137ED1876D7}" type="presOf" srcId="{2487B488-47B4-0448-AF38-4F3747F0E506}" destId="{F92ECBA5-A310-B542-87E9-CCE280583DBE}" srcOrd="1" destOrd="0" presId="urn:microsoft.com/office/officeart/2005/8/layout/hProcess4"/>
    <dgm:cxn modelId="{0E10F9F7-F60B-964B-9393-B1F6FC4C8F00}" srcId="{F85F0DB4-66F3-BA4C-BCA0-EF018BB1BDBE}" destId="{6A9E9B5A-91F3-6A44-AAD1-360D17570CC8}" srcOrd="1" destOrd="0" parTransId="{4BFA4F80-BCB7-1443-B9F5-FD1B8CFF1018}" sibTransId="{B57DCF28-11E4-BE49-A7C7-D4E698CBD346}"/>
    <dgm:cxn modelId="{8A50ECDC-F20D-3944-A78E-BF889D83A9BB}" type="presOf" srcId="{1137F3B4-FD3A-054B-9E2D-894E73636463}" destId="{F40ECD94-FDC7-0F48-AFEB-DA35E7D37198}" srcOrd="0" destOrd="0" presId="urn:microsoft.com/office/officeart/2005/8/layout/hProcess4"/>
    <dgm:cxn modelId="{686DEAD8-7226-A54B-B344-1324D47FDFA1}" type="presOf" srcId="{84C7CE8E-EA7D-7244-BA24-A16ADFDEC58F}" destId="{382EFC9B-EE14-E343-8493-5783CFFD7F75}" srcOrd="0" destOrd="0" presId="urn:microsoft.com/office/officeart/2005/8/layout/hProcess4"/>
    <dgm:cxn modelId="{7022E37F-CCAF-4B4C-877F-5CDC5E4F4D48}" srcId="{848DE19C-D865-F341-ABE5-129033F0AD84}" destId="{D5D3D938-6989-F949-A74D-B4590E61BFBF}" srcOrd="1" destOrd="0" parTransId="{E32320FA-C166-0945-B36C-FE6E24FA80FC}" sibTransId="{1137F3B4-FD3A-054B-9E2D-894E73636463}"/>
    <dgm:cxn modelId="{39199AC9-F641-4D46-9B99-D4D7CC726F18}" srcId="{848DE19C-D865-F341-ABE5-129033F0AD84}" destId="{F85F0DB4-66F3-BA4C-BCA0-EF018BB1BDBE}" srcOrd="3" destOrd="0" parTransId="{B87BC62A-8B1C-E349-A888-517D864626B0}" sibTransId="{543957A2-585B-9B43-A52C-8B8D58663C13}"/>
    <dgm:cxn modelId="{D813072A-6060-0C48-B664-95A40C74792A}" type="presOf" srcId="{D81FFF71-F454-A742-A29F-4DB7A8FB3F42}" destId="{0D84B994-5634-F540-9304-16120A2AAC52}" srcOrd="0" destOrd="0" presId="urn:microsoft.com/office/officeart/2005/8/layout/hProcess4"/>
    <dgm:cxn modelId="{2766E265-262E-1940-B438-6B48F84AE625}" type="presOf" srcId="{343C0F99-392A-A645-99F8-0AD2E159BE99}" destId="{1D2326C6-8DF1-A54D-B3E6-7439FEF9387D}" srcOrd="0" destOrd="0" presId="urn:microsoft.com/office/officeart/2005/8/layout/hProcess4"/>
    <dgm:cxn modelId="{F14FE526-71E8-1247-9E45-6A421DA5D7C7}" type="presOf" srcId="{D81FFF71-F454-A742-A29F-4DB7A8FB3F42}" destId="{B90A29C2-48BA-AA42-848C-F200DAABEDF9}" srcOrd="1" destOrd="0" presId="urn:microsoft.com/office/officeart/2005/8/layout/hProcess4"/>
    <dgm:cxn modelId="{338BB8C3-0E40-1C49-9248-877F3F65FEF5}" srcId="{D5D3D938-6989-F949-A74D-B4590E61BFBF}" destId="{343C0F99-392A-A645-99F8-0AD2E159BE99}" srcOrd="0" destOrd="0" parTransId="{465C2C90-C9DC-BE45-9BC5-AC3E919EB92B}" sibTransId="{0867B7C0-088E-954B-BFA0-7367F33AF3D0}"/>
    <dgm:cxn modelId="{5AF9EC12-686C-6F46-B5B4-2E5692872C6C}" srcId="{84C7CE8E-EA7D-7244-BA24-A16ADFDEC58F}" destId="{D81FFF71-F454-A742-A29F-4DB7A8FB3F42}" srcOrd="0" destOrd="0" parTransId="{C4D62E19-9EDC-974F-9774-872E903DC179}" sibTransId="{23654DC1-0013-1F4F-A7B0-AA8ED2D373E6}"/>
    <dgm:cxn modelId="{B43564CA-9A37-A24A-8C56-D4EE13372FEC}" type="presOf" srcId="{6A9E9B5A-91F3-6A44-AAD1-360D17570CC8}" destId="{FC6B481A-9769-C446-B06A-AD874D6C6ED2}" srcOrd="0" destOrd="1" presId="urn:microsoft.com/office/officeart/2005/8/layout/hProcess4"/>
    <dgm:cxn modelId="{8EBE74E9-BA34-E642-8B56-6C18D1A09F79}" type="presOf" srcId="{848DE19C-D865-F341-ABE5-129033F0AD84}" destId="{AB99D070-2BF4-104F-8E50-FB1C83D81D77}" srcOrd="0" destOrd="0" presId="urn:microsoft.com/office/officeart/2005/8/layout/hProcess4"/>
    <dgm:cxn modelId="{6303AEE9-300B-CD4C-B140-AD761A8AA82D}" type="presOf" srcId="{D5D3D938-6989-F949-A74D-B4590E61BFBF}" destId="{4BAEA2B6-9B04-7944-A3CB-3AA0C8CF5EA3}" srcOrd="0" destOrd="0" presId="urn:microsoft.com/office/officeart/2005/8/layout/hProcess4"/>
    <dgm:cxn modelId="{37125C1B-9A49-324B-82F9-DCA6F784E6BE}" srcId="{F85F0DB4-66F3-BA4C-BCA0-EF018BB1BDBE}" destId="{2487B488-47B4-0448-AF38-4F3747F0E506}" srcOrd="0" destOrd="0" parTransId="{5956E0E7-E998-184A-A94E-93C7283FADF6}" sibTransId="{2815071E-2FCC-924A-AB60-B0A99C9ABE18}"/>
    <dgm:cxn modelId="{1E7A23AC-7A6F-A34A-A2EF-1990991097F2}" type="presParOf" srcId="{AB99D070-2BF4-104F-8E50-FB1C83D81D77}" destId="{AECA433F-B1A1-B14C-85ED-9C7804EF7238}" srcOrd="0" destOrd="0" presId="urn:microsoft.com/office/officeart/2005/8/layout/hProcess4"/>
    <dgm:cxn modelId="{736DA2AD-FB20-E546-BD8E-4B24B01B4457}" type="presParOf" srcId="{AB99D070-2BF4-104F-8E50-FB1C83D81D77}" destId="{EB8700A8-A89A-644D-B0B9-5AE103670CAF}" srcOrd="1" destOrd="0" presId="urn:microsoft.com/office/officeart/2005/8/layout/hProcess4"/>
    <dgm:cxn modelId="{5A3208CD-E56F-2649-8260-ED4FD62306A0}" type="presParOf" srcId="{AB99D070-2BF4-104F-8E50-FB1C83D81D77}" destId="{E82324CE-89D7-7C4D-81DA-C7FA942F0322}" srcOrd="2" destOrd="0" presId="urn:microsoft.com/office/officeart/2005/8/layout/hProcess4"/>
    <dgm:cxn modelId="{ED57A781-D05F-684E-8B7E-392B06231129}" type="presParOf" srcId="{E82324CE-89D7-7C4D-81DA-C7FA942F0322}" destId="{A95C5CA4-3F82-F346-9CFA-5E4FB4821992}" srcOrd="0" destOrd="0" presId="urn:microsoft.com/office/officeart/2005/8/layout/hProcess4"/>
    <dgm:cxn modelId="{B2222042-BE98-4A49-BA7A-4E2B1F213D48}" type="presParOf" srcId="{A95C5CA4-3F82-F346-9CFA-5E4FB4821992}" destId="{8B566F39-724D-1F47-B2A9-E4B1AA4CBF73}" srcOrd="0" destOrd="0" presId="urn:microsoft.com/office/officeart/2005/8/layout/hProcess4"/>
    <dgm:cxn modelId="{F7B6EE44-8A2E-3F45-9BA9-741120F4F667}" type="presParOf" srcId="{A95C5CA4-3F82-F346-9CFA-5E4FB4821992}" destId="{CD6E10A3-236E-FA45-A22B-E20FD720F627}" srcOrd="1" destOrd="0" presId="urn:microsoft.com/office/officeart/2005/8/layout/hProcess4"/>
    <dgm:cxn modelId="{E4BA35DD-8A35-514E-8453-F90F6BDAADCE}" type="presParOf" srcId="{A95C5CA4-3F82-F346-9CFA-5E4FB4821992}" destId="{015BA3F8-C406-0D40-8626-637215C512FD}" srcOrd="2" destOrd="0" presId="urn:microsoft.com/office/officeart/2005/8/layout/hProcess4"/>
    <dgm:cxn modelId="{934E9C57-7AA0-5540-907E-0D0F9F8F3474}" type="presParOf" srcId="{A95C5CA4-3F82-F346-9CFA-5E4FB4821992}" destId="{B33859E7-DCAB-7A4B-AF92-D6C458072AD8}" srcOrd="3" destOrd="0" presId="urn:microsoft.com/office/officeart/2005/8/layout/hProcess4"/>
    <dgm:cxn modelId="{57BFF3FE-A4A2-884A-872D-56EF14514BD4}" type="presParOf" srcId="{A95C5CA4-3F82-F346-9CFA-5E4FB4821992}" destId="{AF27C230-AAD5-914B-94B6-A5574587CDCF}" srcOrd="4" destOrd="0" presId="urn:microsoft.com/office/officeart/2005/8/layout/hProcess4"/>
    <dgm:cxn modelId="{8272D151-4C5C-954B-9186-032797FB4677}" type="presParOf" srcId="{E82324CE-89D7-7C4D-81DA-C7FA942F0322}" destId="{1C240820-C469-AF49-99CB-46ADD00BF4B7}" srcOrd="1" destOrd="0" presId="urn:microsoft.com/office/officeart/2005/8/layout/hProcess4"/>
    <dgm:cxn modelId="{06E1B49E-D69F-F146-966D-8E83B2EF533A}" type="presParOf" srcId="{E82324CE-89D7-7C4D-81DA-C7FA942F0322}" destId="{6DCB76FE-D2C4-6A40-82BE-34FEA1B71149}" srcOrd="2" destOrd="0" presId="urn:microsoft.com/office/officeart/2005/8/layout/hProcess4"/>
    <dgm:cxn modelId="{E1D55372-7D11-544A-9297-3CF2A45784C4}" type="presParOf" srcId="{6DCB76FE-D2C4-6A40-82BE-34FEA1B71149}" destId="{438474B9-812B-E549-8CAB-888ED0D79261}" srcOrd="0" destOrd="0" presId="urn:microsoft.com/office/officeart/2005/8/layout/hProcess4"/>
    <dgm:cxn modelId="{1C92B084-02B2-C147-BB32-83DFC72D11FF}" type="presParOf" srcId="{6DCB76FE-D2C4-6A40-82BE-34FEA1B71149}" destId="{1D2326C6-8DF1-A54D-B3E6-7439FEF9387D}" srcOrd="1" destOrd="0" presId="urn:microsoft.com/office/officeart/2005/8/layout/hProcess4"/>
    <dgm:cxn modelId="{1C6E85F2-24C1-BF4E-A1C5-22798DDBB478}" type="presParOf" srcId="{6DCB76FE-D2C4-6A40-82BE-34FEA1B71149}" destId="{684DB46B-0F80-7E46-BC2A-24445EE330E8}" srcOrd="2" destOrd="0" presId="urn:microsoft.com/office/officeart/2005/8/layout/hProcess4"/>
    <dgm:cxn modelId="{628E8F5C-D911-4443-BE3E-90E63F00C1C9}" type="presParOf" srcId="{6DCB76FE-D2C4-6A40-82BE-34FEA1B71149}" destId="{4BAEA2B6-9B04-7944-A3CB-3AA0C8CF5EA3}" srcOrd="3" destOrd="0" presId="urn:microsoft.com/office/officeart/2005/8/layout/hProcess4"/>
    <dgm:cxn modelId="{57BB1131-B258-0A49-A0CB-DC69DCD8A31A}" type="presParOf" srcId="{6DCB76FE-D2C4-6A40-82BE-34FEA1B71149}" destId="{BD11E3DB-9BD3-E44F-9B67-D9221FEEE291}" srcOrd="4" destOrd="0" presId="urn:microsoft.com/office/officeart/2005/8/layout/hProcess4"/>
    <dgm:cxn modelId="{24357337-1CE4-4E4A-BD2D-D5A28E4D33AD}" type="presParOf" srcId="{E82324CE-89D7-7C4D-81DA-C7FA942F0322}" destId="{F40ECD94-FDC7-0F48-AFEB-DA35E7D37198}" srcOrd="3" destOrd="0" presId="urn:microsoft.com/office/officeart/2005/8/layout/hProcess4"/>
    <dgm:cxn modelId="{05832AAC-9D97-C24A-8594-814DB3586A9B}" type="presParOf" srcId="{E82324CE-89D7-7C4D-81DA-C7FA942F0322}" destId="{11D6F97B-6407-2C49-BEE9-1DD2BB3D744B}" srcOrd="4" destOrd="0" presId="urn:microsoft.com/office/officeart/2005/8/layout/hProcess4"/>
    <dgm:cxn modelId="{ABA91E1B-F3A5-714D-8C25-51C5396A9820}" type="presParOf" srcId="{11D6F97B-6407-2C49-BEE9-1DD2BB3D744B}" destId="{CED152C7-D624-7143-B4EB-DC651FF85BAE}" srcOrd="0" destOrd="0" presId="urn:microsoft.com/office/officeart/2005/8/layout/hProcess4"/>
    <dgm:cxn modelId="{58C7147F-8A35-3B4E-9D8E-A433ACCB63BD}" type="presParOf" srcId="{11D6F97B-6407-2C49-BEE9-1DD2BB3D744B}" destId="{0D84B994-5634-F540-9304-16120A2AAC52}" srcOrd="1" destOrd="0" presId="urn:microsoft.com/office/officeart/2005/8/layout/hProcess4"/>
    <dgm:cxn modelId="{008BF403-401F-AA40-8E23-8EC273A09EB0}" type="presParOf" srcId="{11D6F97B-6407-2C49-BEE9-1DD2BB3D744B}" destId="{B90A29C2-48BA-AA42-848C-F200DAABEDF9}" srcOrd="2" destOrd="0" presId="urn:microsoft.com/office/officeart/2005/8/layout/hProcess4"/>
    <dgm:cxn modelId="{7EEC93A1-1CA1-8E45-881A-9F21508CD6E3}" type="presParOf" srcId="{11D6F97B-6407-2C49-BEE9-1DD2BB3D744B}" destId="{382EFC9B-EE14-E343-8493-5783CFFD7F75}" srcOrd="3" destOrd="0" presId="urn:microsoft.com/office/officeart/2005/8/layout/hProcess4"/>
    <dgm:cxn modelId="{E3761BD0-2278-B844-B4E9-2830D5BA77BF}" type="presParOf" srcId="{11D6F97B-6407-2C49-BEE9-1DD2BB3D744B}" destId="{B5BC0564-0F98-8B46-AC6E-241AABF94D63}" srcOrd="4" destOrd="0" presId="urn:microsoft.com/office/officeart/2005/8/layout/hProcess4"/>
    <dgm:cxn modelId="{B68BE198-5C0E-8442-9BA0-780BA2994E35}" type="presParOf" srcId="{E82324CE-89D7-7C4D-81DA-C7FA942F0322}" destId="{C408327A-1DD3-9D41-B796-4CFD61EEDB33}" srcOrd="5" destOrd="0" presId="urn:microsoft.com/office/officeart/2005/8/layout/hProcess4"/>
    <dgm:cxn modelId="{5097A381-D4D3-C445-BE73-23ADE48EBEC0}" type="presParOf" srcId="{E82324CE-89D7-7C4D-81DA-C7FA942F0322}" destId="{DD288577-6884-964A-A9A9-510615AEC595}" srcOrd="6" destOrd="0" presId="urn:microsoft.com/office/officeart/2005/8/layout/hProcess4"/>
    <dgm:cxn modelId="{961B196F-60D0-3E45-AF57-221DE42D9427}" type="presParOf" srcId="{DD288577-6884-964A-A9A9-510615AEC595}" destId="{A05E1C75-8F60-484E-BDAF-096D4E33FFCD}" srcOrd="0" destOrd="0" presId="urn:microsoft.com/office/officeart/2005/8/layout/hProcess4"/>
    <dgm:cxn modelId="{AE1C4652-8485-344C-A2C6-F4C62764E826}" type="presParOf" srcId="{DD288577-6884-964A-A9A9-510615AEC595}" destId="{FC6B481A-9769-C446-B06A-AD874D6C6ED2}" srcOrd="1" destOrd="0" presId="urn:microsoft.com/office/officeart/2005/8/layout/hProcess4"/>
    <dgm:cxn modelId="{AD4A1AD1-292B-8743-AAB5-1F0AB2ACBD80}" type="presParOf" srcId="{DD288577-6884-964A-A9A9-510615AEC595}" destId="{F92ECBA5-A310-B542-87E9-CCE280583DBE}" srcOrd="2" destOrd="0" presId="urn:microsoft.com/office/officeart/2005/8/layout/hProcess4"/>
    <dgm:cxn modelId="{991D7259-FA53-3D42-83C8-DF2DB76ED325}" type="presParOf" srcId="{DD288577-6884-964A-A9A9-510615AEC595}" destId="{3CE8E989-C70A-C247-9506-811767E2C2AE}" srcOrd="3" destOrd="0" presId="urn:microsoft.com/office/officeart/2005/8/layout/hProcess4"/>
    <dgm:cxn modelId="{6BAE089D-BF3E-F842-9A47-9545EFC2F231}" type="presParOf" srcId="{DD288577-6884-964A-A9A9-510615AEC595}" destId="{A54FB76C-88EE-9D4F-BFA9-26588DA486B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8DE19C-D865-F341-ABE5-129033F0AD84}" type="doc">
      <dgm:prSet loTypeId="urn:microsoft.com/office/officeart/2005/8/layout/hProcess4" loCatId="" qsTypeId="urn:microsoft.com/office/officeart/2005/8/quickstyle/simple2" qsCatId="simple" csTypeId="urn:microsoft.com/office/officeart/2005/8/colors/accent1_2" csCatId="accent1" phldr="1"/>
      <dgm:spPr/>
      <dgm:t>
        <a:bodyPr/>
        <a:lstStyle/>
        <a:p>
          <a:endParaRPr lang="zh-CN" altLang="en-US"/>
        </a:p>
      </dgm:t>
    </dgm:pt>
    <dgm:pt modelId="{64CD8300-C692-3648-9518-57FD2807AB45}">
      <dgm:prSet phldrT="[文本]" custT="1"/>
      <dgm:spPr>
        <a:solidFill>
          <a:srgbClr val="FFC000"/>
        </a:solidFill>
      </dgm:spPr>
      <dgm:t>
        <a:bodyPr/>
        <a:lstStyle/>
        <a:p>
          <a:r>
            <a:rPr lang="zh-CN" altLang="en-US" sz="2800" dirty="0" smtClean="0"/>
            <a:t>模型优化</a:t>
          </a:r>
          <a:endParaRPr lang="zh-CN" altLang="en-US" sz="2800" dirty="0"/>
        </a:p>
      </dgm:t>
    </dgm:pt>
    <dgm:pt modelId="{9B6790B1-93E5-8F42-8B5E-8A5D7F39CE7E}" type="parTrans" cxnId="{2FA2A679-F003-A44F-83CD-55E5BDB4E41E}">
      <dgm:prSet/>
      <dgm:spPr/>
      <dgm:t>
        <a:bodyPr/>
        <a:lstStyle/>
        <a:p>
          <a:endParaRPr lang="zh-CN" altLang="en-US"/>
        </a:p>
      </dgm:t>
    </dgm:pt>
    <dgm:pt modelId="{BE4117A5-E5FA-1C4A-A7D3-C488703CC98C}" type="sibTrans" cxnId="{2FA2A679-F003-A44F-83CD-55E5BDB4E41E}">
      <dgm:prSet/>
      <dgm:spPr>
        <a:solidFill>
          <a:schemeClr val="accent3">
            <a:lumMod val="75000"/>
          </a:schemeClr>
        </a:solidFill>
      </dgm:spPr>
      <dgm:t>
        <a:bodyPr/>
        <a:lstStyle/>
        <a:p>
          <a:endParaRPr lang="zh-CN" altLang="en-US"/>
        </a:p>
      </dgm:t>
    </dgm:pt>
    <dgm:pt modelId="{761A1E7C-6E78-0D4D-9ECF-ED0A1D6BA0AE}">
      <dgm:prSet phldrT="[文本]"/>
      <dgm:spPr/>
      <dgm:t>
        <a:bodyPr/>
        <a:lstStyle/>
        <a:p>
          <a:r>
            <a:rPr lang="zh-CN" altLang="en-US" dirty="0" smtClean="0"/>
            <a:t>定量结论</a:t>
          </a:r>
          <a:endParaRPr lang="zh-CN" altLang="en-US" dirty="0"/>
        </a:p>
      </dgm:t>
    </dgm:pt>
    <dgm:pt modelId="{B516C853-AF9A-FD4B-8908-0EEF125E7C57}" type="parTrans" cxnId="{36E7D6DC-DF2F-5C47-B720-E881CF2C20C1}">
      <dgm:prSet/>
      <dgm:spPr/>
      <dgm:t>
        <a:bodyPr/>
        <a:lstStyle/>
        <a:p>
          <a:endParaRPr lang="zh-CN" altLang="en-US"/>
        </a:p>
      </dgm:t>
    </dgm:pt>
    <dgm:pt modelId="{A9BA5B63-DF7B-1C47-B60E-2ACEAC75F6A4}" type="sibTrans" cxnId="{36E7D6DC-DF2F-5C47-B720-E881CF2C20C1}">
      <dgm:prSet/>
      <dgm:spPr/>
      <dgm:t>
        <a:bodyPr/>
        <a:lstStyle/>
        <a:p>
          <a:endParaRPr lang="zh-CN" altLang="en-US"/>
        </a:p>
      </dgm:t>
    </dgm:pt>
    <dgm:pt modelId="{D5D3D938-6989-F949-A74D-B4590E61BFBF}">
      <dgm:prSet phldrT="[文本]" custT="1"/>
      <dgm:spPr>
        <a:solidFill>
          <a:srgbClr val="C00000"/>
        </a:solidFill>
      </dgm:spPr>
      <dgm:t>
        <a:bodyPr/>
        <a:lstStyle/>
        <a:p>
          <a:r>
            <a:rPr lang="zh-CN" altLang="en-US" sz="2800" dirty="0" smtClean="0"/>
            <a:t>应用</a:t>
          </a:r>
          <a:endParaRPr lang="zh-CN" altLang="en-US" sz="2800" dirty="0"/>
        </a:p>
      </dgm:t>
    </dgm:pt>
    <dgm:pt modelId="{E32320FA-C166-0945-B36C-FE6E24FA80FC}" type="parTrans" cxnId="{7022E37F-CCAF-4B4C-877F-5CDC5E4F4D48}">
      <dgm:prSet/>
      <dgm:spPr/>
      <dgm:t>
        <a:bodyPr/>
        <a:lstStyle/>
        <a:p>
          <a:endParaRPr lang="zh-CN" altLang="en-US"/>
        </a:p>
      </dgm:t>
    </dgm:pt>
    <dgm:pt modelId="{1137F3B4-FD3A-054B-9E2D-894E73636463}" type="sibTrans" cxnId="{7022E37F-CCAF-4B4C-877F-5CDC5E4F4D48}">
      <dgm:prSet/>
      <dgm:spPr>
        <a:solidFill>
          <a:schemeClr val="accent3">
            <a:lumMod val="75000"/>
          </a:schemeClr>
        </a:solidFill>
      </dgm:spPr>
      <dgm:t>
        <a:bodyPr/>
        <a:lstStyle/>
        <a:p>
          <a:endParaRPr lang="zh-CN" altLang="en-US"/>
        </a:p>
      </dgm:t>
    </dgm:pt>
    <dgm:pt modelId="{343C0F99-392A-A645-99F8-0AD2E159BE99}">
      <dgm:prSet phldrT="[文本]"/>
      <dgm:spPr/>
      <dgm:t>
        <a:bodyPr/>
        <a:lstStyle/>
        <a:p>
          <a:r>
            <a:rPr lang="zh-CN" altLang="en-US" dirty="0" smtClean="0"/>
            <a:t>预测销量</a:t>
          </a:r>
          <a:endParaRPr lang="zh-CN" altLang="en-US" dirty="0"/>
        </a:p>
      </dgm:t>
    </dgm:pt>
    <dgm:pt modelId="{465C2C90-C9DC-BE45-9BC5-AC3E919EB92B}" type="parTrans" cxnId="{338BB8C3-0E40-1C49-9248-877F3F65FEF5}">
      <dgm:prSet/>
      <dgm:spPr/>
      <dgm:t>
        <a:bodyPr/>
        <a:lstStyle/>
        <a:p>
          <a:endParaRPr lang="zh-CN" altLang="en-US"/>
        </a:p>
      </dgm:t>
    </dgm:pt>
    <dgm:pt modelId="{0867B7C0-088E-954B-BFA0-7367F33AF3D0}" type="sibTrans" cxnId="{338BB8C3-0E40-1C49-9248-877F3F65FEF5}">
      <dgm:prSet/>
      <dgm:spPr/>
      <dgm:t>
        <a:bodyPr/>
        <a:lstStyle/>
        <a:p>
          <a:endParaRPr lang="zh-CN" altLang="en-US"/>
        </a:p>
      </dgm:t>
    </dgm:pt>
    <dgm:pt modelId="{84C7CE8E-EA7D-7244-BA24-A16ADFDEC58F}">
      <dgm:prSet phldrT="[文本]" custT="1"/>
      <dgm:spPr>
        <a:solidFill>
          <a:srgbClr val="00B050"/>
        </a:solidFill>
      </dgm:spPr>
      <dgm:t>
        <a:bodyPr/>
        <a:lstStyle/>
        <a:p>
          <a:r>
            <a:rPr lang="zh-CN" altLang="en-US" sz="2800" dirty="0" smtClean="0"/>
            <a:t>灵敏度分析</a:t>
          </a:r>
          <a:endParaRPr lang="zh-CN" altLang="en-US" sz="2800" dirty="0"/>
        </a:p>
      </dgm:t>
    </dgm:pt>
    <dgm:pt modelId="{1EDF68AE-9847-8143-BF4B-F9784695161F}" type="parTrans" cxnId="{3AF4B5FE-9CE3-3A4A-8655-EC1FF61C2902}">
      <dgm:prSet/>
      <dgm:spPr/>
      <dgm:t>
        <a:bodyPr/>
        <a:lstStyle/>
        <a:p>
          <a:endParaRPr lang="zh-CN" altLang="en-US"/>
        </a:p>
      </dgm:t>
    </dgm:pt>
    <dgm:pt modelId="{27B64FA2-2F37-C54B-B9C7-81FF60992440}" type="sibTrans" cxnId="{3AF4B5FE-9CE3-3A4A-8655-EC1FF61C2902}">
      <dgm:prSet/>
      <dgm:spPr>
        <a:solidFill>
          <a:schemeClr val="accent3">
            <a:lumMod val="75000"/>
          </a:schemeClr>
        </a:solidFill>
      </dgm:spPr>
      <dgm:t>
        <a:bodyPr/>
        <a:lstStyle/>
        <a:p>
          <a:endParaRPr lang="zh-CN" altLang="en-US"/>
        </a:p>
      </dgm:t>
    </dgm:pt>
    <dgm:pt modelId="{F85F0DB4-66F3-BA4C-BCA0-EF018BB1BDBE}">
      <dgm:prSet phldrT="[文本]" custT="1"/>
      <dgm:spPr>
        <a:solidFill>
          <a:srgbClr val="0070C0"/>
        </a:solidFill>
      </dgm:spPr>
      <dgm:t>
        <a:bodyPr/>
        <a:lstStyle/>
        <a:p>
          <a:r>
            <a:rPr lang="zh-CN" altLang="en-US" sz="2800" dirty="0" smtClean="0"/>
            <a:t>结论</a:t>
          </a:r>
          <a:endParaRPr lang="zh-CN" altLang="en-US" sz="2800" dirty="0"/>
        </a:p>
      </dgm:t>
    </dgm:pt>
    <dgm:pt modelId="{B87BC62A-8B1C-E349-A888-517D864626B0}" type="parTrans" cxnId="{39199AC9-F641-4D46-9B99-D4D7CC726F18}">
      <dgm:prSet/>
      <dgm:spPr/>
      <dgm:t>
        <a:bodyPr/>
        <a:lstStyle/>
        <a:p>
          <a:endParaRPr lang="zh-CN" altLang="en-US"/>
        </a:p>
      </dgm:t>
    </dgm:pt>
    <dgm:pt modelId="{543957A2-585B-9B43-A52C-8B8D58663C13}" type="sibTrans" cxnId="{39199AC9-F641-4D46-9B99-D4D7CC726F18}">
      <dgm:prSet/>
      <dgm:spPr/>
      <dgm:t>
        <a:bodyPr/>
        <a:lstStyle/>
        <a:p>
          <a:endParaRPr lang="zh-CN" altLang="en-US"/>
        </a:p>
      </dgm:t>
    </dgm:pt>
    <dgm:pt modelId="{D81FFF71-F454-A742-A29F-4DB7A8FB3F42}">
      <dgm:prSet/>
      <dgm:spPr/>
      <dgm:t>
        <a:bodyPr/>
        <a:lstStyle/>
        <a:p>
          <a:r>
            <a:rPr lang="zh-CN" altLang="en-US" dirty="0" smtClean="0"/>
            <a:t>评估精准度</a:t>
          </a:r>
          <a:endParaRPr lang="zh-CN" altLang="en-US" dirty="0"/>
        </a:p>
      </dgm:t>
    </dgm:pt>
    <dgm:pt modelId="{C4D62E19-9EDC-974F-9774-872E903DC179}" type="parTrans" cxnId="{5AF9EC12-686C-6F46-B5B4-2E5692872C6C}">
      <dgm:prSet/>
      <dgm:spPr/>
      <dgm:t>
        <a:bodyPr/>
        <a:lstStyle/>
        <a:p>
          <a:endParaRPr lang="zh-CN" altLang="en-US"/>
        </a:p>
      </dgm:t>
    </dgm:pt>
    <dgm:pt modelId="{23654DC1-0013-1F4F-A7B0-AA8ED2D373E6}" type="sibTrans" cxnId="{5AF9EC12-686C-6F46-B5B4-2E5692872C6C}">
      <dgm:prSet/>
      <dgm:spPr/>
      <dgm:t>
        <a:bodyPr/>
        <a:lstStyle/>
        <a:p>
          <a:endParaRPr lang="zh-CN" altLang="en-US"/>
        </a:p>
      </dgm:t>
    </dgm:pt>
    <dgm:pt modelId="{2487B488-47B4-0448-AF38-4F3747F0E506}">
      <dgm:prSet/>
      <dgm:spPr/>
      <dgm:t>
        <a:bodyPr/>
        <a:lstStyle/>
        <a:p>
          <a:r>
            <a:rPr lang="zh-CN" altLang="en-US" dirty="0" smtClean="0"/>
            <a:t>数据结果</a:t>
          </a:r>
          <a:endParaRPr lang="zh-CN" altLang="en-US" dirty="0"/>
        </a:p>
      </dgm:t>
    </dgm:pt>
    <dgm:pt modelId="{5956E0E7-E998-184A-A94E-93C7283FADF6}" type="parTrans" cxnId="{37125C1B-9A49-324B-82F9-DCA6F784E6BE}">
      <dgm:prSet/>
      <dgm:spPr/>
      <dgm:t>
        <a:bodyPr/>
        <a:lstStyle/>
        <a:p>
          <a:endParaRPr lang="zh-CN" altLang="en-US"/>
        </a:p>
      </dgm:t>
    </dgm:pt>
    <dgm:pt modelId="{2815071E-2FCC-924A-AB60-B0A99C9ABE18}" type="sibTrans" cxnId="{37125C1B-9A49-324B-82F9-DCA6F784E6BE}">
      <dgm:prSet/>
      <dgm:spPr/>
      <dgm:t>
        <a:bodyPr/>
        <a:lstStyle/>
        <a:p>
          <a:endParaRPr lang="zh-CN" altLang="en-US"/>
        </a:p>
      </dgm:t>
    </dgm:pt>
    <dgm:pt modelId="{6A9E9B5A-91F3-6A44-AAD1-360D17570CC8}">
      <dgm:prSet/>
      <dgm:spPr/>
      <dgm:t>
        <a:bodyPr/>
        <a:lstStyle/>
        <a:p>
          <a:r>
            <a:rPr lang="zh-CN" altLang="en-US" dirty="0" smtClean="0"/>
            <a:t>优缺点</a:t>
          </a:r>
          <a:endParaRPr lang="zh-CN" altLang="en-US" dirty="0"/>
        </a:p>
      </dgm:t>
    </dgm:pt>
    <dgm:pt modelId="{4BFA4F80-BCB7-1443-B9F5-FD1B8CFF1018}" type="parTrans" cxnId="{0E10F9F7-F60B-964B-9393-B1F6FC4C8F00}">
      <dgm:prSet/>
      <dgm:spPr/>
      <dgm:t>
        <a:bodyPr/>
        <a:lstStyle/>
        <a:p>
          <a:endParaRPr lang="zh-CN" altLang="en-US"/>
        </a:p>
      </dgm:t>
    </dgm:pt>
    <dgm:pt modelId="{B57DCF28-11E4-BE49-A7C7-D4E698CBD346}" type="sibTrans" cxnId="{0E10F9F7-F60B-964B-9393-B1F6FC4C8F00}">
      <dgm:prSet/>
      <dgm:spPr/>
      <dgm:t>
        <a:bodyPr/>
        <a:lstStyle/>
        <a:p>
          <a:endParaRPr lang="zh-CN" altLang="en-US"/>
        </a:p>
      </dgm:t>
    </dgm:pt>
    <dgm:pt modelId="{2FC7F719-5938-1746-A4C2-28E411FE52D3}">
      <dgm:prSet phldrT="[文本]"/>
      <dgm:spPr/>
      <dgm:t>
        <a:bodyPr/>
        <a:lstStyle/>
        <a:p>
          <a:r>
            <a:rPr lang="zh-CN" altLang="en-US" dirty="0" smtClean="0"/>
            <a:t>多重变量</a:t>
          </a:r>
          <a:endParaRPr lang="zh-CN" altLang="en-US" dirty="0"/>
        </a:p>
      </dgm:t>
    </dgm:pt>
    <dgm:pt modelId="{5A6D3F1E-2938-D84D-88D9-19BB8624C96E}" type="parTrans" cxnId="{74C02776-860A-6849-B175-15F2A3F74419}">
      <dgm:prSet/>
      <dgm:spPr/>
      <dgm:t>
        <a:bodyPr/>
        <a:lstStyle/>
        <a:p>
          <a:endParaRPr lang="zh-CN" altLang="en-US"/>
        </a:p>
      </dgm:t>
    </dgm:pt>
    <dgm:pt modelId="{B8F7AA12-21C6-9C46-8433-B5334439BF0A}" type="sibTrans" cxnId="{74C02776-860A-6849-B175-15F2A3F74419}">
      <dgm:prSet/>
      <dgm:spPr/>
      <dgm:t>
        <a:bodyPr/>
        <a:lstStyle/>
        <a:p>
          <a:endParaRPr lang="zh-CN" altLang="en-US"/>
        </a:p>
      </dgm:t>
    </dgm:pt>
    <dgm:pt modelId="{AB99D070-2BF4-104F-8E50-FB1C83D81D77}" type="pres">
      <dgm:prSet presAssocID="{848DE19C-D865-F341-ABE5-129033F0AD84}" presName="Name0" presStyleCnt="0">
        <dgm:presLayoutVars>
          <dgm:dir val="rev"/>
          <dgm:animLvl val="lvl"/>
          <dgm:resizeHandles val="exact"/>
        </dgm:presLayoutVars>
      </dgm:prSet>
      <dgm:spPr/>
      <dgm:t>
        <a:bodyPr/>
        <a:lstStyle/>
        <a:p>
          <a:endParaRPr lang="zh-CN" altLang="en-US"/>
        </a:p>
      </dgm:t>
    </dgm:pt>
    <dgm:pt modelId="{AECA433F-B1A1-B14C-85ED-9C7804EF7238}" type="pres">
      <dgm:prSet presAssocID="{848DE19C-D865-F341-ABE5-129033F0AD84}" presName="tSp" presStyleCnt="0"/>
      <dgm:spPr/>
    </dgm:pt>
    <dgm:pt modelId="{EB8700A8-A89A-644D-B0B9-5AE103670CAF}" type="pres">
      <dgm:prSet presAssocID="{848DE19C-D865-F341-ABE5-129033F0AD84}" presName="bSp" presStyleCnt="0"/>
      <dgm:spPr/>
    </dgm:pt>
    <dgm:pt modelId="{E82324CE-89D7-7C4D-81DA-C7FA942F0322}" type="pres">
      <dgm:prSet presAssocID="{848DE19C-D865-F341-ABE5-129033F0AD84}" presName="process" presStyleCnt="0"/>
      <dgm:spPr/>
    </dgm:pt>
    <dgm:pt modelId="{A95C5CA4-3F82-F346-9CFA-5E4FB4821992}" type="pres">
      <dgm:prSet presAssocID="{64CD8300-C692-3648-9518-57FD2807AB45}" presName="composite1" presStyleCnt="0"/>
      <dgm:spPr/>
    </dgm:pt>
    <dgm:pt modelId="{8B566F39-724D-1F47-B2A9-E4B1AA4CBF73}" type="pres">
      <dgm:prSet presAssocID="{64CD8300-C692-3648-9518-57FD2807AB45}" presName="dummyNode1" presStyleLbl="node1" presStyleIdx="0" presStyleCnt="4"/>
      <dgm:spPr/>
    </dgm:pt>
    <dgm:pt modelId="{CD6E10A3-236E-FA45-A22B-E20FD720F627}" type="pres">
      <dgm:prSet presAssocID="{64CD8300-C692-3648-9518-57FD2807AB45}" presName="childNode1" presStyleLbl="bgAcc1" presStyleIdx="0" presStyleCnt="4">
        <dgm:presLayoutVars>
          <dgm:bulletEnabled val="1"/>
        </dgm:presLayoutVars>
      </dgm:prSet>
      <dgm:spPr/>
      <dgm:t>
        <a:bodyPr/>
        <a:lstStyle/>
        <a:p>
          <a:endParaRPr lang="zh-CN" altLang="en-US"/>
        </a:p>
      </dgm:t>
    </dgm:pt>
    <dgm:pt modelId="{015BA3F8-C406-0D40-8626-637215C512FD}" type="pres">
      <dgm:prSet presAssocID="{64CD8300-C692-3648-9518-57FD2807AB45}" presName="childNode1tx" presStyleLbl="bgAcc1" presStyleIdx="0" presStyleCnt="4">
        <dgm:presLayoutVars>
          <dgm:bulletEnabled val="1"/>
        </dgm:presLayoutVars>
      </dgm:prSet>
      <dgm:spPr/>
      <dgm:t>
        <a:bodyPr/>
        <a:lstStyle/>
        <a:p>
          <a:endParaRPr lang="zh-CN" altLang="en-US"/>
        </a:p>
      </dgm:t>
    </dgm:pt>
    <dgm:pt modelId="{B33859E7-DCAB-7A4B-AF92-D6C458072AD8}" type="pres">
      <dgm:prSet presAssocID="{64CD8300-C692-3648-9518-57FD2807AB45}" presName="parentNode1" presStyleLbl="node1" presStyleIdx="0" presStyleCnt="4" custScaleX="124667">
        <dgm:presLayoutVars>
          <dgm:chMax val="1"/>
          <dgm:bulletEnabled val="1"/>
        </dgm:presLayoutVars>
      </dgm:prSet>
      <dgm:spPr/>
      <dgm:t>
        <a:bodyPr/>
        <a:lstStyle/>
        <a:p>
          <a:endParaRPr lang="zh-CN" altLang="en-US"/>
        </a:p>
      </dgm:t>
    </dgm:pt>
    <dgm:pt modelId="{AF27C230-AAD5-914B-94B6-A5574587CDCF}" type="pres">
      <dgm:prSet presAssocID="{64CD8300-C692-3648-9518-57FD2807AB45}" presName="connSite1" presStyleCnt="0"/>
      <dgm:spPr/>
    </dgm:pt>
    <dgm:pt modelId="{1C240820-C469-AF49-99CB-46ADD00BF4B7}" type="pres">
      <dgm:prSet presAssocID="{BE4117A5-E5FA-1C4A-A7D3-C488703CC98C}" presName="Name9" presStyleLbl="sibTrans2D1" presStyleIdx="0" presStyleCnt="3"/>
      <dgm:spPr/>
      <dgm:t>
        <a:bodyPr/>
        <a:lstStyle/>
        <a:p>
          <a:endParaRPr lang="zh-CN" altLang="en-US"/>
        </a:p>
      </dgm:t>
    </dgm:pt>
    <dgm:pt modelId="{6DCB76FE-D2C4-6A40-82BE-34FEA1B71149}" type="pres">
      <dgm:prSet presAssocID="{D5D3D938-6989-F949-A74D-B4590E61BFBF}" presName="composite2" presStyleCnt="0"/>
      <dgm:spPr/>
    </dgm:pt>
    <dgm:pt modelId="{438474B9-812B-E549-8CAB-888ED0D79261}" type="pres">
      <dgm:prSet presAssocID="{D5D3D938-6989-F949-A74D-B4590E61BFBF}" presName="dummyNode2" presStyleLbl="node1" presStyleIdx="0" presStyleCnt="4"/>
      <dgm:spPr/>
    </dgm:pt>
    <dgm:pt modelId="{1D2326C6-8DF1-A54D-B3E6-7439FEF9387D}" type="pres">
      <dgm:prSet presAssocID="{D5D3D938-6989-F949-A74D-B4590E61BFBF}" presName="childNode2" presStyleLbl="bgAcc1" presStyleIdx="1" presStyleCnt="4">
        <dgm:presLayoutVars>
          <dgm:bulletEnabled val="1"/>
        </dgm:presLayoutVars>
      </dgm:prSet>
      <dgm:spPr/>
      <dgm:t>
        <a:bodyPr/>
        <a:lstStyle/>
        <a:p>
          <a:endParaRPr lang="zh-CN" altLang="en-US"/>
        </a:p>
      </dgm:t>
    </dgm:pt>
    <dgm:pt modelId="{684DB46B-0F80-7E46-BC2A-24445EE330E8}" type="pres">
      <dgm:prSet presAssocID="{D5D3D938-6989-F949-A74D-B4590E61BFBF}" presName="childNode2tx" presStyleLbl="bgAcc1" presStyleIdx="1" presStyleCnt="4">
        <dgm:presLayoutVars>
          <dgm:bulletEnabled val="1"/>
        </dgm:presLayoutVars>
      </dgm:prSet>
      <dgm:spPr/>
      <dgm:t>
        <a:bodyPr/>
        <a:lstStyle/>
        <a:p>
          <a:endParaRPr lang="zh-CN" altLang="en-US"/>
        </a:p>
      </dgm:t>
    </dgm:pt>
    <dgm:pt modelId="{4BAEA2B6-9B04-7944-A3CB-3AA0C8CF5EA3}" type="pres">
      <dgm:prSet presAssocID="{D5D3D938-6989-F949-A74D-B4590E61BFBF}" presName="parentNode2" presStyleLbl="node1" presStyleIdx="1" presStyleCnt="4">
        <dgm:presLayoutVars>
          <dgm:chMax val="0"/>
          <dgm:bulletEnabled val="1"/>
        </dgm:presLayoutVars>
      </dgm:prSet>
      <dgm:spPr/>
      <dgm:t>
        <a:bodyPr/>
        <a:lstStyle/>
        <a:p>
          <a:endParaRPr lang="zh-CN" altLang="en-US"/>
        </a:p>
      </dgm:t>
    </dgm:pt>
    <dgm:pt modelId="{BD11E3DB-9BD3-E44F-9B67-D9221FEEE291}" type="pres">
      <dgm:prSet presAssocID="{D5D3D938-6989-F949-A74D-B4590E61BFBF}" presName="connSite2" presStyleCnt="0"/>
      <dgm:spPr/>
    </dgm:pt>
    <dgm:pt modelId="{F40ECD94-FDC7-0F48-AFEB-DA35E7D37198}" type="pres">
      <dgm:prSet presAssocID="{1137F3B4-FD3A-054B-9E2D-894E73636463}" presName="Name18" presStyleLbl="sibTrans2D1" presStyleIdx="1" presStyleCnt="3"/>
      <dgm:spPr/>
      <dgm:t>
        <a:bodyPr/>
        <a:lstStyle/>
        <a:p>
          <a:endParaRPr lang="zh-CN" altLang="en-US"/>
        </a:p>
      </dgm:t>
    </dgm:pt>
    <dgm:pt modelId="{11D6F97B-6407-2C49-BEE9-1DD2BB3D744B}" type="pres">
      <dgm:prSet presAssocID="{84C7CE8E-EA7D-7244-BA24-A16ADFDEC58F}" presName="composite1" presStyleCnt="0"/>
      <dgm:spPr/>
    </dgm:pt>
    <dgm:pt modelId="{CED152C7-D624-7143-B4EB-DC651FF85BAE}" type="pres">
      <dgm:prSet presAssocID="{84C7CE8E-EA7D-7244-BA24-A16ADFDEC58F}" presName="dummyNode1" presStyleLbl="node1" presStyleIdx="1" presStyleCnt="4"/>
      <dgm:spPr/>
    </dgm:pt>
    <dgm:pt modelId="{0D84B994-5634-F540-9304-16120A2AAC52}" type="pres">
      <dgm:prSet presAssocID="{84C7CE8E-EA7D-7244-BA24-A16ADFDEC58F}" presName="childNode1" presStyleLbl="bgAcc1" presStyleIdx="2" presStyleCnt="4" custScaleX="139535">
        <dgm:presLayoutVars>
          <dgm:bulletEnabled val="1"/>
        </dgm:presLayoutVars>
      </dgm:prSet>
      <dgm:spPr/>
      <dgm:t>
        <a:bodyPr/>
        <a:lstStyle/>
        <a:p>
          <a:endParaRPr lang="zh-CN" altLang="en-US"/>
        </a:p>
      </dgm:t>
    </dgm:pt>
    <dgm:pt modelId="{B90A29C2-48BA-AA42-848C-F200DAABEDF9}" type="pres">
      <dgm:prSet presAssocID="{84C7CE8E-EA7D-7244-BA24-A16ADFDEC58F}" presName="childNode1tx" presStyleLbl="bgAcc1" presStyleIdx="2" presStyleCnt="4">
        <dgm:presLayoutVars>
          <dgm:bulletEnabled val="1"/>
        </dgm:presLayoutVars>
      </dgm:prSet>
      <dgm:spPr/>
      <dgm:t>
        <a:bodyPr/>
        <a:lstStyle/>
        <a:p>
          <a:endParaRPr lang="zh-CN" altLang="en-US"/>
        </a:p>
      </dgm:t>
    </dgm:pt>
    <dgm:pt modelId="{382EFC9B-EE14-E343-8493-5783CFFD7F75}" type="pres">
      <dgm:prSet presAssocID="{84C7CE8E-EA7D-7244-BA24-A16ADFDEC58F}" presName="parentNode1" presStyleLbl="node1" presStyleIdx="2" presStyleCnt="4" custScaleX="141716">
        <dgm:presLayoutVars>
          <dgm:chMax val="1"/>
          <dgm:bulletEnabled val="1"/>
        </dgm:presLayoutVars>
      </dgm:prSet>
      <dgm:spPr/>
      <dgm:t>
        <a:bodyPr/>
        <a:lstStyle/>
        <a:p>
          <a:endParaRPr lang="zh-CN" altLang="en-US"/>
        </a:p>
      </dgm:t>
    </dgm:pt>
    <dgm:pt modelId="{B5BC0564-0F98-8B46-AC6E-241AABF94D63}" type="pres">
      <dgm:prSet presAssocID="{84C7CE8E-EA7D-7244-BA24-A16ADFDEC58F}" presName="connSite1" presStyleCnt="0"/>
      <dgm:spPr/>
    </dgm:pt>
    <dgm:pt modelId="{C408327A-1DD3-9D41-B796-4CFD61EEDB33}" type="pres">
      <dgm:prSet presAssocID="{27B64FA2-2F37-C54B-B9C7-81FF60992440}" presName="Name9" presStyleLbl="sibTrans2D1" presStyleIdx="2" presStyleCnt="3"/>
      <dgm:spPr/>
      <dgm:t>
        <a:bodyPr/>
        <a:lstStyle/>
        <a:p>
          <a:endParaRPr lang="zh-CN" altLang="en-US"/>
        </a:p>
      </dgm:t>
    </dgm:pt>
    <dgm:pt modelId="{DD288577-6884-964A-A9A9-510615AEC595}" type="pres">
      <dgm:prSet presAssocID="{F85F0DB4-66F3-BA4C-BCA0-EF018BB1BDBE}" presName="composite2" presStyleCnt="0"/>
      <dgm:spPr/>
    </dgm:pt>
    <dgm:pt modelId="{A05E1C75-8F60-484E-BDAF-096D4E33FFCD}" type="pres">
      <dgm:prSet presAssocID="{F85F0DB4-66F3-BA4C-BCA0-EF018BB1BDBE}" presName="dummyNode2" presStyleLbl="node1" presStyleIdx="2" presStyleCnt="4"/>
      <dgm:spPr/>
    </dgm:pt>
    <dgm:pt modelId="{FC6B481A-9769-C446-B06A-AD874D6C6ED2}" type="pres">
      <dgm:prSet presAssocID="{F85F0DB4-66F3-BA4C-BCA0-EF018BB1BDBE}" presName="childNode2" presStyleLbl="bgAcc1" presStyleIdx="3" presStyleCnt="4">
        <dgm:presLayoutVars>
          <dgm:bulletEnabled val="1"/>
        </dgm:presLayoutVars>
      </dgm:prSet>
      <dgm:spPr/>
      <dgm:t>
        <a:bodyPr/>
        <a:lstStyle/>
        <a:p>
          <a:endParaRPr lang="zh-CN" altLang="en-US"/>
        </a:p>
      </dgm:t>
    </dgm:pt>
    <dgm:pt modelId="{F92ECBA5-A310-B542-87E9-CCE280583DBE}" type="pres">
      <dgm:prSet presAssocID="{F85F0DB4-66F3-BA4C-BCA0-EF018BB1BDBE}" presName="childNode2tx" presStyleLbl="bgAcc1" presStyleIdx="3" presStyleCnt="4">
        <dgm:presLayoutVars>
          <dgm:bulletEnabled val="1"/>
        </dgm:presLayoutVars>
      </dgm:prSet>
      <dgm:spPr/>
      <dgm:t>
        <a:bodyPr/>
        <a:lstStyle/>
        <a:p>
          <a:endParaRPr lang="zh-CN" altLang="en-US"/>
        </a:p>
      </dgm:t>
    </dgm:pt>
    <dgm:pt modelId="{3CE8E989-C70A-C247-9506-811767E2C2AE}" type="pres">
      <dgm:prSet presAssocID="{F85F0DB4-66F3-BA4C-BCA0-EF018BB1BDBE}" presName="parentNode2" presStyleLbl="node1" presStyleIdx="3" presStyleCnt="4">
        <dgm:presLayoutVars>
          <dgm:chMax val="0"/>
          <dgm:bulletEnabled val="1"/>
        </dgm:presLayoutVars>
      </dgm:prSet>
      <dgm:spPr/>
      <dgm:t>
        <a:bodyPr/>
        <a:lstStyle/>
        <a:p>
          <a:endParaRPr lang="zh-CN" altLang="en-US"/>
        </a:p>
      </dgm:t>
    </dgm:pt>
    <dgm:pt modelId="{A54FB76C-88EE-9D4F-BFA9-26588DA486BC}" type="pres">
      <dgm:prSet presAssocID="{F85F0DB4-66F3-BA4C-BCA0-EF018BB1BDBE}" presName="connSite2" presStyleCnt="0"/>
      <dgm:spPr/>
    </dgm:pt>
  </dgm:ptLst>
  <dgm:cxnLst>
    <dgm:cxn modelId="{DE91FBC0-FFBC-2D44-9B7F-DD4AA92A3031}" type="presOf" srcId="{6A9E9B5A-91F3-6A44-AAD1-360D17570CC8}" destId="{F92ECBA5-A310-B542-87E9-CCE280583DBE}" srcOrd="1" destOrd="1" presId="urn:microsoft.com/office/officeart/2005/8/layout/hProcess4"/>
    <dgm:cxn modelId="{BF77D6D3-3B7F-584D-A2B6-9399AC695FE3}" type="presOf" srcId="{848DE19C-D865-F341-ABE5-129033F0AD84}" destId="{AB99D070-2BF4-104F-8E50-FB1C83D81D77}" srcOrd="0" destOrd="0" presId="urn:microsoft.com/office/officeart/2005/8/layout/hProcess4"/>
    <dgm:cxn modelId="{62235F84-8D24-A341-9BF2-6A3D8CCA3EB3}" type="presOf" srcId="{F85F0DB4-66F3-BA4C-BCA0-EF018BB1BDBE}" destId="{3CE8E989-C70A-C247-9506-811767E2C2AE}" srcOrd="0" destOrd="0" presId="urn:microsoft.com/office/officeart/2005/8/layout/hProcess4"/>
    <dgm:cxn modelId="{CA3549F9-D464-594A-8F42-294F5FAE2357}" type="presOf" srcId="{2487B488-47B4-0448-AF38-4F3747F0E506}" destId="{FC6B481A-9769-C446-B06A-AD874D6C6ED2}" srcOrd="0" destOrd="0" presId="urn:microsoft.com/office/officeart/2005/8/layout/hProcess4"/>
    <dgm:cxn modelId="{BAB4D830-B187-464F-A07B-87F54D033C2F}" type="presOf" srcId="{1137F3B4-FD3A-054B-9E2D-894E73636463}" destId="{F40ECD94-FDC7-0F48-AFEB-DA35E7D37198}" srcOrd="0" destOrd="0" presId="urn:microsoft.com/office/officeart/2005/8/layout/hProcess4"/>
    <dgm:cxn modelId="{A34252D8-396A-3349-BCE0-0A583733FD9A}" type="presOf" srcId="{343C0F99-392A-A645-99F8-0AD2E159BE99}" destId="{1D2326C6-8DF1-A54D-B3E6-7439FEF9387D}" srcOrd="0" destOrd="0" presId="urn:microsoft.com/office/officeart/2005/8/layout/hProcess4"/>
    <dgm:cxn modelId="{71760FC1-115E-6145-AC48-A9278BCAD4D9}" type="presOf" srcId="{BE4117A5-E5FA-1C4A-A7D3-C488703CC98C}" destId="{1C240820-C469-AF49-99CB-46ADD00BF4B7}" srcOrd="0" destOrd="0" presId="urn:microsoft.com/office/officeart/2005/8/layout/hProcess4"/>
    <dgm:cxn modelId="{36E7D6DC-DF2F-5C47-B720-E881CF2C20C1}" srcId="{64CD8300-C692-3648-9518-57FD2807AB45}" destId="{761A1E7C-6E78-0D4D-9ECF-ED0A1D6BA0AE}" srcOrd="0" destOrd="0" parTransId="{B516C853-AF9A-FD4B-8908-0EEF125E7C57}" sibTransId="{A9BA5B63-DF7B-1C47-B60E-2ACEAC75F6A4}"/>
    <dgm:cxn modelId="{EE737D94-A40E-D541-8624-406779B9DCFB}" type="presOf" srcId="{D81FFF71-F454-A742-A29F-4DB7A8FB3F42}" destId="{B90A29C2-48BA-AA42-848C-F200DAABEDF9}" srcOrd="1" destOrd="0" presId="urn:microsoft.com/office/officeart/2005/8/layout/hProcess4"/>
    <dgm:cxn modelId="{4CF0DA37-0172-5945-BA2F-F72C52136793}" type="presOf" srcId="{2487B488-47B4-0448-AF38-4F3747F0E506}" destId="{F92ECBA5-A310-B542-87E9-CCE280583DBE}" srcOrd="1" destOrd="0" presId="urn:microsoft.com/office/officeart/2005/8/layout/hProcess4"/>
    <dgm:cxn modelId="{2FA2A679-F003-A44F-83CD-55E5BDB4E41E}" srcId="{848DE19C-D865-F341-ABE5-129033F0AD84}" destId="{64CD8300-C692-3648-9518-57FD2807AB45}" srcOrd="0" destOrd="0" parTransId="{9B6790B1-93E5-8F42-8B5E-8A5D7F39CE7E}" sibTransId="{BE4117A5-E5FA-1C4A-A7D3-C488703CC98C}"/>
    <dgm:cxn modelId="{6809F941-A149-C745-BE99-A12F85C04691}" type="presOf" srcId="{2FC7F719-5938-1746-A4C2-28E411FE52D3}" destId="{CD6E10A3-236E-FA45-A22B-E20FD720F627}" srcOrd="0" destOrd="1" presId="urn:microsoft.com/office/officeart/2005/8/layout/hProcess4"/>
    <dgm:cxn modelId="{3AF4B5FE-9CE3-3A4A-8655-EC1FF61C2902}" srcId="{848DE19C-D865-F341-ABE5-129033F0AD84}" destId="{84C7CE8E-EA7D-7244-BA24-A16ADFDEC58F}" srcOrd="2" destOrd="0" parTransId="{1EDF68AE-9847-8143-BF4B-F9784695161F}" sibTransId="{27B64FA2-2F37-C54B-B9C7-81FF60992440}"/>
    <dgm:cxn modelId="{CDC1B07C-D871-3B49-948D-DCC07632ED26}" type="presOf" srcId="{64CD8300-C692-3648-9518-57FD2807AB45}" destId="{B33859E7-DCAB-7A4B-AF92-D6C458072AD8}" srcOrd="0" destOrd="0" presId="urn:microsoft.com/office/officeart/2005/8/layout/hProcess4"/>
    <dgm:cxn modelId="{FB709EB0-490F-684C-A811-FBFC8E751C7C}" type="presOf" srcId="{761A1E7C-6E78-0D4D-9ECF-ED0A1D6BA0AE}" destId="{015BA3F8-C406-0D40-8626-637215C512FD}" srcOrd="1" destOrd="0" presId="urn:microsoft.com/office/officeart/2005/8/layout/hProcess4"/>
    <dgm:cxn modelId="{5CCA3B31-E1B9-1549-883B-7D3E71892ED5}" type="presOf" srcId="{6A9E9B5A-91F3-6A44-AAD1-360D17570CC8}" destId="{FC6B481A-9769-C446-B06A-AD874D6C6ED2}" srcOrd="0" destOrd="1" presId="urn:microsoft.com/office/officeart/2005/8/layout/hProcess4"/>
    <dgm:cxn modelId="{0259522A-9CAC-8343-B98C-11E7296461A6}" type="presOf" srcId="{84C7CE8E-EA7D-7244-BA24-A16ADFDEC58F}" destId="{382EFC9B-EE14-E343-8493-5783CFFD7F75}" srcOrd="0" destOrd="0" presId="urn:microsoft.com/office/officeart/2005/8/layout/hProcess4"/>
    <dgm:cxn modelId="{0E10F9F7-F60B-964B-9393-B1F6FC4C8F00}" srcId="{F85F0DB4-66F3-BA4C-BCA0-EF018BB1BDBE}" destId="{6A9E9B5A-91F3-6A44-AAD1-360D17570CC8}" srcOrd="1" destOrd="0" parTransId="{4BFA4F80-BCB7-1443-B9F5-FD1B8CFF1018}" sibTransId="{B57DCF28-11E4-BE49-A7C7-D4E698CBD346}"/>
    <dgm:cxn modelId="{74C02776-860A-6849-B175-15F2A3F74419}" srcId="{64CD8300-C692-3648-9518-57FD2807AB45}" destId="{2FC7F719-5938-1746-A4C2-28E411FE52D3}" srcOrd="1" destOrd="0" parTransId="{5A6D3F1E-2938-D84D-88D9-19BB8624C96E}" sibTransId="{B8F7AA12-21C6-9C46-8433-B5334439BF0A}"/>
    <dgm:cxn modelId="{EE7EB7F5-D9BD-FB42-AE5C-F7397C7E3B4E}" type="presOf" srcId="{761A1E7C-6E78-0D4D-9ECF-ED0A1D6BA0AE}" destId="{CD6E10A3-236E-FA45-A22B-E20FD720F627}" srcOrd="0" destOrd="0" presId="urn:microsoft.com/office/officeart/2005/8/layout/hProcess4"/>
    <dgm:cxn modelId="{7022E37F-CCAF-4B4C-877F-5CDC5E4F4D48}" srcId="{848DE19C-D865-F341-ABE5-129033F0AD84}" destId="{D5D3D938-6989-F949-A74D-B4590E61BFBF}" srcOrd="1" destOrd="0" parTransId="{E32320FA-C166-0945-B36C-FE6E24FA80FC}" sibTransId="{1137F3B4-FD3A-054B-9E2D-894E73636463}"/>
    <dgm:cxn modelId="{39199AC9-F641-4D46-9B99-D4D7CC726F18}" srcId="{848DE19C-D865-F341-ABE5-129033F0AD84}" destId="{F85F0DB4-66F3-BA4C-BCA0-EF018BB1BDBE}" srcOrd="3" destOrd="0" parTransId="{B87BC62A-8B1C-E349-A888-517D864626B0}" sibTransId="{543957A2-585B-9B43-A52C-8B8D58663C13}"/>
    <dgm:cxn modelId="{269E834E-9A5A-234C-B7BB-740B5EAFFD90}" type="presOf" srcId="{D81FFF71-F454-A742-A29F-4DB7A8FB3F42}" destId="{0D84B994-5634-F540-9304-16120A2AAC52}" srcOrd="0" destOrd="0" presId="urn:microsoft.com/office/officeart/2005/8/layout/hProcess4"/>
    <dgm:cxn modelId="{806C6AC0-1B30-5243-B388-FAD492A68446}" type="presOf" srcId="{27B64FA2-2F37-C54B-B9C7-81FF60992440}" destId="{C408327A-1DD3-9D41-B796-4CFD61EEDB33}" srcOrd="0" destOrd="0" presId="urn:microsoft.com/office/officeart/2005/8/layout/hProcess4"/>
    <dgm:cxn modelId="{266C411E-43C3-0A4D-A805-58D2A0F23CCE}" type="presOf" srcId="{D5D3D938-6989-F949-A74D-B4590E61BFBF}" destId="{4BAEA2B6-9B04-7944-A3CB-3AA0C8CF5EA3}" srcOrd="0" destOrd="0" presId="urn:microsoft.com/office/officeart/2005/8/layout/hProcess4"/>
    <dgm:cxn modelId="{CD141AC5-0B65-A644-8D54-6D4F64D81C12}" type="presOf" srcId="{343C0F99-392A-A645-99F8-0AD2E159BE99}" destId="{684DB46B-0F80-7E46-BC2A-24445EE330E8}" srcOrd="1" destOrd="0" presId="urn:microsoft.com/office/officeart/2005/8/layout/hProcess4"/>
    <dgm:cxn modelId="{2AC1B67C-376C-4F43-B932-C11F45D37ACD}" type="presOf" srcId="{2FC7F719-5938-1746-A4C2-28E411FE52D3}" destId="{015BA3F8-C406-0D40-8626-637215C512FD}" srcOrd="1" destOrd="1" presId="urn:microsoft.com/office/officeart/2005/8/layout/hProcess4"/>
    <dgm:cxn modelId="{338BB8C3-0E40-1C49-9248-877F3F65FEF5}" srcId="{D5D3D938-6989-F949-A74D-B4590E61BFBF}" destId="{343C0F99-392A-A645-99F8-0AD2E159BE99}" srcOrd="0" destOrd="0" parTransId="{465C2C90-C9DC-BE45-9BC5-AC3E919EB92B}" sibTransId="{0867B7C0-088E-954B-BFA0-7367F33AF3D0}"/>
    <dgm:cxn modelId="{5AF9EC12-686C-6F46-B5B4-2E5692872C6C}" srcId="{84C7CE8E-EA7D-7244-BA24-A16ADFDEC58F}" destId="{D81FFF71-F454-A742-A29F-4DB7A8FB3F42}" srcOrd="0" destOrd="0" parTransId="{C4D62E19-9EDC-974F-9774-872E903DC179}" sibTransId="{23654DC1-0013-1F4F-A7B0-AA8ED2D373E6}"/>
    <dgm:cxn modelId="{37125C1B-9A49-324B-82F9-DCA6F784E6BE}" srcId="{F85F0DB4-66F3-BA4C-BCA0-EF018BB1BDBE}" destId="{2487B488-47B4-0448-AF38-4F3747F0E506}" srcOrd="0" destOrd="0" parTransId="{5956E0E7-E998-184A-A94E-93C7283FADF6}" sibTransId="{2815071E-2FCC-924A-AB60-B0A99C9ABE18}"/>
    <dgm:cxn modelId="{E84DA1BF-49E1-8046-B796-600B24FDCB77}" type="presParOf" srcId="{AB99D070-2BF4-104F-8E50-FB1C83D81D77}" destId="{AECA433F-B1A1-B14C-85ED-9C7804EF7238}" srcOrd="0" destOrd="0" presId="urn:microsoft.com/office/officeart/2005/8/layout/hProcess4"/>
    <dgm:cxn modelId="{C97A8E04-1997-A340-ACF8-1592364F6213}" type="presParOf" srcId="{AB99D070-2BF4-104F-8E50-FB1C83D81D77}" destId="{EB8700A8-A89A-644D-B0B9-5AE103670CAF}" srcOrd="1" destOrd="0" presId="urn:microsoft.com/office/officeart/2005/8/layout/hProcess4"/>
    <dgm:cxn modelId="{D5701CB1-7232-B546-9C42-F9ADCF45E887}" type="presParOf" srcId="{AB99D070-2BF4-104F-8E50-FB1C83D81D77}" destId="{E82324CE-89D7-7C4D-81DA-C7FA942F0322}" srcOrd="2" destOrd="0" presId="urn:microsoft.com/office/officeart/2005/8/layout/hProcess4"/>
    <dgm:cxn modelId="{231D156F-3B42-A94B-842C-DC8D3CD54976}" type="presParOf" srcId="{E82324CE-89D7-7C4D-81DA-C7FA942F0322}" destId="{A95C5CA4-3F82-F346-9CFA-5E4FB4821992}" srcOrd="0" destOrd="0" presId="urn:microsoft.com/office/officeart/2005/8/layout/hProcess4"/>
    <dgm:cxn modelId="{F59866F8-C32D-7B48-B2CC-E584843FCED0}" type="presParOf" srcId="{A95C5CA4-3F82-F346-9CFA-5E4FB4821992}" destId="{8B566F39-724D-1F47-B2A9-E4B1AA4CBF73}" srcOrd="0" destOrd="0" presId="urn:microsoft.com/office/officeart/2005/8/layout/hProcess4"/>
    <dgm:cxn modelId="{B1D2E88A-776F-C444-B85F-BC6E32D35D60}" type="presParOf" srcId="{A95C5CA4-3F82-F346-9CFA-5E4FB4821992}" destId="{CD6E10A3-236E-FA45-A22B-E20FD720F627}" srcOrd="1" destOrd="0" presId="urn:microsoft.com/office/officeart/2005/8/layout/hProcess4"/>
    <dgm:cxn modelId="{EE8F1E98-28EA-164E-B686-D9E29C0C9D09}" type="presParOf" srcId="{A95C5CA4-3F82-F346-9CFA-5E4FB4821992}" destId="{015BA3F8-C406-0D40-8626-637215C512FD}" srcOrd="2" destOrd="0" presId="urn:microsoft.com/office/officeart/2005/8/layout/hProcess4"/>
    <dgm:cxn modelId="{73103046-7125-874B-8CD2-4173A8719247}" type="presParOf" srcId="{A95C5CA4-3F82-F346-9CFA-5E4FB4821992}" destId="{B33859E7-DCAB-7A4B-AF92-D6C458072AD8}" srcOrd="3" destOrd="0" presId="urn:microsoft.com/office/officeart/2005/8/layout/hProcess4"/>
    <dgm:cxn modelId="{AB15B063-1AA9-1A4E-B688-451038EA7105}" type="presParOf" srcId="{A95C5CA4-3F82-F346-9CFA-5E4FB4821992}" destId="{AF27C230-AAD5-914B-94B6-A5574587CDCF}" srcOrd="4" destOrd="0" presId="urn:microsoft.com/office/officeart/2005/8/layout/hProcess4"/>
    <dgm:cxn modelId="{A1993147-49DE-6141-8D77-BF72541E6BA2}" type="presParOf" srcId="{E82324CE-89D7-7C4D-81DA-C7FA942F0322}" destId="{1C240820-C469-AF49-99CB-46ADD00BF4B7}" srcOrd="1" destOrd="0" presId="urn:microsoft.com/office/officeart/2005/8/layout/hProcess4"/>
    <dgm:cxn modelId="{29DC8AE9-9068-8143-AA8C-696CC67C0E88}" type="presParOf" srcId="{E82324CE-89D7-7C4D-81DA-C7FA942F0322}" destId="{6DCB76FE-D2C4-6A40-82BE-34FEA1B71149}" srcOrd="2" destOrd="0" presId="urn:microsoft.com/office/officeart/2005/8/layout/hProcess4"/>
    <dgm:cxn modelId="{D3ED15DE-C9C4-304F-87F3-4A9EEE54EF12}" type="presParOf" srcId="{6DCB76FE-D2C4-6A40-82BE-34FEA1B71149}" destId="{438474B9-812B-E549-8CAB-888ED0D79261}" srcOrd="0" destOrd="0" presId="urn:microsoft.com/office/officeart/2005/8/layout/hProcess4"/>
    <dgm:cxn modelId="{EDB4EF60-EF92-9A47-9DAF-190629E10FBB}" type="presParOf" srcId="{6DCB76FE-D2C4-6A40-82BE-34FEA1B71149}" destId="{1D2326C6-8DF1-A54D-B3E6-7439FEF9387D}" srcOrd="1" destOrd="0" presId="urn:microsoft.com/office/officeart/2005/8/layout/hProcess4"/>
    <dgm:cxn modelId="{201A2AA4-B699-1A40-A827-46F9CE7B7AE1}" type="presParOf" srcId="{6DCB76FE-D2C4-6A40-82BE-34FEA1B71149}" destId="{684DB46B-0F80-7E46-BC2A-24445EE330E8}" srcOrd="2" destOrd="0" presId="urn:microsoft.com/office/officeart/2005/8/layout/hProcess4"/>
    <dgm:cxn modelId="{6F04F9CE-AD4E-1C40-94D5-6A7AB2E51B52}" type="presParOf" srcId="{6DCB76FE-D2C4-6A40-82BE-34FEA1B71149}" destId="{4BAEA2B6-9B04-7944-A3CB-3AA0C8CF5EA3}" srcOrd="3" destOrd="0" presId="urn:microsoft.com/office/officeart/2005/8/layout/hProcess4"/>
    <dgm:cxn modelId="{8192DF04-5860-4441-AE74-0A8D9B37F0B8}" type="presParOf" srcId="{6DCB76FE-D2C4-6A40-82BE-34FEA1B71149}" destId="{BD11E3DB-9BD3-E44F-9B67-D9221FEEE291}" srcOrd="4" destOrd="0" presId="urn:microsoft.com/office/officeart/2005/8/layout/hProcess4"/>
    <dgm:cxn modelId="{C29DF326-4CD9-1847-90C4-DD93E1B6230E}" type="presParOf" srcId="{E82324CE-89D7-7C4D-81DA-C7FA942F0322}" destId="{F40ECD94-FDC7-0F48-AFEB-DA35E7D37198}" srcOrd="3" destOrd="0" presId="urn:microsoft.com/office/officeart/2005/8/layout/hProcess4"/>
    <dgm:cxn modelId="{FC1650F7-AB55-7A44-A3C8-982E4DBED80A}" type="presParOf" srcId="{E82324CE-89D7-7C4D-81DA-C7FA942F0322}" destId="{11D6F97B-6407-2C49-BEE9-1DD2BB3D744B}" srcOrd="4" destOrd="0" presId="urn:microsoft.com/office/officeart/2005/8/layout/hProcess4"/>
    <dgm:cxn modelId="{BC21C85A-2FD7-0547-B240-DA4A0D72A2E9}" type="presParOf" srcId="{11D6F97B-6407-2C49-BEE9-1DD2BB3D744B}" destId="{CED152C7-D624-7143-B4EB-DC651FF85BAE}" srcOrd="0" destOrd="0" presId="urn:microsoft.com/office/officeart/2005/8/layout/hProcess4"/>
    <dgm:cxn modelId="{C25689B7-3EAA-4B43-B42F-07D26E419C42}" type="presParOf" srcId="{11D6F97B-6407-2C49-BEE9-1DD2BB3D744B}" destId="{0D84B994-5634-F540-9304-16120A2AAC52}" srcOrd="1" destOrd="0" presId="urn:microsoft.com/office/officeart/2005/8/layout/hProcess4"/>
    <dgm:cxn modelId="{9C86CB13-CA76-204F-BFE9-ACD5B0E27CB0}" type="presParOf" srcId="{11D6F97B-6407-2C49-BEE9-1DD2BB3D744B}" destId="{B90A29C2-48BA-AA42-848C-F200DAABEDF9}" srcOrd="2" destOrd="0" presId="urn:microsoft.com/office/officeart/2005/8/layout/hProcess4"/>
    <dgm:cxn modelId="{6C6AE033-BC8E-8E46-8EA2-38CD622876B9}" type="presParOf" srcId="{11D6F97B-6407-2C49-BEE9-1DD2BB3D744B}" destId="{382EFC9B-EE14-E343-8493-5783CFFD7F75}" srcOrd="3" destOrd="0" presId="urn:microsoft.com/office/officeart/2005/8/layout/hProcess4"/>
    <dgm:cxn modelId="{36D8A321-2443-C045-80E6-46737967A054}" type="presParOf" srcId="{11D6F97B-6407-2C49-BEE9-1DD2BB3D744B}" destId="{B5BC0564-0F98-8B46-AC6E-241AABF94D63}" srcOrd="4" destOrd="0" presId="urn:microsoft.com/office/officeart/2005/8/layout/hProcess4"/>
    <dgm:cxn modelId="{F377A7A5-0B87-884D-A307-6CE50F9CB35B}" type="presParOf" srcId="{E82324CE-89D7-7C4D-81DA-C7FA942F0322}" destId="{C408327A-1DD3-9D41-B796-4CFD61EEDB33}" srcOrd="5" destOrd="0" presId="urn:microsoft.com/office/officeart/2005/8/layout/hProcess4"/>
    <dgm:cxn modelId="{8C100FDB-B035-2241-8BA0-44BC152ED7C6}" type="presParOf" srcId="{E82324CE-89D7-7C4D-81DA-C7FA942F0322}" destId="{DD288577-6884-964A-A9A9-510615AEC595}" srcOrd="6" destOrd="0" presId="urn:microsoft.com/office/officeart/2005/8/layout/hProcess4"/>
    <dgm:cxn modelId="{B6D58E64-C5D7-2A41-A778-656C5BB8D8E0}" type="presParOf" srcId="{DD288577-6884-964A-A9A9-510615AEC595}" destId="{A05E1C75-8F60-484E-BDAF-096D4E33FFCD}" srcOrd="0" destOrd="0" presId="urn:microsoft.com/office/officeart/2005/8/layout/hProcess4"/>
    <dgm:cxn modelId="{59D7D1FA-1715-9D44-A149-31DB49054880}" type="presParOf" srcId="{DD288577-6884-964A-A9A9-510615AEC595}" destId="{FC6B481A-9769-C446-B06A-AD874D6C6ED2}" srcOrd="1" destOrd="0" presId="urn:microsoft.com/office/officeart/2005/8/layout/hProcess4"/>
    <dgm:cxn modelId="{EBED4C23-EFD8-7D4B-8702-8D90119D5B99}" type="presParOf" srcId="{DD288577-6884-964A-A9A9-510615AEC595}" destId="{F92ECBA5-A310-B542-87E9-CCE280583DBE}" srcOrd="2" destOrd="0" presId="urn:microsoft.com/office/officeart/2005/8/layout/hProcess4"/>
    <dgm:cxn modelId="{0D21DC4D-1E44-C84C-9339-B5AEE403A4AC}" type="presParOf" srcId="{DD288577-6884-964A-A9A9-510615AEC595}" destId="{3CE8E989-C70A-C247-9506-811767E2C2AE}" srcOrd="3" destOrd="0" presId="urn:microsoft.com/office/officeart/2005/8/layout/hProcess4"/>
    <dgm:cxn modelId="{76E3020B-56F0-8042-87E0-89BCAB1423EB}" type="presParOf" srcId="{DD288577-6884-964A-A9A9-510615AEC595}" destId="{A54FB76C-88EE-9D4F-BFA9-26588DA486BC}"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05512DBE-4089-421E-8449-DFDC84FC9C15}">
      <dgm:prSet phldrT="[文本]" custT="1"/>
      <dgm:spPr/>
      <dgm:t>
        <a:bodyPr/>
        <a:lstStyle/>
        <a:p>
          <a:pPr>
            <a:lnSpc>
              <a:spcPct val="150000"/>
            </a:lnSpc>
          </a:pPr>
          <a:r>
            <a:rPr lang="en-US" altLang="zh-CN" sz="2400" dirty="0" smtClean="0">
              <a:solidFill>
                <a:srgbClr val="FF0000"/>
              </a:solidFill>
            </a:rPr>
            <a:t>RAM,ROM,CPU</a:t>
          </a:r>
          <a:r>
            <a:rPr lang="zh-CN" altLang="en-US" sz="2400" dirty="0" smtClean="0"/>
            <a:t>可成为生产时质量提高的首选</a:t>
          </a:r>
          <a:endParaRPr lang="zh-CN" altLang="en-US" sz="2400" dirty="0"/>
        </a:p>
      </dgm:t>
    </dgm:pt>
    <dgm:pt modelId="{E35B299A-43B6-4547-8C83-6912F6AA91A9}" type="parTrans" cxnId="{FDCE6D7C-4502-4747-8BF7-EB9AF8A8C70C}">
      <dgm:prSet/>
      <dgm:spPr/>
      <dgm:t>
        <a:bodyPr/>
        <a:lstStyle/>
        <a:p>
          <a:endParaRPr lang="zh-CN" altLang="en-US"/>
        </a:p>
      </dgm:t>
    </dgm:pt>
    <dgm:pt modelId="{C974AC38-789A-4C8E-8201-D3A02653CB2F}" type="sibTrans" cxnId="{FDCE6D7C-4502-4747-8BF7-EB9AF8A8C70C}">
      <dgm:prSet/>
      <dgm:spPr/>
      <dgm:t>
        <a:bodyPr/>
        <a:lstStyle/>
        <a:p>
          <a:endParaRPr lang="zh-CN" altLang="en-US"/>
        </a:p>
      </dgm:t>
    </dgm:pt>
    <dgm:pt modelId="{E7739807-B14B-4AFF-BDFD-8A8D37490972}">
      <dgm:prSet phldrT="[文本]" custT="1"/>
      <dgm:spPr/>
      <dgm:t>
        <a:bodyPr/>
        <a:lstStyle/>
        <a:p>
          <a:pPr>
            <a:lnSpc>
              <a:spcPct val="100000"/>
            </a:lnSpc>
          </a:pPr>
          <a:r>
            <a:rPr lang="zh-CN" altLang="en-US" sz="2400" dirty="0" smtClean="0"/>
            <a:t>公众对</a:t>
          </a:r>
          <a:r>
            <a:rPr lang="zh-CN" altLang="en-US" sz="2400" dirty="0" smtClean="0">
              <a:solidFill>
                <a:srgbClr val="FF0000"/>
              </a:solidFill>
            </a:rPr>
            <a:t>屏幕分辨率与</a:t>
          </a:r>
          <a:r>
            <a:rPr lang="zh-CN" altLang="en-US" sz="2400" dirty="0" smtClean="0">
              <a:solidFill>
                <a:srgbClr val="FF0000"/>
              </a:solidFill>
            </a:rPr>
            <a:t>像素</a:t>
          </a:r>
          <a:r>
            <a:rPr lang="zh-CN" altLang="en-US" sz="2400" dirty="0" smtClean="0">
              <a:solidFill>
                <a:srgbClr val="0070C0"/>
              </a:solidFill>
            </a:rPr>
            <a:t>敏</a:t>
          </a:r>
          <a:r>
            <a:rPr lang="zh-CN" altLang="en-US" sz="2400" dirty="0" smtClean="0">
              <a:solidFill>
                <a:srgbClr val="0070C0"/>
              </a:solidFill>
            </a:rPr>
            <a:t>感度不高</a:t>
          </a:r>
          <a:r>
            <a:rPr lang="zh-CN" altLang="en-US" sz="2400" dirty="0" smtClean="0"/>
            <a:t>，相较于价格，生产时应更注意</a:t>
          </a:r>
          <a:r>
            <a:rPr lang="zh-CN" altLang="en-US" sz="2400" dirty="0" smtClean="0">
              <a:solidFill>
                <a:srgbClr val="FF0000"/>
              </a:solidFill>
            </a:rPr>
            <a:t>成本降低</a:t>
          </a:r>
          <a:endParaRPr lang="zh-CN" altLang="en-US" sz="2400" dirty="0">
            <a:solidFill>
              <a:srgbClr val="FF0000"/>
            </a:solidFill>
          </a:endParaRPr>
        </a:p>
      </dgm:t>
    </dgm:pt>
    <dgm:pt modelId="{9507BACA-1D65-4DE5-BC63-E35EAA700B17}" type="parTrans" cxnId="{28B71391-953B-4C97-B962-9D0A0CA04E2F}">
      <dgm:prSet/>
      <dgm:spPr/>
      <dgm:t>
        <a:bodyPr/>
        <a:lstStyle/>
        <a:p>
          <a:endParaRPr lang="zh-CN" altLang="en-US"/>
        </a:p>
      </dgm:t>
    </dgm:pt>
    <dgm:pt modelId="{1878C7E2-6BEF-40B6-B5B1-ECB55D3D7D85}" type="sibTrans" cxnId="{28B71391-953B-4C97-B962-9D0A0CA04E2F}">
      <dgm:prSet/>
      <dgm:spPr/>
      <dgm:t>
        <a:bodyPr/>
        <a:lstStyle/>
        <a:p>
          <a:endParaRPr lang="zh-CN" altLang="en-US"/>
        </a:p>
      </dgm:t>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493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0279" custScaleY="78544"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74414">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78512" custLinFactNeighborX="1720" custLinFactNeighborY="32471">
        <dgm:presLayoutVars>
          <dgm:bulletEnabled val="1"/>
        </dgm:presLayoutVars>
      </dgm:prSet>
      <dgm:spPr/>
      <dgm:t>
        <a:bodyPr/>
        <a:lstStyle/>
        <a:p>
          <a:endParaRPr lang="zh-CN" altLang="en-US"/>
        </a:p>
      </dgm:t>
    </dgm:pt>
  </dgm:ptLst>
  <dgm:cxnLst>
    <dgm:cxn modelId="{28B71391-953B-4C97-B962-9D0A0CA04E2F}" srcId="{47814C37-F493-4299-81DC-CAE3894975A6}" destId="{E7739807-B14B-4AFF-BDFD-8A8D37490972}" srcOrd="0" destOrd="0" parTransId="{9507BACA-1D65-4DE5-BC63-E35EAA700B17}" sibTransId="{1878C7E2-6BEF-40B6-B5B1-ECB55D3D7D85}"/>
    <dgm:cxn modelId="{71947489-F0A4-5449-809D-6BB982AEA8BB}" type="presOf" srcId="{47814C37-F493-4299-81DC-CAE3894975A6}" destId="{BE32D75B-6649-43C6-8B39-FB4895679A16}" srcOrd="0" destOrd="0" presId="urn:microsoft.com/office/officeart/2005/8/layout/vList6"/>
    <dgm:cxn modelId="{D8D77E6A-DC4B-4841-BD0C-EAC75B978A66}" type="presOf" srcId="{05512DBE-4089-421E-8449-DFDC84FC9C15}" destId="{2645EF57-307A-43C8-8ECA-4E4322153777}" srcOrd="0" destOrd="0" presId="urn:microsoft.com/office/officeart/2005/8/layout/vList6"/>
    <dgm:cxn modelId="{BFAE188E-BA2D-8342-A03D-78A24B35F91F}" type="presOf" srcId="{60046057-0083-44BC-979F-8B3B9A33F70D}" destId="{48BAC9D4-3257-4948-847F-E8337EB792DD}"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93401BC1-4FF5-A64F-9A7C-8B0911778E5B}" type="presOf" srcId="{F10DED6F-F1A5-4395-8D97-81E6FC84D1A1}" destId="{6A1A3DCA-A819-45E8-AE5B-3C4B633FD574}" srcOrd="0" destOrd="0" presId="urn:microsoft.com/office/officeart/2005/8/layout/vList6"/>
    <dgm:cxn modelId="{35742238-644E-45E2-8396-8C873388ABC3}" srcId="{60046057-0083-44BC-979F-8B3B9A33F70D}" destId="{47814C37-F493-4299-81DC-CAE3894975A6}" srcOrd="1" destOrd="0" parTransId="{B4FA5893-5448-49F9-B322-96E6DC01451D}" sibTransId="{2848245C-187A-42BD-86F0-C2FAF031B6E7}"/>
    <dgm:cxn modelId="{E2CB2EE8-8C60-415F-AE2C-B337DD494276}" srcId="{60046057-0083-44BC-979F-8B3B9A33F70D}" destId="{F10DED6F-F1A5-4395-8D97-81E6FC84D1A1}" srcOrd="0" destOrd="0" parTransId="{5871CD4D-75FC-46EE-99C3-F1CD76D08F38}" sibTransId="{733DB24E-E952-42C6-AAE2-7E8EDBF9780B}"/>
    <dgm:cxn modelId="{908C2252-AFBA-C34E-B3D1-85C7F1EF8AE6}" type="presOf" srcId="{E7739807-B14B-4AFF-BDFD-8A8D37490972}" destId="{608BD255-0184-476F-AF9E-EC3422C6E1F9}" srcOrd="0" destOrd="0" presId="urn:microsoft.com/office/officeart/2005/8/layout/vList6"/>
    <dgm:cxn modelId="{E0D221DB-B947-3240-A122-9980D9E8612A}" type="presParOf" srcId="{48BAC9D4-3257-4948-847F-E8337EB792DD}" destId="{7E07806B-11DD-4592-A0A1-74E0ED7745E2}" srcOrd="0" destOrd="0" presId="urn:microsoft.com/office/officeart/2005/8/layout/vList6"/>
    <dgm:cxn modelId="{C5F479DA-0A34-8146-9A04-56621DF27E91}" type="presParOf" srcId="{7E07806B-11DD-4592-A0A1-74E0ED7745E2}" destId="{6A1A3DCA-A819-45E8-AE5B-3C4B633FD574}" srcOrd="0" destOrd="0" presId="urn:microsoft.com/office/officeart/2005/8/layout/vList6"/>
    <dgm:cxn modelId="{135430F3-F099-6845-8E6E-FFB596A54ED7}" type="presParOf" srcId="{7E07806B-11DD-4592-A0A1-74E0ED7745E2}" destId="{2645EF57-307A-43C8-8ECA-4E4322153777}" srcOrd="1" destOrd="0" presId="urn:microsoft.com/office/officeart/2005/8/layout/vList6"/>
    <dgm:cxn modelId="{580C8517-460F-E647-9869-19C68A0AEE6D}" type="presParOf" srcId="{48BAC9D4-3257-4948-847F-E8337EB792DD}" destId="{EB4AD5EE-649D-486F-8AF6-F1AE2D7E2611}" srcOrd="1" destOrd="0" presId="urn:microsoft.com/office/officeart/2005/8/layout/vList6"/>
    <dgm:cxn modelId="{8915A111-0287-7247-870E-0528FF9C4057}" type="presParOf" srcId="{48BAC9D4-3257-4948-847F-E8337EB792DD}" destId="{488CD8C2-0D89-4293-AAD3-3748380B7BFD}" srcOrd="2" destOrd="0" presId="urn:microsoft.com/office/officeart/2005/8/layout/vList6"/>
    <dgm:cxn modelId="{712D0C15-13F9-CC45-AF22-B5FF409345FC}" type="presParOf" srcId="{488CD8C2-0D89-4293-AAD3-3748380B7BFD}" destId="{BE32D75B-6649-43C6-8B39-FB4895679A16}" srcOrd="0" destOrd="0" presId="urn:microsoft.com/office/officeart/2005/8/layout/vList6"/>
    <dgm:cxn modelId="{25C27546-46A0-DB43-A4FE-3DF0D087388C}"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b="1" dirty="0" smtClean="0"/>
            <a:t>定性分析</a:t>
          </a:r>
          <a:endParaRPr lang="zh-CN" altLang="en-US" b="1"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zh-CN" altLang="en-US" b="1" dirty="0" smtClean="0">
              <a:solidFill>
                <a:srgbClr val="FF0000"/>
              </a:solidFill>
            </a:rPr>
            <a:t>权重确定方法</a:t>
          </a:r>
          <a:r>
            <a:rPr lang="zh-CN" altLang="en-US" b="1" dirty="0" smtClean="0"/>
            <a:t>可对独立变量重要程度进行直观的</a:t>
          </a:r>
          <a:r>
            <a:rPr lang="zh-CN" altLang="en-US" b="1" dirty="0" smtClean="0">
              <a:solidFill>
                <a:srgbClr val="FF0000"/>
              </a:solidFill>
            </a:rPr>
            <a:t>定性</a:t>
          </a:r>
          <a:r>
            <a:rPr lang="zh-CN" altLang="en-US" b="1" dirty="0" smtClean="0"/>
            <a:t>展现，帮助生产商进行辅助分析</a:t>
          </a:r>
          <a:endParaRPr lang="zh-CN" altLang="en-US" b="1"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b="1" dirty="0" smtClean="0"/>
            <a:t>因素排名</a:t>
          </a:r>
          <a:endParaRPr lang="zh-CN" altLang="en-US" b="1"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b="1" dirty="0" smtClean="0">
              <a:solidFill>
                <a:srgbClr val="FF0000"/>
              </a:solidFill>
            </a:rPr>
            <a:t>主成分分析</a:t>
          </a:r>
          <a:r>
            <a:rPr lang="zh-CN" altLang="en-US" b="1" dirty="0" smtClean="0"/>
            <a:t>，</a:t>
          </a:r>
          <a:r>
            <a:rPr lang="zh-CN" altLang="en-US" b="1" dirty="0" smtClean="0">
              <a:solidFill>
                <a:srgbClr val="FF0000"/>
              </a:solidFill>
            </a:rPr>
            <a:t>神经网络</a:t>
          </a:r>
          <a:r>
            <a:rPr lang="zh-CN" altLang="en-US" b="1" dirty="0" smtClean="0"/>
            <a:t>等定量数据处理方法分析独立变量，探究大众需求，得出了</a:t>
          </a:r>
          <a:r>
            <a:rPr lang="zh-CN" altLang="en-US" b="1" dirty="0" smtClean="0">
              <a:solidFill>
                <a:srgbClr val="FF0000"/>
              </a:solidFill>
            </a:rPr>
            <a:t>重要因素的具体排名</a:t>
          </a:r>
          <a:endParaRPr lang="zh-CN" altLang="en-US" b="1" dirty="0">
            <a:solidFill>
              <a:srgbClr val="FF0000"/>
            </a:solidFill>
          </a:endParaRPr>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b="1" dirty="0" smtClean="0"/>
            <a:t>定量优化</a:t>
          </a:r>
          <a:endParaRPr lang="zh-CN" altLang="en-US" b="1"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b="1" dirty="0" smtClean="0">
              <a:solidFill>
                <a:srgbClr val="FF0000"/>
              </a:solidFill>
            </a:rPr>
            <a:t>优化模型</a:t>
          </a:r>
          <a:r>
            <a:rPr lang="zh-CN" altLang="en-US" b="1" dirty="0" smtClean="0"/>
            <a:t>对手机</a:t>
          </a:r>
          <a:r>
            <a:rPr lang="zh-CN" altLang="en-US" b="1" dirty="0" smtClean="0">
              <a:solidFill>
                <a:srgbClr val="FF0000"/>
              </a:solidFill>
            </a:rPr>
            <a:t>具体特征</a:t>
          </a:r>
          <a:r>
            <a:rPr lang="zh-CN" altLang="en-US" b="1" dirty="0" smtClean="0"/>
            <a:t>对销量的影响进行了</a:t>
          </a:r>
          <a:r>
            <a:rPr lang="zh-CN" altLang="en-US" b="1" dirty="0" smtClean="0">
              <a:solidFill>
                <a:srgbClr val="FF0000"/>
              </a:solidFill>
            </a:rPr>
            <a:t>定量分析</a:t>
          </a:r>
          <a:r>
            <a:rPr lang="zh-CN" altLang="en-US" b="1" dirty="0" smtClean="0"/>
            <a:t>，其结论对具体产品制造进行了指导优化</a:t>
          </a:r>
          <a:endParaRPr lang="zh-CN" altLang="en-US" b="1"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b="1" dirty="0" smtClean="0">
              <a:solidFill>
                <a:srgbClr val="FF0000"/>
              </a:solidFill>
            </a:rPr>
            <a:t>应用与优化模型</a:t>
          </a:r>
          <a:r>
            <a:rPr lang="zh-CN" altLang="en-US" b="1" dirty="0" smtClean="0"/>
            <a:t>可以成功高效的</a:t>
          </a:r>
          <a:r>
            <a:rPr lang="zh-CN" altLang="en-US" b="1" dirty="0" smtClean="0">
              <a:solidFill>
                <a:srgbClr val="FF0000"/>
              </a:solidFill>
            </a:rPr>
            <a:t>预测销量</a:t>
          </a:r>
          <a:r>
            <a:rPr lang="zh-CN" altLang="en-US" b="1" dirty="0" smtClean="0"/>
            <a:t>，有着重要的</a:t>
          </a:r>
          <a:r>
            <a:rPr lang="zh-CN" altLang="en-US" b="1" dirty="0" smtClean="0">
              <a:solidFill>
                <a:srgbClr val="FF0000"/>
              </a:solidFill>
            </a:rPr>
            <a:t>实际应用价值</a:t>
          </a:r>
          <a:endParaRPr lang="zh-CN" altLang="en-US" b="1" dirty="0">
            <a:solidFill>
              <a:srgbClr val="FF0000"/>
            </a:solidFill>
          </a:endParaRPr>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b="1" dirty="0" smtClean="0"/>
            <a:t>应用价值</a:t>
          </a:r>
          <a:endParaRPr lang="zh-CN" altLang="en-US" b="1"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E10A3-236E-FA45-A22B-E20FD720F627}">
      <dsp:nvSpPr>
        <dsp:cNvPr id="0" name=""/>
        <dsp:cNvSpPr/>
      </dsp:nvSpPr>
      <dsp:spPr>
        <a:xfrm>
          <a:off x="406" y="2124595"/>
          <a:ext cx="1777187" cy="1465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altLang="zh-CN" sz="2700" b="1" kern="1200" dirty="0" smtClean="0"/>
            <a:t>Ali</a:t>
          </a:r>
          <a:r>
            <a:rPr lang="zh-CN" altLang="en-US" sz="2700" b="1" kern="1200" dirty="0" smtClean="0"/>
            <a:t> </a:t>
          </a:r>
          <a:r>
            <a:rPr lang="en-US" altLang="zh-CN" sz="2700" b="1" kern="1200" dirty="0" smtClean="0"/>
            <a:t>Express</a:t>
          </a:r>
          <a:endParaRPr lang="zh-CN" altLang="en-US" sz="2700" b="1" kern="1200" dirty="0"/>
        </a:p>
      </dsp:txBody>
      <dsp:txXfrm>
        <a:off x="34138" y="2158327"/>
        <a:ext cx="1709723" cy="1084242"/>
      </dsp:txXfrm>
    </dsp:sp>
    <dsp:sp modelId="{1C240820-C469-AF49-99CB-46ADD00BF4B7}">
      <dsp:nvSpPr>
        <dsp:cNvPr id="0" name=""/>
        <dsp:cNvSpPr/>
      </dsp:nvSpPr>
      <dsp:spPr>
        <a:xfrm>
          <a:off x="1020324" y="2549794"/>
          <a:ext cx="1847502" cy="1847502"/>
        </a:xfrm>
        <a:prstGeom prst="leftCircularArrow">
          <a:avLst>
            <a:gd name="adj1" fmla="val 2550"/>
            <a:gd name="adj2" fmla="val 309429"/>
            <a:gd name="adj3" fmla="val 2084940"/>
            <a:gd name="adj4" fmla="val 9024489"/>
            <a:gd name="adj5" fmla="val 2975"/>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B33859E7-DCAB-7A4B-AF92-D6C458072AD8}">
      <dsp:nvSpPr>
        <dsp:cNvPr id="0" name=""/>
        <dsp:cNvSpPr/>
      </dsp:nvSpPr>
      <dsp:spPr>
        <a:xfrm>
          <a:off x="395336" y="3276302"/>
          <a:ext cx="1579722" cy="628203"/>
        </a:xfrm>
        <a:prstGeom prst="roundRect">
          <a:avLst>
            <a:gd name="adj" fmla="val 10000"/>
          </a:avLst>
        </a:prstGeom>
        <a:solidFill>
          <a:srgbClr val="FF9A56"/>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原始数据</a:t>
          </a:r>
          <a:endParaRPr lang="zh-CN" altLang="en-US" sz="2800" b="1" kern="1200" dirty="0"/>
        </a:p>
      </dsp:txBody>
      <dsp:txXfrm>
        <a:off x="413735" y="3294701"/>
        <a:ext cx="1542924" cy="591405"/>
      </dsp:txXfrm>
    </dsp:sp>
    <dsp:sp modelId="{1D2326C6-8DF1-A54D-B3E6-7439FEF9387D}">
      <dsp:nvSpPr>
        <dsp:cNvPr id="0" name=""/>
        <dsp:cNvSpPr/>
      </dsp:nvSpPr>
      <dsp:spPr>
        <a:xfrm>
          <a:off x="2199417" y="2124595"/>
          <a:ext cx="1777187" cy="1465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zh-CN" altLang="en-US" sz="2700" b="1" kern="1200" dirty="0" smtClean="0"/>
            <a:t>提取关键词</a:t>
          </a:r>
          <a:endParaRPr lang="zh-CN" altLang="en-US" sz="2700" b="1" kern="1200" dirty="0"/>
        </a:p>
      </dsp:txBody>
      <dsp:txXfrm>
        <a:off x="2233149" y="2472429"/>
        <a:ext cx="1709723" cy="1084242"/>
      </dsp:txXfrm>
    </dsp:sp>
    <dsp:sp modelId="{F40ECD94-FDC7-0F48-AFEB-DA35E7D37198}">
      <dsp:nvSpPr>
        <dsp:cNvPr id="0" name=""/>
        <dsp:cNvSpPr/>
      </dsp:nvSpPr>
      <dsp:spPr>
        <a:xfrm>
          <a:off x="3204526" y="1260229"/>
          <a:ext cx="2074587" cy="2074587"/>
        </a:xfrm>
        <a:prstGeom prst="circularArrow">
          <a:avLst>
            <a:gd name="adj1" fmla="val 2271"/>
            <a:gd name="adj2" fmla="val 273786"/>
            <a:gd name="adj3" fmla="val 19550703"/>
            <a:gd name="adj4" fmla="val 12575511"/>
            <a:gd name="adj5" fmla="val 2650"/>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4BAEA2B6-9B04-7944-A3CB-3AA0C8CF5EA3}">
      <dsp:nvSpPr>
        <dsp:cNvPr id="0" name=""/>
        <dsp:cNvSpPr/>
      </dsp:nvSpPr>
      <dsp:spPr>
        <a:xfrm>
          <a:off x="2594348" y="1810494"/>
          <a:ext cx="1579722" cy="628203"/>
        </a:xfrm>
        <a:prstGeom prst="roundRect">
          <a:avLst>
            <a:gd name="adj" fmla="val 10000"/>
          </a:avLst>
        </a:prstGeom>
        <a:solidFill>
          <a:srgbClr val="00B0F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数据提取</a:t>
          </a:r>
          <a:endParaRPr lang="zh-CN" altLang="en-US" sz="2800" b="1" kern="1200" dirty="0"/>
        </a:p>
      </dsp:txBody>
      <dsp:txXfrm>
        <a:off x="2612747" y="1828893"/>
        <a:ext cx="1542924" cy="591405"/>
      </dsp:txXfrm>
    </dsp:sp>
    <dsp:sp modelId="{0D84B994-5634-F540-9304-16120A2AAC52}">
      <dsp:nvSpPr>
        <dsp:cNvPr id="0" name=""/>
        <dsp:cNvSpPr/>
      </dsp:nvSpPr>
      <dsp:spPr>
        <a:xfrm>
          <a:off x="4398429" y="2124595"/>
          <a:ext cx="1777187" cy="1465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zh-CN" altLang="en-US" sz="2700" b="1" kern="1200" dirty="0" smtClean="0"/>
            <a:t>削减变量</a:t>
          </a:r>
          <a:endParaRPr lang="zh-CN" altLang="en-US" sz="2700" b="1" kern="1200" dirty="0"/>
        </a:p>
      </dsp:txBody>
      <dsp:txXfrm>
        <a:off x="4432161" y="2158327"/>
        <a:ext cx="1709723" cy="1084242"/>
      </dsp:txXfrm>
    </dsp:sp>
    <dsp:sp modelId="{C408327A-1DD3-9D41-B796-4CFD61EEDB33}">
      <dsp:nvSpPr>
        <dsp:cNvPr id="0" name=""/>
        <dsp:cNvSpPr/>
      </dsp:nvSpPr>
      <dsp:spPr>
        <a:xfrm>
          <a:off x="5418347" y="2549794"/>
          <a:ext cx="1847502" cy="1847502"/>
        </a:xfrm>
        <a:prstGeom prst="leftCircularArrow">
          <a:avLst>
            <a:gd name="adj1" fmla="val 2550"/>
            <a:gd name="adj2" fmla="val 309429"/>
            <a:gd name="adj3" fmla="val 2084940"/>
            <a:gd name="adj4" fmla="val 9024489"/>
            <a:gd name="adj5" fmla="val 2975"/>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382EFC9B-EE14-E343-8493-5783CFFD7F75}">
      <dsp:nvSpPr>
        <dsp:cNvPr id="0" name=""/>
        <dsp:cNvSpPr/>
      </dsp:nvSpPr>
      <dsp:spPr>
        <a:xfrm>
          <a:off x="4793359" y="3276302"/>
          <a:ext cx="1579722" cy="628203"/>
        </a:xfrm>
        <a:prstGeom prst="roundRect">
          <a:avLst>
            <a:gd name="adj" fmla="val 10000"/>
          </a:avLst>
        </a:prstGeom>
        <a:solidFill>
          <a:srgbClr val="7030A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数据处理</a:t>
          </a:r>
          <a:endParaRPr lang="zh-CN" altLang="en-US" sz="2800" b="1" kern="1200" dirty="0"/>
        </a:p>
      </dsp:txBody>
      <dsp:txXfrm>
        <a:off x="4811758" y="3294701"/>
        <a:ext cx="1542924" cy="591405"/>
      </dsp:txXfrm>
    </dsp:sp>
    <dsp:sp modelId="{FC6B481A-9769-C446-B06A-AD874D6C6ED2}">
      <dsp:nvSpPr>
        <dsp:cNvPr id="0" name=""/>
        <dsp:cNvSpPr/>
      </dsp:nvSpPr>
      <dsp:spPr>
        <a:xfrm>
          <a:off x="6597440" y="2124595"/>
          <a:ext cx="1777187" cy="1465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zh-CN" altLang="en-US" sz="2700" b="1" kern="1200" dirty="0" smtClean="0"/>
            <a:t>定性结论</a:t>
          </a:r>
          <a:endParaRPr lang="zh-CN" altLang="en-US" sz="2700" b="1" kern="1200" dirty="0"/>
        </a:p>
        <a:p>
          <a:pPr marL="228600" lvl="1" indent="-228600" algn="l" defTabSz="1200150">
            <a:lnSpc>
              <a:spcPct val="90000"/>
            </a:lnSpc>
            <a:spcBef>
              <a:spcPct val="0"/>
            </a:spcBef>
            <a:spcAft>
              <a:spcPct val="15000"/>
            </a:spcAft>
            <a:buChar char="•"/>
          </a:pPr>
          <a:r>
            <a:rPr lang="zh-CN" altLang="en-US" sz="2700" b="1" kern="1200" dirty="0" smtClean="0"/>
            <a:t>单一变量</a:t>
          </a:r>
          <a:endParaRPr lang="zh-CN" altLang="en-US" sz="2700" b="1" kern="1200" dirty="0"/>
        </a:p>
      </dsp:txBody>
      <dsp:txXfrm>
        <a:off x="6631172" y="2472429"/>
        <a:ext cx="1709723" cy="1084242"/>
      </dsp:txXfrm>
    </dsp:sp>
    <dsp:sp modelId="{3CE8E989-C70A-C247-9506-811767E2C2AE}">
      <dsp:nvSpPr>
        <dsp:cNvPr id="0" name=""/>
        <dsp:cNvSpPr/>
      </dsp:nvSpPr>
      <dsp:spPr>
        <a:xfrm>
          <a:off x="6992371" y="1810494"/>
          <a:ext cx="1579722" cy="628203"/>
        </a:xfrm>
        <a:prstGeom prst="roundRect">
          <a:avLst>
            <a:gd name="adj" fmla="val 10000"/>
          </a:avLst>
        </a:prstGeom>
        <a:solidFill>
          <a:srgbClr val="92D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建立模型</a:t>
          </a:r>
          <a:endParaRPr lang="zh-CN" altLang="en-US" sz="2800" b="1" kern="1200" dirty="0"/>
        </a:p>
      </dsp:txBody>
      <dsp:txXfrm>
        <a:off x="7010770" y="1828893"/>
        <a:ext cx="1542924" cy="591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E10A3-236E-FA45-A22B-E20FD720F627}">
      <dsp:nvSpPr>
        <dsp:cNvPr id="0" name=""/>
        <dsp:cNvSpPr/>
      </dsp:nvSpPr>
      <dsp:spPr>
        <a:xfrm>
          <a:off x="6957867"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定量结论</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多重变量</a:t>
          </a:r>
          <a:endParaRPr lang="zh-CN" altLang="en-US" sz="2400" kern="1200" dirty="0"/>
        </a:p>
      </dsp:txBody>
      <dsp:txXfrm>
        <a:off x="6988453" y="2223549"/>
        <a:ext cx="1550233" cy="983099"/>
      </dsp:txXfrm>
    </dsp:sp>
    <dsp:sp modelId="{1C240820-C469-AF49-99CB-46ADD00BF4B7}">
      <dsp:nvSpPr>
        <dsp:cNvPr id="0" name=""/>
        <dsp:cNvSpPr/>
      </dsp:nvSpPr>
      <dsp:spPr>
        <a:xfrm>
          <a:off x="5991146" y="2595925"/>
          <a:ext cx="1651828" cy="1651828"/>
        </a:xfrm>
        <a:prstGeom prst="circularArrow">
          <a:avLst>
            <a:gd name="adj1" fmla="val 2586"/>
            <a:gd name="adj2" fmla="val 314062"/>
            <a:gd name="adj3" fmla="val 8710427"/>
            <a:gd name="adj4" fmla="val 1775511"/>
            <a:gd name="adj5" fmla="val 3017"/>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B33859E7-DCAB-7A4B-AF92-D6C458072AD8}">
      <dsp:nvSpPr>
        <dsp:cNvPr id="0" name=""/>
        <dsp:cNvSpPr/>
      </dsp:nvSpPr>
      <dsp:spPr>
        <a:xfrm>
          <a:off x="6602162" y="3237234"/>
          <a:ext cx="1785680" cy="569602"/>
        </a:xfrm>
        <a:prstGeom prst="roundRect">
          <a:avLst>
            <a:gd name="adj" fmla="val 10000"/>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模型优化</a:t>
          </a:r>
          <a:endParaRPr lang="zh-CN" altLang="en-US" sz="2800" kern="1200" dirty="0"/>
        </a:p>
      </dsp:txBody>
      <dsp:txXfrm>
        <a:off x="6618845" y="3253917"/>
        <a:ext cx="1752314" cy="536236"/>
      </dsp:txXfrm>
    </dsp:sp>
    <dsp:sp modelId="{1D2326C6-8DF1-A54D-B3E6-7439FEF9387D}">
      <dsp:nvSpPr>
        <dsp:cNvPr id="0" name=""/>
        <dsp:cNvSpPr/>
      </dsp:nvSpPr>
      <dsp:spPr>
        <a:xfrm>
          <a:off x="4787327"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预测销量</a:t>
          </a:r>
          <a:endParaRPr lang="zh-CN" altLang="en-US" sz="2400" kern="1200" dirty="0"/>
        </a:p>
      </dsp:txBody>
      <dsp:txXfrm>
        <a:off x="4817913" y="2508351"/>
        <a:ext cx="1550233" cy="983099"/>
      </dsp:txXfrm>
    </dsp:sp>
    <dsp:sp modelId="{F40ECD94-FDC7-0F48-AFEB-DA35E7D37198}">
      <dsp:nvSpPr>
        <dsp:cNvPr id="0" name=""/>
        <dsp:cNvSpPr/>
      </dsp:nvSpPr>
      <dsp:spPr>
        <a:xfrm>
          <a:off x="3283144" y="1321728"/>
          <a:ext cx="2226787" cy="2226787"/>
        </a:xfrm>
        <a:prstGeom prst="leftCircularArrow">
          <a:avLst>
            <a:gd name="adj1" fmla="val 1918"/>
            <a:gd name="adj2" fmla="val 229417"/>
            <a:gd name="adj3" fmla="val 12804928"/>
            <a:gd name="adj4" fmla="val 19824489"/>
            <a:gd name="adj5" fmla="val 2238"/>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4BAEA2B6-9B04-7944-A3CB-3AA0C8CF5EA3}">
      <dsp:nvSpPr>
        <dsp:cNvPr id="0" name=""/>
        <dsp:cNvSpPr/>
      </dsp:nvSpPr>
      <dsp:spPr>
        <a:xfrm>
          <a:off x="4608282" y="1908162"/>
          <a:ext cx="1432360" cy="569602"/>
        </a:xfrm>
        <a:prstGeom prst="roundRect">
          <a:avLst>
            <a:gd name="adj" fmla="val 10000"/>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应用</a:t>
          </a:r>
          <a:endParaRPr lang="zh-CN" altLang="en-US" sz="2800" kern="1200" dirty="0"/>
        </a:p>
      </dsp:txBody>
      <dsp:txXfrm>
        <a:off x="4624965" y="1924845"/>
        <a:ext cx="1398994" cy="536236"/>
      </dsp:txXfrm>
    </dsp:sp>
    <dsp:sp modelId="{0D84B994-5634-F540-9304-16120A2AAC52}">
      <dsp:nvSpPr>
        <dsp:cNvPr id="0" name=""/>
        <dsp:cNvSpPr/>
      </dsp:nvSpPr>
      <dsp:spPr>
        <a:xfrm>
          <a:off x="2156378" y="2192963"/>
          <a:ext cx="2248474"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评估精准度</a:t>
          </a:r>
          <a:endParaRPr lang="zh-CN" altLang="en-US" sz="2400" kern="1200" dirty="0"/>
        </a:p>
      </dsp:txBody>
      <dsp:txXfrm>
        <a:off x="2186964" y="2223549"/>
        <a:ext cx="2187302" cy="983099"/>
      </dsp:txXfrm>
    </dsp:sp>
    <dsp:sp modelId="{C408327A-1DD3-9D41-B796-4CFD61EEDB33}">
      <dsp:nvSpPr>
        <dsp:cNvPr id="0" name=""/>
        <dsp:cNvSpPr/>
      </dsp:nvSpPr>
      <dsp:spPr>
        <a:xfrm>
          <a:off x="1376932" y="2491047"/>
          <a:ext cx="1792244" cy="1792244"/>
        </a:xfrm>
        <a:prstGeom prst="circularArrow">
          <a:avLst>
            <a:gd name="adj1" fmla="val 2384"/>
            <a:gd name="adj2" fmla="val 288101"/>
            <a:gd name="adj3" fmla="val 8736388"/>
            <a:gd name="adj4" fmla="val 1775511"/>
            <a:gd name="adj5" fmla="val 2781"/>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382EFC9B-EE14-E343-8493-5783CFFD7F75}">
      <dsp:nvSpPr>
        <dsp:cNvPr id="0" name=""/>
        <dsp:cNvSpPr/>
      </dsp:nvSpPr>
      <dsp:spPr>
        <a:xfrm>
          <a:off x="1997106" y="3237234"/>
          <a:ext cx="2029883" cy="569602"/>
        </a:xfrm>
        <a:prstGeom prst="roundRect">
          <a:avLst>
            <a:gd name="adj" fmla="val 10000"/>
          </a:avLst>
        </a:prstGeom>
        <a:solidFill>
          <a:srgbClr val="00B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灵敏度分析</a:t>
          </a:r>
          <a:endParaRPr lang="zh-CN" altLang="en-US" sz="2800" kern="1200" dirty="0"/>
        </a:p>
      </dsp:txBody>
      <dsp:txXfrm>
        <a:off x="2013789" y="3253917"/>
        <a:ext cx="1996517" cy="536236"/>
      </dsp:txXfrm>
    </dsp:sp>
    <dsp:sp modelId="{FC6B481A-9769-C446-B06A-AD874D6C6ED2}">
      <dsp:nvSpPr>
        <dsp:cNvPr id="0" name=""/>
        <dsp:cNvSpPr/>
      </dsp:nvSpPr>
      <dsp:spPr>
        <a:xfrm>
          <a:off x="182271"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数据结果</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优缺点</a:t>
          </a:r>
          <a:endParaRPr lang="zh-CN" altLang="en-US" sz="2400" kern="1200" dirty="0"/>
        </a:p>
      </dsp:txBody>
      <dsp:txXfrm>
        <a:off x="212857" y="2508351"/>
        <a:ext cx="1550233" cy="983099"/>
      </dsp:txXfrm>
    </dsp:sp>
    <dsp:sp modelId="{3CE8E989-C70A-C247-9506-811767E2C2AE}">
      <dsp:nvSpPr>
        <dsp:cNvPr id="0" name=""/>
        <dsp:cNvSpPr/>
      </dsp:nvSpPr>
      <dsp:spPr>
        <a:xfrm>
          <a:off x="3226" y="1908162"/>
          <a:ext cx="1432360" cy="569602"/>
        </a:xfrm>
        <a:prstGeom prst="roundRect">
          <a:avLst>
            <a:gd name="adj" fmla="val 10000"/>
          </a:avLst>
        </a:prstGeom>
        <a:solidFill>
          <a:srgbClr val="0070C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结论</a:t>
          </a:r>
          <a:endParaRPr lang="zh-CN" altLang="en-US" sz="2800" kern="1200" dirty="0"/>
        </a:p>
      </dsp:txBody>
      <dsp:txXfrm>
        <a:off x="19909" y="1924845"/>
        <a:ext cx="1398994" cy="536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3659915" y="147102"/>
          <a:ext cx="6715427" cy="107703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150000"/>
            </a:lnSpc>
            <a:spcBef>
              <a:spcPct val="0"/>
            </a:spcBef>
            <a:spcAft>
              <a:spcPct val="15000"/>
            </a:spcAft>
            <a:buChar char="•"/>
          </a:pPr>
          <a:r>
            <a:rPr lang="en-US" altLang="zh-CN" sz="2400" kern="1200" dirty="0" smtClean="0">
              <a:solidFill>
                <a:srgbClr val="FF0000"/>
              </a:solidFill>
            </a:rPr>
            <a:t>RAM,ROM,CPU</a:t>
          </a:r>
          <a:r>
            <a:rPr lang="zh-CN" altLang="en-US" sz="2400" kern="1200" dirty="0" smtClean="0"/>
            <a:t>可成为生产时质量提高的首选</a:t>
          </a:r>
          <a:endParaRPr lang="zh-CN" altLang="en-US" sz="2400" kern="1200" dirty="0"/>
        </a:p>
      </dsp:txBody>
      <dsp:txXfrm>
        <a:off x="3659915" y="281731"/>
        <a:ext cx="6311540" cy="807773"/>
      </dsp:txXfrm>
    </dsp:sp>
    <dsp:sp modelId="{6A1A3DCA-A819-45E8-AE5B-3C4B633FD574}">
      <dsp:nvSpPr>
        <dsp:cNvPr id="0" name=""/>
        <dsp:cNvSpPr/>
      </dsp:nvSpPr>
      <dsp:spPr>
        <a:xfrm>
          <a:off x="773395" y="351"/>
          <a:ext cx="2899020" cy="1371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dirty="0" smtClean="0"/>
            <a:t>首选因素</a:t>
          </a:r>
          <a:endParaRPr lang="zh-CN" altLang="en-US" sz="4400" kern="1200" dirty="0"/>
        </a:p>
      </dsp:txBody>
      <dsp:txXfrm>
        <a:off x="840334" y="67290"/>
        <a:ext cx="2765142" cy="1237368"/>
      </dsp:txXfrm>
    </dsp:sp>
    <dsp:sp modelId="{608BD255-0184-476F-AF9E-EC3422C6E1F9}">
      <dsp:nvSpPr>
        <dsp:cNvPr id="0" name=""/>
        <dsp:cNvSpPr/>
      </dsp:nvSpPr>
      <dsp:spPr>
        <a:xfrm>
          <a:off x="3747341" y="1803727"/>
          <a:ext cx="7142345" cy="107659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100000"/>
            </a:lnSpc>
            <a:spcBef>
              <a:spcPct val="0"/>
            </a:spcBef>
            <a:spcAft>
              <a:spcPct val="15000"/>
            </a:spcAft>
            <a:buChar char="•"/>
          </a:pPr>
          <a:r>
            <a:rPr lang="zh-CN" altLang="en-US" sz="2400" kern="1200" dirty="0" smtClean="0"/>
            <a:t>公众对</a:t>
          </a:r>
          <a:r>
            <a:rPr lang="zh-CN" altLang="en-US" sz="2400" kern="1200" dirty="0" smtClean="0">
              <a:solidFill>
                <a:srgbClr val="FF0000"/>
              </a:solidFill>
            </a:rPr>
            <a:t>屏幕分辨率与</a:t>
          </a:r>
          <a:r>
            <a:rPr lang="zh-CN" altLang="en-US" sz="2400" kern="1200" dirty="0" smtClean="0">
              <a:solidFill>
                <a:srgbClr val="FF0000"/>
              </a:solidFill>
            </a:rPr>
            <a:t>像素</a:t>
          </a:r>
          <a:r>
            <a:rPr lang="zh-CN" altLang="en-US" sz="2400" kern="1200" dirty="0" smtClean="0">
              <a:solidFill>
                <a:srgbClr val="0070C0"/>
              </a:solidFill>
            </a:rPr>
            <a:t>敏</a:t>
          </a:r>
          <a:r>
            <a:rPr lang="zh-CN" altLang="en-US" sz="2400" kern="1200" dirty="0" smtClean="0">
              <a:solidFill>
                <a:srgbClr val="0070C0"/>
              </a:solidFill>
            </a:rPr>
            <a:t>感度不高</a:t>
          </a:r>
          <a:r>
            <a:rPr lang="zh-CN" altLang="en-US" sz="2400" kern="1200" dirty="0" smtClean="0"/>
            <a:t>，相较于价格，生产时应更注意</a:t>
          </a:r>
          <a:r>
            <a:rPr lang="zh-CN" altLang="en-US" sz="2400" kern="1200" dirty="0" smtClean="0">
              <a:solidFill>
                <a:srgbClr val="FF0000"/>
              </a:solidFill>
            </a:rPr>
            <a:t>成本降低</a:t>
          </a:r>
          <a:endParaRPr lang="zh-CN" altLang="en-US" sz="2400" kern="1200" dirty="0">
            <a:solidFill>
              <a:srgbClr val="FF0000"/>
            </a:solidFill>
          </a:endParaRPr>
        </a:p>
      </dsp:txBody>
      <dsp:txXfrm>
        <a:off x="3747341" y="1938301"/>
        <a:ext cx="6738623" cy="807444"/>
      </dsp:txXfrm>
    </dsp:sp>
    <dsp:sp modelId="{BE32D75B-6649-43C6-8B39-FB4895679A16}">
      <dsp:nvSpPr>
        <dsp:cNvPr id="0" name=""/>
        <dsp:cNvSpPr/>
      </dsp:nvSpPr>
      <dsp:spPr>
        <a:xfrm>
          <a:off x="348342" y="1508722"/>
          <a:ext cx="3322210" cy="13712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dirty="0" smtClean="0"/>
            <a:t>不敏感因素</a:t>
          </a:r>
          <a:endParaRPr lang="zh-CN" altLang="en-US" sz="4400" kern="1200" dirty="0"/>
        </a:p>
      </dsp:txBody>
      <dsp:txXfrm>
        <a:off x="415281" y="1575661"/>
        <a:ext cx="3188332" cy="12373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定性分析</a:t>
          </a:r>
          <a:endParaRPr lang="zh-CN" altLang="en-US" sz="2000" b="1" kern="1200" dirty="0"/>
        </a:p>
      </dsp:txBody>
      <dsp:txXfrm rot="-5400000">
        <a:off x="1" y="547624"/>
        <a:ext cx="1074353" cy="460437"/>
      </dsp:txXfrm>
    </dsp:sp>
    <dsp:sp modelId="{4C720786-CD0F-4B01-9C54-52A2D3B3891A}">
      <dsp:nvSpPr>
        <dsp:cNvPr id="0" name=""/>
        <dsp:cNvSpPr/>
      </dsp:nvSpPr>
      <dsp:spPr>
        <a:xfrm rot="5400000">
          <a:off x="4324619" y="-324655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solidFill>
                <a:srgbClr val="FF0000"/>
              </a:solidFill>
            </a:rPr>
            <a:t>权重确定方法</a:t>
          </a:r>
          <a:r>
            <a:rPr lang="zh-CN" altLang="en-US" sz="2400" b="1" kern="1200" dirty="0" smtClean="0"/>
            <a:t>可对独立变量重要程度进行直观的</a:t>
          </a:r>
          <a:r>
            <a:rPr lang="zh-CN" altLang="en-US" sz="2400" b="1" kern="1200" dirty="0" smtClean="0">
              <a:solidFill>
                <a:srgbClr val="FF0000"/>
              </a:solidFill>
            </a:rPr>
            <a:t>定性</a:t>
          </a:r>
          <a:r>
            <a:rPr lang="zh-CN" altLang="en-US" sz="2400" b="1" kern="1200" dirty="0" smtClean="0"/>
            <a:t>展现，帮助生产商进行辅助分析</a:t>
          </a:r>
          <a:endParaRPr lang="zh-CN" altLang="en-US" sz="2400" b="1" kern="1200" dirty="0"/>
        </a:p>
      </dsp:txBody>
      <dsp:txXfrm rot="-5400000">
        <a:off x="1074353" y="52408"/>
        <a:ext cx="7449447"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因素排名</a:t>
          </a:r>
          <a:endParaRPr lang="zh-CN" altLang="en-US" sz="2000" b="1" kern="1200" dirty="0"/>
        </a:p>
      </dsp:txBody>
      <dsp:txXfrm rot="-5400000">
        <a:off x="1" y="1931817"/>
        <a:ext cx="1074353" cy="460437"/>
      </dsp:txXfrm>
    </dsp:sp>
    <dsp:sp modelId="{1B1DFB7F-9975-4C1F-A29D-28D02B14EF80}">
      <dsp:nvSpPr>
        <dsp:cNvPr id="0" name=""/>
        <dsp:cNvSpPr/>
      </dsp:nvSpPr>
      <dsp:spPr>
        <a:xfrm rot="5400000">
          <a:off x="4324619" y="-185562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solidFill>
                <a:srgbClr val="FF0000"/>
              </a:solidFill>
            </a:rPr>
            <a:t>主成分分析</a:t>
          </a:r>
          <a:r>
            <a:rPr lang="zh-CN" altLang="en-US" sz="2400" b="1" kern="1200" dirty="0" smtClean="0"/>
            <a:t>，</a:t>
          </a:r>
          <a:r>
            <a:rPr lang="zh-CN" altLang="en-US" sz="2400" b="1" kern="1200" dirty="0" smtClean="0">
              <a:solidFill>
                <a:srgbClr val="FF0000"/>
              </a:solidFill>
            </a:rPr>
            <a:t>神经网络</a:t>
          </a:r>
          <a:r>
            <a:rPr lang="zh-CN" altLang="en-US" sz="2400" b="1" kern="1200" dirty="0" smtClean="0"/>
            <a:t>等定量数据处理方法分析独立变量，探究大众需求，得出了</a:t>
          </a:r>
          <a:r>
            <a:rPr lang="zh-CN" altLang="en-US" sz="2400" b="1" kern="1200" dirty="0" smtClean="0">
              <a:solidFill>
                <a:srgbClr val="FF0000"/>
              </a:solidFill>
            </a:rPr>
            <a:t>重要因素的具体排名</a:t>
          </a:r>
          <a:endParaRPr lang="zh-CN" altLang="en-US" sz="2400" b="1" kern="1200" dirty="0">
            <a:solidFill>
              <a:srgbClr val="FF0000"/>
            </a:solidFill>
          </a:endParaRPr>
        </a:p>
      </dsp:txBody>
      <dsp:txXfrm rot="-5400000">
        <a:off x="1074353" y="1443338"/>
        <a:ext cx="7449447"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定量优化</a:t>
          </a:r>
          <a:endParaRPr lang="zh-CN" altLang="en-US" sz="2000" b="1" kern="1200" dirty="0"/>
        </a:p>
      </dsp:txBody>
      <dsp:txXfrm rot="-5400000">
        <a:off x="1" y="3322747"/>
        <a:ext cx="1074353" cy="460437"/>
      </dsp:txXfrm>
    </dsp:sp>
    <dsp:sp modelId="{D0B6C5D0-1DF6-4822-8B10-3810AF366E2A}">
      <dsp:nvSpPr>
        <dsp:cNvPr id="0" name=""/>
        <dsp:cNvSpPr/>
      </dsp:nvSpPr>
      <dsp:spPr>
        <a:xfrm rot="5400000">
          <a:off x="4324619" y="-464696"/>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solidFill>
                <a:srgbClr val="FF0000"/>
              </a:solidFill>
            </a:rPr>
            <a:t>优化模型</a:t>
          </a:r>
          <a:r>
            <a:rPr lang="zh-CN" altLang="en-US" sz="2400" b="1" kern="1200" dirty="0" smtClean="0"/>
            <a:t>对手机</a:t>
          </a:r>
          <a:r>
            <a:rPr lang="zh-CN" altLang="en-US" sz="2400" b="1" kern="1200" dirty="0" smtClean="0">
              <a:solidFill>
                <a:srgbClr val="FF0000"/>
              </a:solidFill>
            </a:rPr>
            <a:t>具体特征</a:t>
          </a:r>
          <a:r>
            <a:rPr lang="zh-CN" altLang="en-US" sz="2400" b="1" kern="1200" dirty="0" smtClean="0"/>
            <a:t>对销量的影响进行了</a:t>
          </a:r>
          <a:r>
            <a:rPr lang="zh-CN" altLang="en-US" sz="2400" b="1" kern="1200" dirty="0" smtClean="0">
              <a:solidFill>
                <a:srgbClr val="FF0000"/>
              </a:solidFill>
            </a:rPr>
            <a:t>定量分析</a:t>
          </a:r>
          <a:r>
            <a:rPr lang="zh-CN" altLang="en-US" sz="2400" b="1" kern="1200" dirty="0" smtClean="0"/>
            <a:t>，其结论对具体产品制造进行了指导优化</a:t>
          </a:r>
          <a:endParaRPr lang="zh-CN" altLang="en-US" sz="2400" b="1" kern="1200" dirty="0"/>
        </a:p>
      </dsp:txBody>
      <dsp:txXfrm rot="-5400000">
        <a:off x="1074353" y="2834269"/>
        <a:ext cx="7449447"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应用价值</a:t>
          </a:r>
          <a:endParaRPr lang="zh-CN" altLang="en-US" sz="2000" b="1" kern="1200" dirty="0"/>
        </a:p>
      </dsp:txBody>
      <dsp:txXfrm rot="-5400000">
        <a:off x="1" y="4713678"/>
        <a:ext cx="1074353" cy="460437"/>
      </dsp:txXfrm>
    </dsp:sp>
    <dsp:sp modelId="{75AEB1D8-0BF8-4263-8800-95E8985D3CC3}">
      <dsp:nvSpPr>
        <dsp:cNvPr id="0" name=""/>
        <dsp:cNvSpPr/>
      </dsp:nvSpPr>
      <dsp:spPr>
        <a:xfrm rot="5400000">
          <a:off x="4324619" y="926234"/>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solidFill>
                <a:srgbClr val="FF0000"/>
              </a:solidFill>
            </a:rPr>
            <a:t>应用与优化模型</a:t>
          </a:r>
          <a:r>
            <a:rPr lang="zh-CN" altLang="en-US" sz="2400" b="1" kern="1200" dirty="0" smtClean="0"/>
            <a:t>可以成功高效的</a:t>
          </a:r>
          <a:r>
            <a:rPr lang="zh-CN" altLang="en-US" sz="2400" b="1" kern="1200" dirty="0" smtClean="0">
              <a:solidFill>
                <a:srgbClr val="FF0000"/>
              </a:solidFill>
            </a:rPr>
            <a:t>预测销量</a:t>
          </a:r>
          <a:r>
            <a:rPr lang="zh-CN" altLang="en-US" sz="2400" b="1" kern="1200" dirty="0" smtClean="0"/>
            <a:t>，有着重要的</a:t>
          </a:r>
          <a:r>
            <a:rPr lang="zh-CN" altLang="en-US" sz="2400" b="1" kern="1200" dirty="0" smtClean="0">
              <a:solidFill>
                <a:srgbClr val="FF0000"/>
              </a:solidFill>
            </a:rPr>
            <a:t>实际应用价值</a:t>
          </a:r>
          <a:endParaRPr lang="zh-CN" altLang="en-US" sz="2400" b="1" kern="1200" dirty="0">
            <a:solidFill>
              <a:srgbClr val="FF0000"/>
            </a:solidFill>
          </a:endParaRPr>
        </a:p>
      </dsp:txBody>
      <dsp:txXfrm rot="-5400000">
        <a:off x="1074353" y="4225200"/>
        <a:ext cx="7449447"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2018/11/5</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9.wmf"/><Relationship Id="rId5" Type="http://schemas.openxmlformats.org/officeDocument/2006/relationships/chart" Target="../charts/chart1.xml"/><Relationship Id="rId6" Type="http://schemas.openxmlformats.org/officeDocument/2006/relationships/image" Target="../media/image20.png"/><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image" Target="../media/image20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wmf"/><Relationship Id="rId4" Type="http://schemas.openxmlformats.org/officeDocument/2006/relationships/image" Target="../media/image31.wmf"/><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1.xml"/><Relationship Id="rId2" Type="http://schemas.openxmlformats.org/officeDocument/2006/relationships/image" Target="../media/image2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 Id="rId3" Type="http://schemas.openxmlformats.org/officeDocument/2006/relationships/chart" Target="../charts/char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1.xml"/><Relationship Id="rId2"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xml"/><Relationship Id="rId2" Type="http://schemas.openxmlformats.org/officeDocument/2006/relationships/diagramData" Target="../diagrams/data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1.xml"/><Relationship Id="rId2" Type="http://schemas.openxmlformats.org/officeDocument/2006/relationships/diagramData" Target="../diagrams/data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251572" y="1071291"/>
            <a:ext cx="10420144" cy="1546569"/>
          </a:xfrm>
          <a:prstGeom prst="rect">
            <a:avLst/>
          </a:prstGeom>
          <a:noFill/>
        </p:spPr>
        <p:txBody>
          <a:bodyPr wrap="none" lIns="68572" tIns="34286" rIns="68572" bIns="34286">
            <a:spAutoFit/>
          </a:bodyPr>
          <a:lstStyle/>
          <a:p>
            <a:pPr algn="ctr">
              <a:buNone/>
            </a:pPr>
            <a:r>
              <a:rPr lang="en-US" altLang="zh-CN" sz="4800" b="1"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4800" b="1"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4800" b="1"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b="1"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4800" b="1"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4800" b="1"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4800" b="1"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4460558" y="367089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 name="TextBox 31"/>
          <p:cNvSpPr txBox="1"/>
          <p:nvPr/>
        </p:nvSpPr>
        <p:spPr>
          <a:xfrm>
            <a:off x="4716517" y="3691740"/>
            <a:ext cx="3953071" cy="523220"/>
          </a:xfrm>
          <a:prstGeom prst="rect">
            <a:avLst/>
          </a:prstGeom>
          <a:noFill/>
        </p:spPr>
        <p:txBody>
          <a:bodyPr wrap="square" rtlCol="0">
            <a:spAutoFit/>
          </a:bodyPr>
          <a:lstStyle/>
          <a:p>
            <a:pPr algn="ctr"/>
            <a:r>
              <a:rPr lang="zh-CN" altLang="en-US" sz="2800" b="1" dirty="0" smtClean="0">
                <a:solidFill>
                  <a:schemeClr val="bg1"/>
                </a:solidFill>
                <a:latin typeface="STXingkai" charset="-122"/>
                <a:ea typeface="STXingkai" charset="-122"/>
                <a:cs typeface="STXingkai" charset="-122"/>
              </a:rPr>
              <a:t>曹凌微 钱</a:t>
            </a:r>
            <a:r>
              <a:rPr lang="zh-CN" altLang="en-US" sz="2800" b="1" dirty="0">
                <a:solidFill>
                  <a:schemeClr val="bg1"/>
                </a:solidFill>
                <a:latin typeface="STXingkai" charset="-122"/>
                <a:ea typeface="STXingkai" charset="-122"/>
                <a:cs typeface="STXingkai" charset="-122"/>
              </a:rPr>
              <a:t>成 </a:t>
            </a:r>
            <a:r>
              <a:rPr lang="zh-CN" altLang="en-US" sz="2800" b="1" dirty="0" smtClean="0">
                <a:solidFill>
                  <a:schemeClr val="bg1"/>
                </a:solidFill>
                <a:latin typeface="STXingkai" charset="-122"/>
                <a:ea typeface="STXingkai" charset="-122"/>
                <a:cs typeface="STXingkai" charset="-122"/>
              </a:rPr>
              <a:t>田肇阳</a:t>
            </a:r>
            <a:endParaRPr lang="zh-CN" altLang="en-US" sz="2800" b="1" dirty="0">
              <a:solidFill>
                <a:schemeClr val="bg1"/>
              </a:solidFill>
              <a:latin typeface="STXingkai" charset="-122"/>
              <a:ea typeface="STXingkai" charset="-122"/>
              <a:cs typeface="STXingkai" charset="-122"/>
            </a:endParaRPr>
          </a:p>
        </p:txBody>
      </p:sp>
      <p:grpSp>
        <p:nvGrpSpPr>
          <p:cNvPr id="13" name="组合 25"/>
          <p:cNvGrpSpPr/>
          <p:nvPr/>
        </p:nvGrpSpPr>
        <p:grpSpPr>
          <a:xfrm>
            <a:off x="4335247" y="3647537"/>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00000"/>
                </a:solidFill>
                <a:ea typeface="微软雅黑" pitchFamily="34" charset="-122"/>
              </a:endParaRPr>
            </a:p>
          </p:txBody>
        </p:sp>
      </p:grpSp>
      <p:sp>
        <p:nvSpPr>
          <p:cNvPr id="16" name="矩形 15"/>
          <p:cNvSpPr/>
          <p:nvPr/>
        </p:nvSpPr>
        <p:spPr>
          <a:xfrm>
            <a:off x="4513478" y="4912949"/>
            <a:ext cx="3896332" cy="500129"/>
          </a:xfrm>
          <a:prstGeom prst="rect">
            <a:avLst/>
          </a:prstGeom>
        </p:spPr>
        <p:txBody>
          <a:bodyPr wrap="square" lIns="68572" tIns="34286" rIns="68572" bIns="34286">
            <a:spAutoFit/>
          </a:bodyPr>
          <a:lstStyle/>
          <a:p>
            <a:pPr algn="just"/>
            <a:r>
              <a:rPr lang="zh-CN" altLang="en-US" sz="2800" b="1" dirty="0" smtClean="0">
                <a:solidFill>
                  <a:srgbClr val="91858F"/>
                </a:solidFill>
                <a:latin typeface="STXingkai" charset="-122"/>
                <a:ea typeface="STXingkai" charset="-122"/>
                <a:cs typeface="STXingkai" charset="-122"/>
              </a:rPr>
              <a:t>指导教师：吴昊 王殿军</a:t>
            </a:r>
            <a:endParaRPr lang="en-US" altLang="zh-CN" sz="2800" b="1" dirty="0">
              <a:solidFill>
                <a:srgbClr val="91858F"/>
              </a:solidFill>
              <a:latin typeface="STXingkai" charset="-122"/>
              <a:ea typeface="STXingkai" charset="-122"/>
              <a:cs typeface="STXingkai" charset="-122"/>
            </a:endParaRPr>
          </a:p>
        </p:txBody>
      </p:sp>
      <p:sp>
        <p:nvSpPr>
          <p:cNvPr id="17" name="矩形 16"/>
          <p:cNvSpPr/>
          <p:nvPr/>
        </p:nvSpPr>
        <p:spPr>
          <a:xfrm>
            <a:off x="4881207" y="4380932"/>
            <a:ext cx="3096344" cy="500129"/>
          </a:xfrm>
          <a:prstGeom prst="rect">
            <a:avLst/>
          </a:prstGeom>
        </p:spPr>
        <p:txBody>
          <a:bodyPr wrap="square" lIns="68572" tIns="34286" rIns="68572" bIns="34286">
            <a:spAutoFit/>
          </a:bodyPr>
          <a:lstStyle/>
          <a:p>
            <a:pPr algn="just"/>
            <a:r>
              <a:rPr lang="zh-CN" altLang="en-US" sz="2800" b="1" dirty="0" smtClean="0">
                <a:solidFill>
                  <a:schemeClr val="tx1">
                    <a:lumMod val="75000"/>
                  </a:schemeClr>
                </a:solidFill>
                <a:latin typeface="STXingkai" charset="-122"/>
                <a:ea typeface="STXingkai" charset="-122"/>
                <a:cs typeface="STXingkai" charset="-122"/>
              </a:rPr>
              <a:t>清华大学</a:t>
            </a:r>
            <a:r>
              <a:rPr lang="zh-CN" altLang="en-US" sz="2800" b="1" dirty="0">
                <a:solidFill>
                  <a:schemeClr val="tx1">
                    <a:lumMod val="75000"/>
                  </a:schemeClr>
                </a:solidFill>
                <a:latin typeface="STXingkai" charset="-122"/>
                <a:ea typeface="STXingkai" charset="-122"/>
                <a:cs typeface="STXingkai" charset="-122"/>
              </a:rPr>
              <a:t>附属中学</a:t>
            </a:r>
            <a:endParaRPr lang="en-US" altLang="zh-CN" sz="2800" b="1"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105392" y="2764997"/>
            <a:ext cx="6647974" cy="646331"/>
          </a:xfrm>
          <a:prstGeom prst="rect">
            <a:avLst/>
          </a:prstGeom>
          <a:noFill/>
        </p:spPr>
        <p:txBody>
          <a:bodyPr wrap="none" rtlCol="0">
            <a:spAutoFit/>
          </a:bodyPr>
          <a:lstStyle/>
          <a:p>
            <a:r>
              <a:rPr kumimoji="1" lang="zh-CN" altLang="en-US" sz="3600" b="1" dirty="0" smtClean="0"/>
              <a:t>对手机销量的多方法预测及评估</a:t>
            </a:r>
            <a:endParaRPr kumimoji="1" lang="zh-CN" altLang="en-US" sz="3600" b="1" dirty="0"/>
          </a:p>
        </p:txBody>
      </p:sp>
    </p:spTree>
    <p:extLst>
      <p:ext uri="{BB962C8B-B14F-4D97-AF65-F5344CB8AC3E}">
        <p14:creationId xmlns:p14="http://schemas.microsoft.com/office/powerpoint/2010/main" val="507755637"/>
      </p:ext>
    </p:extLst>
  </p:cSld>
  <p:clrMapOvr>
    <a:masterClrMapping/>
  </p:clrMapOvr>
  <p:transition spd="slow" advTm="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1690301995"/>
              </p:ext>
            </p:extLst>
          </p:nvPr>
        </p:nvGraphicFramePr>
        <p:xfrm>
          <a:off x="1316807" y="2464197"/>
          <a:ext cx="10153126" cy="3901440"/>
        </p:xfrm>
        <a:graphic>
          <a:graphicData uri="http://schemas.openxmlformats.org/drawingml/2006/table">
            <a:tbl>
              <a:tblPr>
                <a:tableStyleId>{8A107856-5554-42FB-B03E-39F5DBC370BA}</a:tableStyleId>
              </a:tblPr>
              <a:tblGrid>
                <a:gridCol w="1232590"/>
                <a:gridCol w="1431706"/>
                <a:gridCol w="1240596"/>
                <a:gridCol w="1423700"/>
                <a:gridCol w="1130826"/>
                <a:gridCol w="1232590"/>
                <a:gridCol w="1230559"/>
                <a:gridCol w="1230559"/>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ransition spd="slow" advTm="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1196065"/>
            <a:ext cx="9073008" cy="954107"/>
          </a:xfrm>
          <a:prstGeom prst="rect">
            <a:avLst/>
          </a:prstGeom>
          <a:noFill/>
        </p:spPr>
        <p:txBody>
          <a:bodyPr wrap="square" rtlCol="0">
            <a:spAutoFit/>
          </a:bodyPr>
          <a:lstStyle/>
          <a:p>
            <a:r>
              <a:rPr lang="zh-CN" altLang="en-US" sz="2800" b="1" dirty="0" smtClean="0"/>
              <a:t>利用信息熵算法计算各个独立变量相对于</a:t>
            </a:r>
            <a:r>
              <a:rPr lang="zh-CN" altLang="en-US" sz="2800" b="1" dirty="0" smtClean="0">
                <a:solidFill>
                  <a:srgbClr val="FF0000"/>
                </a:solidFill>
              </a:rPr>
              <a:t>点击率</a:t>
            </a:r>
            <a:r>
              <a:rPr lang="zh-CN" altLang="en-US" sz="2800" b="1" dirty="0" smtClean="0"/>
              <a:t>与</a:t>
            </a:r>
            <a:r>
              <a:rPr lang="zh-CN" altLang="en-US" sz="2800" b="1" dirty="0" smtClean="0">
                <a:solidFill>
                  <a:srgbClr val="FF0000"/>
                </a:solidFill>
              </a:rPr>
              <a:t>转化率</a:t>
            </a:r>
            <a:r>
              <a:rPr lang="zh-CN" altLang="en-US" sz="2800" b="1" dirty="0" smtClean="0"/>
              <a:t>的</a:t>
            </a:r>
            <a:r>
              <a:rPr lang="zh-CN" altLang="en-US" sz="2800" b="1" dirty="0" smtClean="0">
                <a:solidFill>
                  <a:srgbClr val="FF0000"/>
                </a:solidFill>
              </a:rPr>
              <a:t>信息增益</a:t>
            </a:r>
            <a:r>
              <a:rPr lang="zh-CN" altLang="en-US" sz="2800" b="1" dirty="0" smtClean="0"/>
              <a:t>，以定量探究</a:t>
            </a:r>
            <a:r>
              <a:rPr lang="zh-CN" altLang="en-US" sz="2800" b="1" dirty="0" smtClean="0">
                <a:solidFill>
                  <a:srgbClr val="FF0000"/>
                </a:solidFill>
              </a:rPr>
              <a:t>各个因素的重要性</a:t>
            </a:r>
            <a:endParaRPr lang="zh-CN" altLang="en-US" sz="2800" b="1" dirty="0">
              <a:solidFill>
                <a:srgbClr val="FF0000"/>
              </a:solidFill>
            </a:endParaRPr>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mc:AlternateContent xmlns:mc="http://schemas.openxmlformats.org/markup-compatibility/2006">
        <mc:Choice xmlns:a14="http://schemas.microsoft.com/office/drawing/2010/main" Requires="a14">
          <p:sp>
            <p:nvSpPr>
              <p:cNvPr id="4" name="文本框 3"/>
              <p:cNvSpPr txBox="1"/>
              <p:nvPr/>
            </p:nvSpPr>
            <p:spPr>
              <a:xfrm>
                <a:off x="4233131" y="2475511"/>
                <a:ext cx="410445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charset="0"/>
                        </a:rPr>
                        <m:t>𝑬</m:t>
                      </m:r>
                      <m:d>
                        <m:dPr>
                          <m:ctrlPr>
                            <a:rPr kumimoji="1" lang="en-US" altLang="zh-CN" sz="2400" b="1" i="1" smtClean="0">
                              <a:latin typeface="Cambria Math" charset="0"/>
                            </a:rPr>
                          </m:ctrlPr>
                        </m:dPr>
                        <m:e>
                          <m:r>
                            <a:rPr kumimoji="1" lang="en-US" altLang="zh-CN" sz="2400" b="1" i="1" smtClean="0">
                              <a:latin typeface="Cambria Math" charset="0"/>
                            </a:rPr>
                            <m:t>𝑿</m:t>
                          </m:r>
                        </m:e>
                      </m:d>
                      <m:r>
                        <a:rPr kumimoji="1" lang="en-US" altLang="zh-CN" sz="2400" b="1" i="1" smtClean="0">
                          <a:latin typeface="Cambria Math" charset="0"/>
                        </a:rPr>
                        <m:t>=−</m:t>
                      </m:r>
                      <m:nary>
                        <m:naryPr>
                          <m:chr m:val="∑"/>
                          <m:ctrlPr>
                            <a:rPr kumimoji="1" lang="is-IS" altLang="zh-CN" sz="2400" b="1" i="1" smtClean="0">
                              <a:latin typeface="Cambria Math" charset="0"/>
                            </a:rPr>
                          </m:ctrlPr>
                        </m:naryPr>
                        <m:sub>
                          <m:r>
                            <m:rPr>
                              <m:brk m:alnAt="23"/>
                            </m:rPr>
                            <a:rPr kumimoji="1" lang="en-US" altLang="zh-CN" sz="2400" b="1" i="1" smtClean="0">
                              <a:latin typeface="Cambria Math" charset="0"/>
                            </a:rPr>
                            <m:t>𝒊</m:t>
                          </m:r>
                          <m:r>
                            <a:rPr kumimoji="1" lang="en-US" altLang="zh-CN" sz="2400" b="1" i="1" smtClean="0">
                              <a:latin typeface="Cambria Math" charset="0"/>
                            </a:rPr>
                            <m:t>=</m:t>
                          </m:r>
                          <m:r>
                            <a:rPr kumimoji="1" lang="en-US" altLang="zh-CN" sz="2400" b="1" i="1" smtClean="0">
                              <a:latin typeface="Cambria Math" charset="0"/>
                            </a:rPr>
                            <m:t>𝟏</m:t>
                          </m:r>
                        </m:sub>
                        <m:sup>
                          <m:r>
                            <a:rPr kumimoji="1" lang="en-US" altLang="zh-CN" sz="2400" b="1" i="1" smtClean="0">
                              <a:latin typeface="Cambria Math" charset="0"/>
                            </a:rPr>
                            <m:t>𝒏</m:t>
                          </m:r>
                        </m:sup>
                        <m:e>
                          <m:sSub>
                            <m:sSubPr>
                              <m:ctrlPr>
                                <a:rPr kumimoji="1" lang="en-US" altLang="zh-CN" sz="2400" b="1" i="1" smtClean="0">
                                  <a:latin typeface="Cambria Math" charset="0"/>
                                </a:rPr>
                              </m:ctrlPr>
                            </m:sSubPr>
                            <m:e>
                              <m:r>
                                <a:rPr kumimoji="1" lang="en-US" altLang="zh-CN" sz="2400" b="1" i="1" smtClean="0">
                                  <a:latin typeface="Cambria Math" charset="0"/>
                                </a:rPr>
                                <m:t>𝒑</m:t>
                              </m:r>
                            </m:e>
                            <m:sub>
                              <m:r>
                                <a:rPr kumimoji="1" lang="en-US" altLang="zh-CN" sz="2400" b="1" i="1" smtClean="0">
                                  <a:latin typeface="Cambria Math" charset="0"/>
                                </a:rPr>
                                <m:t>𝒊</m:t>
                              </m:r>
                            </m:sub>
                          </m:sSub>
                          <m:func>
                            <m:funcPr>
                              <m:ctrlPr>
                                <a:rPr kumimoji="1" lang="mr-IN" altLang="zh-CN" sz="2400" b="1" i="1" smtClean="0">
                                  <a:latin typeface="Cambria Math" charset="0"/>
                                </a:rPr>
                              </m:ctrlPr>
                            </m:funcPr>
                            <m:fName>
                              <m:sSub>
                                <m:sSubPr>
                                  <m:ctrlPr>
                                    <a:rPr kumimoji="1" lang="mr-IN" altLang="zh-CN" sz="2400" b="1" i="1" smtClean="0">
                                      <a:latin typeface="Cambria Math" charset="0"/>
                                    </a:rPr>
                                  </m:ctrlPr>
                                </m:sSubPr>
                                <m:e>
                                  <m:r>
                                    <a:rPr kumimoji="1" lang="mr-IN" altLang="zh-CN" sz="2400" b="1" i="0" smtClean="0">
                                      <a:latin typeface="Cambria Math" charset="0"/>
                                    </a:rPr>
                                    <m:t>𝐥𝐨𝐠</m:t>
                                  </m:r>
                                </m:e>
                                <m:sub>
                                  <m:r>
                                    <a:rPr kumimoji="1" lang="en-US" altLang="zh-CN" sz="2400" b="1" i="1" smtClean="0">
                                      <a:latin typeface="Cambria Math" charset="0"/>
                                    </a:rPr>
                                    <m:t>𝟐</m:t>
                                  </m:r>
                                </m:sub>
                              </m:sSub>
                            </m:fName>
                            <m:e>
                              <m:r>
                                <a:rPr kumimoji="1" lang="en-US" altLang="zh-CN" sz="2400" b="1" i="1" smtClean="0">
                                  <a:latin typeface="Cambria Math" charset="0"/>
                                </a:rPr>
                                <m:t>(</m:t>
                              </m:r>
                              <m:sSub>
                                <m:sSubPr>
                                  <m:ctrlPr>
                                    <a:rPr kumimoji="1" lang="en-US" altLang="zh-CN" sz="2400" b="1" i="1" smtClean="0">
                                      <a:latin typeface="Cambria Math" charset="0"/>
                                    </a:rPr>
                                  </m:ctrlPr>
                                </m:sSubPr>
                                <m:e>
                                  <m:r>
                                    <a:rPr kumimoji="1" lang="en-US" altLang="zh-CN" sz="2400" b="1" i="1" smtClean="0">
                                      <a:latin typeface="Cambria Math" charset="0"/>
                                    </a:rPr>
                                    <m:t>𝒑</m:t>
                                  </m:r>
                                </m:e>
                                <m:sub>
                                  <m:r>
                                    <a:rPr kumimoji="1" lang="en-US" altLang="zh-CN" sz="2400" b="1" i="1" smtClean="0">
                                      <a:latin typeface="Cambria Math" charset="0"/>
                                    </a:rPr>
                                    <m:t>𝒊</m:t>
                                  </m:r>
                                </m:sub>
                              </m:sSub>
                              <m:r>
                                <a:rPr kumimoji="1" lang="en-US" altLang="zh-CN" sz="2400" b="1" i="1" smtClean="0">
                                  <a:latin typeface="Cambria Math" charset="0"/>
                                </a:rPr>
                                <m:t>)</m:t>
                              </m:r>
                            </m:e>
                          </m:func>
                        </m:e>
                      </m:nary>
                    </m:oMath>
                  </m:oMathPara>
                </a14:m>
                <a:endParaRPr kumimoji="1" lang="zh-CN" altLang="en-US" sz="2400" b="1" dirty="0"/>
              </a:p>
            </p:txBody>
          </p:sp>
        </mc:Choice>
        <mc:Fallback>
          <p:sp>
            <p:nvSpPr>
              <p:cNvPr id="4" name="文本框 3"/>
              <p:cNvSpPr txBox="1">
                <a:spLocks noRot="1" noChangeAspect="1" noMove="1" noResize="1" noEditPoints="1" noAdjustHandles="1" noChangeArrowheads="1" noChangeShapeType="1" noTextEdit="1"/>
              </p:cNvSpPr>
              <p:nvPr/>
            </p:nvSpPr>
            <p:spPr>
              <a:xfrm>
                <a:off x="4233131" y="2475511"/>
                <a:ext cx="4104456" cy="1008225"/>
              </a:xfrm>
              <a:prstGeom prst="rect">
                <a:avLst/>
              </a:prstGeom>
              <a:blipFill rotWithShape="0">
                <a:blip r:embed="rId2"/>
                <a:stretch>
                  <a:fillRect/>
                </a:stretch>
              </a:blipFill>
            </p:spPr>
            <p:txBody>
              <a:bodyPr/>
              <a:lstStyle/>
              <a:p>
                <a:r>
                  <a:rPr lang="zh-CN" altLang="en-US">
                    <a:noFill/>
                  </a:rPr>
                  <a:t> </a:t>
                </a:r>
              </a:p>
            </p:txBody>
          </p:sp>
        </mc:Fallback>
      </mc:AlternateContent>
      <p:sp>
        <p:nvSpPr>
          <p:cNvPr id="8" name="TextBox 5"/>
          <p:cNvSpPr txBox="1"/>
          <p:nvPr/>
        </p:nvSpPr>
        <p:spPr>
          <a:xfrm>
            <a:off x="596727" y="4596355"/>
            <a:ext cx="3636404" cy="1384995"/>
          </a:xfrm>
          <a:prstGeom prst="rect">
            <a:avLst/>
          </a:prstGeom>
          <a:noFill/>
        </p:spPr>
        <p:txBody>
          <a:bodyPr wrap="square" rtlCol="0">
            <a:spAutoFit/>
          </a:bodyPr>
          <a:lstStyle/>
          <a:p>
            <a:r>
              <a:rPr lang="zh-CN" altLang="en-US" sz="2800" b="1" dirty="0" smtClean="0"/>
              <a:t>以</a:t>
            </a:r>
            <a:r>
              <a:rPr lang="en-US" altLang="zh-CN" sz="2800" b="1" dirty="0" smtClean="0"/>
              <a:t>ROM</a:t>
            </a:r>
            <a:r>
              <a:rPr lang="zh-CN" altLang="en-US" sz="2800" b="1" dirty="0" smtClean="0"/>
              <a:t>为例，进行</a:t>
            </a:r>
            <a:r>
              <a:rPr lang="zh-CN" altLang="en-US" sz="2800" b="1" dirty="0" smtClean="0">
                <a:solidFill>
                  <a:srgbClr val="FF0000"/>
                </a:solidFill>
              </a:rPr>
              <a:t>分类分组</a:t>
            </a:r>
            <a:r>
              <a:rPr lang="zh-CN" altLang="en-US" sz="2800" b="1" dirty="0" smtClean="0"/>
              <a:t>计算独立变量的信息熵</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1504617141"/>
              </p:ext>
            </p:extLst>
          </p:nvPr>
        </p:nvGraphicFramePr>
        <p:xfrm>
          <a:off x="4395149" y="3715590"/>
          <a:ext cx="7884876" cy="3146524"/>
        </p:xfrm>
        <a:graphic>
          <a:graphicData uri="http://schemas.openxmlformats.org/drawingml/2006/table">
            <a:tbl>
              <a:tblPr firstRow="1" bandRow="1">
                <a:tableStyleId>{5C22544A-7EE6-4342-B048-85BDC9FD1C3A}</a:tableStyleId>
              </a:tblPr>
              <a:tblGrid>
                <a:gridCol w="1100215"/>
                <a:gridCol w="2655184"/>
                <a:gridCol w="642010"/>
                <a:gridCol w="538459"/>
                <a:gridCol w="596641"/>
                <a:gridCol w="570019"/>
                <a:gridCol w="498764"/>
                <a:gridCol w="1283584"/>
              </a:tblGrid>
              <a:tr h="768444">
                <a:tc rowSpan="9">
                  <a:txBody>
                    <a:bodyPr/>
                    <a:lstStyle/>
                    <a:p>
                      <a:pPr algn="ctr">
                        <a:spcAft>
                          <a:spcPts val="0"/>
                        </a:spcAft>
                      </a:pPr>
                      <a:r>
                        <a:rPr lang="en-US" sz="1800" b="1" kern="100" dirty="0" smtClean="0"/>
                        <a:t>ROM(GB)</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Group number in Category Click Rate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5</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smtClean="0"/>
                        <a:t>Informati</a:t>
                      </a:r>
                      <a:r>
                        <a:rPr lang="en-US" altLang="zh-CN" sz="1800" b="1" kern="100" dirty="0" smtClean="0"/>
                        <a:t>o</a:t>
                      </a:r>
                      <a:r>
                        <a:rPr lang="en-US" sz="1800" b="1" kern="100" dirty="0" smtClean="0"/>
                        <a:t>n </a:t>
                      </a:r>
                      <a:r>
                        <a:rPr lang="en-US" sz="1800" b="1" kern="100" dirty="0"/>
                        <a:t>entropy </a:t>
                      </a:r>
                      <a:endParaRPr lang="zh-CN" sz="1800" b="1" kern="100" dirty="0">
                        <a:latin typeface="Times New Roman"/>
                        <a:ea typeface="宋体"/>
                        <a:cs typeface="Times New Roman"/>
                      </a:endParaRPr>
                    </a:p>
                  </a:txBody>
                  <a:tcPr marL="68580" marR="68580" marT="0" marB="0" anchor="ctr"/>
                </a:tc>
              </a:tr>
              <a:tr h="320200">
                <a:tc vMerge="1">
                  <a:txBody>
                    <a:bodyPr/>
                    <a:lstStyle/>
                    <a:p>
                      <a:pPr algn="r">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2</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1</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1.459148</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5</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7</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0</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1.89366</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54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2.122787</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16</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110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89</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132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143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36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2.205866</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32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64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44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29</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2.242444</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64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83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38</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49</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2.160525</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a:t>128</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5</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7</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1.931295</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a:t>256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0</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743012630"/>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p:sp>
        <p:nvSpPr>
          <p:cNvPr id="10" name="TextBox 9"/>
          <p:cNvSpPr txBox="1"/>
          <p:nvPr/>
        </p:nvSpPr>
        <p:spPr>
          <a:xfrm>
            <a:off x="2096831" y="914061"/>
            <a:ext cx="8665088" cy="954107"/>
          </a:xfrm>
          <a:prstGeom prst="rect">
            <a:avLst/>
          </a:prstGeom>
          <a:noFill/>
        </p:spPr>
        <p:txBody>
          <a:bodyPr wrap="square" rtlCol="0">
            <a:spAutoFit/>
          </a:bodyPr>
          <a:lstStyle/>
          <a:p>
            <a:pPr algn="ctr"/>
            <a:r>
              <a:rPr lang="zh-CN" altLang="en-US" sz="2800" b="1" dirty="0" smtClean="0"/>
              <a:t>利用信息熵计算每个独立变量的</a:t>
            </a:r>
            <a:r>
              <a:rPr lang="zh-CN" altLang="en-US" sz="2800" b="1" dirty="0" smtClean="0">
                <a:solidFill>
                  <a:srgbClr val="FF0000"/>
                </a:solidFill>
              </a:rPr>
              <a:t>信息增益</a:t>
            </a:r>
            <a:r>
              <a:rPr lang="zh-CN" altLang="en-US" sz="2800" b="1" dirty="0" smtClean="0"/>
              <a:t>进行横向比较，得出相对</a:t>
            </a:r>
            <a:r>
              <a:rPr lang="zh-CN" altLang="en-US" sz="2800" b="1" dirty="0" smtClean="0">
                <a:solidFill>
                  <a:srgbClr val="FF0000"/>
                </a:solidFill>
              </a:rPr>
              <a:t>最重要参量</a:t>
            </a:r>
            <a:r>
              <a:rPr lang="zh-CN" altLang="en-US" sz="2800" b="1" dirty="0" smtClean="0"/>
              <a:t>。</a:t>
            </a:r>
            <a:endParaRPr lang="zh-CN" altLang="en-US" sz="2800" b="1" dirty="0"/>
          </a:p>
        </p:txBody>
      </p:sp>
      <p:sp>
        <p:nvSpPr>
          <p:cNvPr id="11" name="TextBox 23"/>
          <p:cNvSpPr txBox="1"/>
          <p:nvPr/>
        </p:nvSpPr>
        <p:spPr>
          <a:xfrm>
            <a:off x="214269" y="0"/>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mc:Choice xmlns:a14="http://schemas.microsoft.com/office/drawing/2010/main" Requires="a14">
          <p:sp>
            <p:nvSpPr>
              <p:cNvPr id="2" name="矩形 1"/>
              <p:cNvSpPr/>
              <p:nvPr/>
            </p:nvSpPr>
            <p:spPr>
              <a:xfrm>
                <a:off x="1401651" y="2110697"/>
                <a:ext cx="10055447" cy="1347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charset="0"/>
                        </a:rPr>
                        <m:t>𝑰𝑮𝒂𝒊𝒏</m:t>
                      </m:r>
                      <m:d>
                        <m:dPr>
                          <m:ctrlPr>
                            <a:rPr lang="zh-CN" altLang="en-US" sz="2400" b="1" i="1">
                              <a:latin typeface="Cambria Math" charset="0"/>
                            </a:rPr>
                          </m:ctrlPr>
                        </m:dPr>
                        <m:e>
                          <m:r>
                            <a:rPr lang="zh-CN" altLang="en-US" sz="2400" b="1" i="1">
                              <a:latin typeface="Cambria Math" charset="0"/>
                            </a:rPr>
                            <m:t>𝑪𝒂𝒕𝒆𝒈𝒐𝒓𝒚</m:t>
                          </m:r>
                          <m:r>
                            <a:rPr lang="zh-CN" altLang="en-US" sz="2400" b="1" i="0">
                              <a:latin typeface="Cambria Math" charset="0"/>
                            </a:rPr>
                            <m:t> </m:t>
                          </m:r>
                          <m:r>
                            <a:rPr lang="zh-CN" altLang="en-US" sz="2400" b="1" i="1">
                              <a:latin typeface="Cambria Math" charset="0"/>
                            </a:rPr>
                            <m:t>𝑪𝒍𝒊𝒄𝒌</m:t>
                          </m:r>
                          <m:r>
                            <a:rPr lang="zh-CN" altLang="en-US" sz="2400" b="1" i="0">
                              <a:latin typeface="Cambria Math" charset="0"/>
                            </a:rPr>
                            <m:t> </m:t>
                          </m:r>
                          <m:r>
                            <a:rPr lang="zh-CN" altLang="en-US" sz="2400" b="1" i="1">
                              <a:latin typeface="Cambria Math" charset="0"/>
                            </a:rPr>
                            <m:t>𝑹𝒂𝒕𝒆</m:t>
                          </m:r>
                          <m:r>
                            <a:rPr lang="zh-CN" altLang="en-US" sz="2400" b="1" i="0">
                              <a:latin typeface="Cambria Math" charset="0"/>
                            </a:rPr>
                            <m:t>, </m:t>
                          </m:r>
                          <m:r>
                            <a:rPr lang="zh-CN" altLang="en-US" sz="2400" b="1" i="1">
                              <a:latin typeface="Cambria Math" charset="0"/>
                            </a:rPr>
                            <m:t>𝑹𝒐𝒎</m:t>
                          </m:r>
                        </m:e>
                      </m:d>
                      <m:r>
                        <a:rPr lang="zh-CN" altLang="en-US" sz="2400" b="1" i="0">
                          <a:latin typeface="Cambria Math" charset="0"/>
                        </a:rPr>
                        <m:t>=</m:t>
                      </m:r>
                      <m:r>
                        <a:rPr lang="zh-CN" altLang="en-US" sz="2400" b="1" i="1">
                          <a:latin typeface="Cambria Math" charset="0"/>
                        </a:rPr>
                        <m:t>𝑬</m:t>
                      </m:r>
                      <m:d>
                        <m:dPr>
                          <m:ctrlPr>
                            <a:rPr lang="zh-CN" altLang="en-US" sz="2400" b="1" i="1">
                              <a:latin typeface="Cambria Math" charset="0"/>
                            </a:rPr>
                          </m:ctrlPr>
                        </m:dPr>
                        <m:e>
                          <m:r>
                            <a:rPr lang="zh-CN" altLang="en-US" sz="2400" b="1" i="1">
                              <a:latin typeface="Cambria Math" charset="0"/>
                            </a:rPr>
                            <m:t>𝒈𝒍𝒐𝒃𝒂𝒍</m:t>
                          </m:r>
                        </m:e>
                      </m:d>
                      <m:r>
                        <a:rPr lang="zh-CN" altLang="en-US" sz="2400" b="1" i="0">
                          <a:latin typeface="Cambria Math" charset="0"/>
                        </a:rPr>
                        <m:t>−</m:t>
                      </m:r>
                      <m:nary>
                        <m:naryPr>
                          <m:chr m:val="∑"/>
                          <m:subHide m:val="on"/>
                          <m:supHide m:val="on"/>
                          <m:ctrlPr>
                            <a:rPr lang="zh-CN" altLang="en-US" sz="2400" b="1" i="1">
                              <a:latin typeface="Cambria Math" charset="0"/>
                            </a:rPr>
                          </m:ctrlPr>
                        </m:naryPr>
                        <m:sub/>
                        <m:sup/>
                        <m:e>
                          <m:r>
                            <a:rPr lang="zh-CN" altLang="en-US" sz="2400" b="1" i="1">
                              <a:latin typeface="Cambria Math" charset="0"/>
                            </a:rPr>
                            <m:t>𝑰𝒏𝒇𝒐𝒓𝒎𝒂𝒕𝒊𝒐𝒏</m:t>
                          </m:r>
                          <m:r>
                            <a:rPr lang="zh-CN" altLang="en-US" sz="2400" b="1" i="0">
                              <a:latin typeface="Cambria Math" charset="0"/>
                            </a:rPr>
                            <m:t> </m:t>
                          </m:r>
                          <m:r>
                            <a:rPr lang="zh-CN" altLang="en-US" sz="2400" b="1" i="1">
                              <a:latin typeface="Cambria Math" charset="0"/>
                            </a:rPr>
                            <m:t>𝒆𝒏𝒕𝒓𝒐𝒑𝒚</m:t>
                          </m:r>
                          <m:r>
                            <a:rPr lang="zh-CN" altLang="en-US" sz="2400" b="1" i="0">
                              <a:latin typeface="Cambria Math" charset="0"/>
                            </a:rPr>
                            <m:t>×</m:t>
                          </m:r>
                          <m:r>
                            <a:rPr lang="zh-CN" altLang="en-US" sz="2400" b="1" i="1">
                              <a:latin typeface="Cambria Math" charset="0"/>
                            </a:rPr>
                            <m:t>𝑷𝒐𝒔𝒔𝒊𝒃𝒊𝒍𝒊𝒕𝒚</m:t>
                          </m:r>
                        </m:e>
                      </m:nary>
                    </m:oMath>
                  </m:oMathPara>
                </a14:m>
                <a:endParaRPr lang="zh-CN" altLang="en-US" sz="2400" b="1" dirty="0"/>
              </a:p>
            </p:txBody>
          </p:sp>
        </mc:Choice>
        <mc:Fallback>
          <p:sp>
            <p:nvSpPr>
              <p:cNvPr id="2" name="矩形 1"/>
              <p:cNvSpPr>
                <a:spLocks noRot="1" noChangeAspect="1" noMove="1" noResize="1" noEditPoints="1" noAdjustHandles="1" noChangeArrowheads="1" noChangeShapeType="1" noTextEdit="1"/>
              </p:cNvSpPr>
              <p:nvPr/>
            </p:nvSpPr>
            <p:spPr>
              <a:xfrm>
                <a:off x="1401651" y="2110697"/>
                <a:ext cx="10055447" cy="1347357"/>
              </a:xfrm>
              <a:prstGeom prst="rect">
                <a:avLst/>
              </a:prstGeom>
              <a:blipFill rotWithShape="0">
                <a:blip r:embed="rId2"/>
                <a:stretch>
                  <a:fillRect t="-34842"/>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480345362"/>
              </p:ext>
            </p:extLst>
          </p:nvPr>
        </p:nvGraphicFramePr>
        <p:xfrm>
          <a:off x="173987" y="3687763"/>
          <a:ext cx="4183686" cy="1471602"/>
        </p:xfrm>
        <a:graphic>
          <a:graphicData uri="http://schemas.openxmlformats.org/drawingml/2006/table">
            <a:tbl>
              <a:tblPr firstRow="1" bandRow="1">
                <a:tableStyleId>{5C22544A-7EE6-4342-B048-85BDC9FD1C3A}</a:tableStyleId>
              </a:tblPr>
              <a:tblGrid>
                <a:gridCol w="1313971"/>
                <a:gridCol w="1341016"/>
                <a:gridCol w="1528699"/>
              </a:tblGrid>
              <a:tr h="648642">
                <a:tc>
                  <a:txBody>
                    <a:bodyPr/>
                    <a:lstStyle/>
                    <a:p>
                      <a:pPr algn="ctr">
                        <a:spcAft>
                          <a:spcPts val="0"/>
                        </a:spcAft>
                      </a:pPr>
                      <a:endParaRPr lang="en-US" sz="1800" b="1" kern="100" dirty="0">
                        <a:latin typeface="Times New Roman"/>
                        <a:ea typeface="仿宋_GB2312"/>
                        <a:cs typeface="Times New Roman"/>
                      </a:endParaRPr>
                    </a:p>
                  </a:txBody>
                  <a:tcPr marL="68580" marR="68580" marT="0" marB="0"/>
                </a:tc>
                <a:tc>
                  <a:txBody>
                    <a:bodyPr/>
                    <a:lstStyle/>
                    <a:p>
                      <a:pPr algn="ctr">
                        <a:spcAft>
                          <a:spcPts val="0"/>
                        </a:spcAft>
                      </a:pPr>
                      <a:r>
                        <a:rPr lang="en-US" sz="1800" b="1" kern="100" dirty="0"/>
                        <a:t>Category Click Rate</a:t>
                      </a:r>
                      <a:endParaRPr lang="zh-CN" sz="1800" b="1" kern="100" dirty="0">
                        <a:latin typeface="Times New Roman"/>
                        <a:ea typeface="宋体"/>
                        <a:cs typeface="Times New Roman"/>
                      </a:endParaRPr>
                    </a:p>
                  </a:txBody>
                  <a:tcPr marL="68580" marR="68580" marT="0" marB="0"/>
                </a:tc>
                <a:tc>
                  <a:txBody>
                    <a:bodyPr/>
                    <a:lstStyle/>
                    <a:p>
                      <a:pPr algn="ctr">
                        <a:spcAft>
                          <a:spcPts val="0"/>
                        </a:spcAft>
                      </a:pPr>
                      <a:r>
                        <a:rPr lang="en-US" sz="1800" b="1" kern="100" dirty="0"/>
                        <a:t>Category Convert Rate</a:t>
                      </a:r>
                      <a:endParaRPr lang="zh-CN" sz="1800" b="1" kern="100" dirty="0">
                        <a:latin typeface="Times New Roman"/>
                        <a:ea typeface="宋体"/>
                        <a:cs typeface="Times New Roman"/>
                      </a:endParaRPr>
                    </a:p>
                  </a:txBody>
                  <a:tcPr marL="68580" marR="68580" marT="0" marB="0"/>
                </a:tc>
              </a:tr>
              <a:tr h="686061">
                <a:tc>
                  <a:txBody>
                    <a:bodyPr/>
                    <a:lstStyle/>
                    <a:p>
                      <a:pPr algn="ctr">
                        <a:spcAft>
                          <a:spcPts val="0"/>
                        </a:spcAft>
                      </a:pPr>
                      <a:r>
                        <a:rPr lang="en-US" sz="1800" b="1" kern="100" dirty="0"/>
                        <a:t>Global information entropy </a:t>
                      </a:r>
                      <a:endParaRPr lang="zh-CN" sz="1800" b="1" kern="100" dirty="0">
                        <a:latin typeface="Times New Roman"/>
                        <a:ea typeface="宋体"/>
                        <a:cs typeface="Times New Roman"/>
                      </a:endParaRPr>
                    </a:p>
                  </a:txBody>
                  <a:tcPr marL="68580" marR="68580" marT="0" marB="0"/>
                </a:tc>
                <a:tc>
                  <a:txBody>
                    <a:bodyPr/>
                    <a:lstStyle/>
                    <a:p>
                      <a:pPr algn="ctr">
                        <a:spcAft>
                          <a:spcPts val="0"/>
                        </a:spcAft>
                        <a:tabLst>
                          <a:tab pos="1303020" algn="r"/>
                        </a:tabLst>
                      </a:pPr>
                      <a:endParaRPr lang="en-US" sz="1800" b="1" kern="100" dirty="0" smtClean="0"/>
                    </a:p>
                    <a:p>
                      <a:pPr algn="ctr">
                        <a:spcAft>
                          <a:spcPts val="0"/>
                        </a:spcAft>
                        <a:tabLst>
                          <a:tab pos="1303020" algn="r"/>
                        </a:tabLst>
                      </a:pPr>
                      <a:r>
                        <a:rPr lang="en-US" sz="1800" b="1" kern="100" dirty="0" smtClean="0"/>
                        <a:t>2.200779</a:t>
                      </a:r>
                      <a:endParaRPr lang="zh-CN" sz="1800" b="1" kern="100" dirty="0">
                        <a:latin typeface="Times New Roman"/>
                        <a:ea typeface="宋体"/>
                        <a:cs typeface="Times New Roman"/>
                      </a:endParaRPr>
                    </a:p>
                  </a:txBody>
                  <a:tcPr marL="68580" marR="68580" marT="0" marB="0"/>
                </a:tc>
                <a:tc>
                  <a:txBody>
                    <a:bodyPr/>
                    <a:lstStyle/>
                    <a:p>
                      <a:pPr algn="ctr">
                        <a:spcAft>
                          <a:spcPts val="0"/>
                        </a:spcAft>
                      </a:pPr>
                      <a:endParaRPr lang="en-US" sz="1800" b="1" kern="100" dirty="0" smtClean="0"/>
                    </a:p>
                    <a:p>
                      <a:pPr algn="ctr">
                        <a:spcAft>
                          <a:spcPts val="0"/>
                        </a:spcAft>
                      </a:pPr>
                      <a:r>
                        <a:rPr lang="en-US" sz="1800" b="1" kern="100" dirty="0" smtClean="0"/>
                        <a:t>2.081891</a:t>
                      </a:r>
                      <a:endParaRPr lang="zh-CN" sz="1800" b="1" kern="100" dirty="0">
                        <a:latin typeface="Times New Roman"/>
                        <a:ea typeface="宋体"/>
                        <a:cs typeface="Times New Roman"/>
                      </a:endParaRPr>
                    </a:p>
                  </a:txBody>
                  <a:tcPr marL="68580" marR="68580" marT="0" marB="0"/>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566448639"/>
              </p:ext>
            </p:extLst>
          </p:nvPr>
        </p:nvGraphicFramePr>
        <p:xfrm>
          <a:off x="173987" y="5582600"/>
          <a:ext cx="4183686" cy="1248435"/>
        </p:xfrm>
        <a:graphic>
          <a:graphicData uri="http://schemas.openxmlformats.org/drawingml/2006/table">
            <a:tbl>
              <a:tblPr firstRow="1" bandRow="1">
                <a:tableStyleId>{5C22544A-7EE6-4342-B048-85BDC9FD1C3A}</a:tableStyleId>
              </a:tblPr>
              <a:tblGrid>
                <a:gridCol w="754435"/>
                <a:gridCol w="1783211"/>
                <a:gridCol w="1646040"/>
              </a:tblGrid>
              <a:tr h="660247">
                <a:tc>
                  <a:txBody>
                    <a:bodyPr/>
                    <a:lstStyle/>
                    <a:p>
                      <a:pPr algn="just">
                        <a:spcAft>
                          <a:spcPts val="0"/>
                        </a:spcAft>
                      </a:pPr>
                      <a:endParaRPr lang="en-US" sz="1800" b="1" kern="100" dirty="0">
                        <a:latin typeface="Times New Roman"/>
                        <a:ea typeface="仿宋_GB2312"/>
                        <a:cs typeface="Times New Roman"/>
                      </a:endParaRPr>
                    </a:p>
                  </a:txBody>
                  <a:tcPr marL="68580" marR="68580" marT="0" marB="0"/>
                </a:tc>
                <a:tc>
                  <a:txBody>
                    <a:bodyPr/>
                    <a:lstStyle/>
                    <a:p>
                      <a:pPr algn="ctr">
                        <a:spcAft>
                          <a:spcPts val="0"/>
                        </a:spcAft>
                      </a:pPr>
                      <a:r>
                        <a:rPr lang="en-US" sz="1800" b="1" kern="100" dirty="0"/>
                        <a:t>Sum of the products</a:t>
                      </a:r>
                      <a:endParaRPr lang="zh-CN" sz="1800" b="1" kern="100" dirty="0">
                        <a:latin typeface="Times New Roman"/>
                        <a:ea typeface="宋体"/>
                        <a:cs typeface="Times New Roman"/>
                      </a:endParaRPr>
                    </a:p>
                  </a:txBody>
                  <a:tcPr marL="68580" marR="68580" marT="0" marB="0"/>
                </a:tc>
                <a:tc>
                  <a:txBody>
                    <a:bodyPr/>
                    <a:lstStyle/>
                    <a:p>
                      <a:pPr algn="ctr">
                        <a:lnSpc>
                          <a:spcPct val="200000"/>
                        </a:lnSpc>
                        <a:spcAft>
                          <a:spcPts val="0"/>
                        </a:spcAft>
                      </a:pPr>
                      <a:r>
                        <a:rPr lang="en-US" altLang="zh-CN" sz="1800" b="1" kern="100" dirty="0" err="1" smtClean="0"/>
                        <a:t>IGain</a:t>
                      </a:r>
                      <a:endParaRPr lang="zh-CN" sz="1800" b="1" kern="100" dirty="0">
                        <a:latin typeface="Times New Roman"/>
                        <a:ea typeface="宋体"/>
                        <a:cs typeface="Times New Roman"/>
                      </a:endParaRPr>
                    </a:p>
                  </a:txBody>
                  <a:tcPr marL="68580" marR="68580" marT="0" marB="0"/>
                </a:tc>
              </a:tr>
              <a:tr h="588188">
                <a:tc>
                  <a:txBody>
                    <a:bodyPr/>
                    <a:lstStyle/>
                    <a:p>
                      <a:pPr algn="just">
                        <a:lnSpc>
                          <a:spcPct val="150000"/>
                        </a:lnSpc>
                        <a:spcAft>
                          <a:spcPts val="0"/>
                        </a:spcAft>
                      </a:pPr>
                      <a:r>
                        <a:rPr lang="en-US" sz="1800" b="1" kern="100" dirty="0"/>
                        <a:t>ROM</a:t>
                      </a:r>
                      <a:endParaRPr lang="zh-CN" sz="1800" b="1" kern="100" dirty="0">
                        <a:latin typeface="Times New Roman"/>
                        <a:ea typeface="宋体"/>
                        <a:cs typeface="Times New Roman"/>
                      </a:endParaRPr>
                    </a:p>
                  </a:txBody>
                  <a:tcPr marL="68580" marR="68580" marT="0" marB="0"/>
                </a:tc>
                <a:tc>
                  <a:txBody>
                    <a:bodyPr/>
                    <a:lstStyle/>
                    <a:p>
                      <a:pPr algn="ctr">
                        <a:lnSpc>
                          <a:spcPct val="150000"/>
                        </a:lnSpc>
                        <a:spcAft>
                          <a:spcPts val="0"/>
                        </a:spcAft>
                      </a:pPr>
                      <a:r>
                        <a:rPr lang="en-US" sz="1800" b="1" kern="100" dirty="0"/>
                        <a:t>2.174619842</a:t>
                      </a:r>
                      <a:endParaRPr lang="zh-CN" sz="1800" b="1" kern="100" dirty="0">
                        <a:latin typeface="Times New Roman"/>
                        <a:ea typeface="宋体"/>
                        <a:cs typeface="Times New Roman"/>
                      </a:endParaRPr>
                    </a:p>
                  </a:txBody>
                  <a:tcPr marL="68580" marR="68580" marT="0" marB="0"/>
                </a:tc>
                <a:tc>
                  <a:txBody>
                    <a:bodyPr/>
                    <a:lstStyle/>
                    <a:p>
                      <a:pPr algn="ctr">
                        <a:lnSpc>
                          <a:spcPct val="150000"/>
                        </a:lnSpc>
                        <a:spcAft>
                          <a:spcPts val="0"/>
                        </a:spcAft>
                      </a:pPr>
                      <a:r>
                        <a:rPr lang="en-US" sz="1800" b="1" kern="100" dirty="0"/>
                        <a:t>0.026159369</a:t>
                      </a:r>
                      <a:endParaRPr lang="zh-CN" sz="1800" b="1" kern="100" dirty="0">
                        <a:latin typeface="Times New Roman"/>
                        <a:ea typeface="宋体"/>
                        <a:cs typeface="Times New Roman"/>
                      </a:endParaRPr>
                    </a:p>
                  </a:txBody>
                  <a:tcPr marL="68580" marR="6858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300247100"/>
              </p:ext>
            </p:extLst>
          </p:nvPr>
        </p:nvGraphicFramePr>
        <p:xfrm>
          <a:off x="4485159" y="3709146"/>
          <a:ext cx="3888432" cy="3155632"/>
        </p:xfrm>
        <a:graphic>
          <a:graphicData uri="http://schemas.openxmlformats.org/drawingml/2006/table">
            <a:tbl>
              <a:tblPr firstRow="1" bandRow="1">
                <a:tableStyleId>{5C22544A-7EE6-4342-B048-85BDC9FD1C3A}</a:tableStyleId>
              </a:tblPr>
              <a:tblGrid>
                <a:gridCol w="2499706"/>
                <a:gridCol w="1388726"/>
              </a:tblGrid>
              <a:tr h="606334">
                <a:tc>
                  <a:txBody>
                    <a:bodyPr/>
                    <a:lstStyle/>
                    <a:p>
                      <a:pPr algn="ctr"/>
                      <a:r>
                        <a:rPr lang="zh-CN" altLang="en-US" sz="1800" b="1" dirty="0" smtClean="0"/>
                        <a:t>相对于点击率独立变量重要性排名</a:t>
                      </a:r>
                      <a:endParaRPr lang="zh-CN" altLang="en-US" b="1" dirty="0"/>
                    </a:p>
                  </a:txBody>
                  <a:tcPr/>
                </a:tc>
                <a:tc>
                  <a:txBody>
                    <a:bodyPr/>
                    <a:lstStyle/>
                    <a:p>
                      <a:pPr algn="ctr"/>
                      <a:r>
                        <a:rPr lang="en-US" altLang="zh-CN" b="1" dirty="0" smtClean="0"/>
                        <a:t>Information</a:t>
                      </a:r>
                      <a:r>
                        <a:rPr lang="en-US" altLang="zh-CN" b="1" baseline="0" dirty="0" smtClean="0"/>
                        <a:t> </a:t>
                      </a:r>
                      <a:r>
                        <a:rPr lang="en-US" altLang="zh-CN" b="1" dirty="0" smtClean="0"/>
                        <a:t>Gain</a:t>
                      </a:r>
                      <a:endParaRPr lang="zh-CN" altLang="en-US" b="1" dirty="0"/>
                    </a:p>
                  </a:txBody>
                  <a:tcPr/>
                </a:tc>
              </a:tr>
              <a:tr h="314444">
                <a:tc>
                  <a:txBody>
                    <a:bodyPr/>
                    <a:lstStyle/>
                    <a:p>
                      <a:pPr algn="ctr">
                        <a:spcAft>
                          <a:spcPts val="0"/>
                        </a:spcAft>
                      </a:pPr>
                      <a:r>
                        <a:rPr lang="en-US" sz="1800" b="1" kern="100" dirty="0"/>
                        <a:t>Comment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0.732792417</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smtClean="0"/>
                        <a:t>Good Comment Count</a:t>
                      </a:r>
                      <a:endParaRPr lang="zh-CN" sz="1800" b="1" kern="100" dirty="0">
                        <a:latin typeface="Times New Roman"/>
                        <a:ea typeface="宋体"/>
                        <a:cs typeface="Times New Roman"/>
                      </a:endParaRPr>
                    </a:p>
                  </a:txBody>
                  <a:tcPr marL="68580" marR="68580" marT="0" marB="0" anchor="b"/>
                </a:tc>
                <a:tc>
                  <a:txBody>
                    <a:bodyPr/>
                    <a:lstStyle/>
                    <a:p>
                      <a:pPr algn="ctr">
                        <a:spcAft>
                          <a:spcPts val="0"/>
                        </a:spcAft>
                      </a:pPr>
                      <a:r>
                        <a:rPr lang="en-US" sz="1800" b="1" kern="100"/>
                        <a:t>0.680453664</a:t>
                      </a:r>
                      <a:endParaRPr lang="zh-CN" sz="1800" b="1" kern="10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Search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0.392386753</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Score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0.173242295</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Brand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0.124112475</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Is Gallery Featured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0.060358001</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Battery Capacity(</a:t>
                      </a:r>
                      <a:r>
                        <a:rPr lang="en-US" sz="1800" b="1" kern="100" dirty="0" err="1"/>
                        <a:t>mAh</a:t>
                      </a:r>
                      <a:r>
                        <a:rPr lang="en-US" sz="1800" b="1" kern="100" dirty="0"/>
                        <a: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0.050232189</a:t>
                      </a:r>
                      <a:endParaRPr lang="zh-CN" sz="1800" b="1"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b="1" kern="100" dirty="0"/>
                        <a:t>RAM(G)</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0.031072544</a:t>
                      </a:r>
                      <a:endParaRPr lang="zh-CN" sz="1800" b="1" kern="100" dirty="0">
                        <a:latin typeface="Times New Roman"/>
                        <a:ea typeface="宋体"/>
                        <a:cs typeface="Times New Roman"/>
                      </a:endParaRPr>
                    </a:p>
                  </a:txBody>
                  <a:tcPr marL="68580" marR="68580" marT="0" marB="0" anchor="ct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459417828"/>
              </p:ext>
            </p:extLst>
          </p:nvPr>
        </p:nvGraphicFramePr>
        <p:xfrm>
          <a:off x="8531466" y="3704864"/>
          <a:ext cx="4232108" cy="3126175"/>
        </p:xfrm>
        <a:graphic>
          <a:graphicData uri="http://schemas.openxmlformats.org/drawingml/2006/table">
            <a:tbl>
              <a:tblPr firstRow="1" bandRow="1">
                <a:tableStyleId>{5C22544A-7EE6-4342-B048-85BDC9FD1C3A}</a:tableStyleId>
              </a:tblPr>
              <a:tblGrid>
                <a:gridCol w="2771285"/>
                <a:gridCol w="1460823"/>
              </a:tblGrid>
              <a:tr h="686676">
                <a:tc>
                  <a:txBody>
                    <a:bodyPr/>
                    <a:lstStyle/>
                    <a:p>
                      <a:pPr algn="ctr"/>
                      <a:r>
                        <a:rPr lang="zh-CN" altLang="en-US" sz="1800" b="1" dirty="0" smtClean="0"/>
                        <a:t>相对于转化率独立变量重要性排名</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Information</a:t>
                      </a:r>
                      <a:r>
                        <a:rPr lang="en-US" altLang="zh-CN" b="1" baseline="0" dirty="0" smtClean="0"/>
                        <a:t> </a:t>
                      </a:r>
                      <a:r>
                        <a:rPr lang="en-US" altLang="zh-CN" b="1" dirty="0" smtClean="0"/>
                        <a:t>Gain</a:t>
                      </a:r>
                      <a:endParaRPr lang="zh-CN" altLang="en-US" b="1" dirty="0" smtClean="0"/>
                    </a:p>
                  </a:txBody>
                  <a:tcPr/>
                </a:tc>
              </a:tr>
              <a:tr h="294290">
                <a:tc>
                  <a:txBody>
                    <a:bodyPr/>
                    <a:lstStyle/>
                    <a:p>
                      <a:pPr algn="ctr">
                        <a:spcAft>
                          <a:spcPts val="0"/>
                        </a:spcAft>
                      </a:pPr>
                      <a:r>
                        <a:rPr lang="en-US" sz="1800" b="1" kern="100" dirty="0"/>
                        <a:t>Comment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0.950131659</a:t>
                      </a:r>
                      <a:endParaRPr lang="zh-CN" sz="1800" b="1" kern="100">
                        <a:latin typeface="Times New Roman"/>
                        <a:ea typeface="宋体"/>
                        <a:cs typeface="Times New Roman"/>
                      </a:endParaRPr>
                    </a:p>
                  </a:txBody>
                  <a:tcPr marL="68580" marR="68580" marT="0" marB="0" anchor="ctr"/>
                </a:tc>
              </a:tr>
              <a:tr h="322683">
                <a:tc>
                  <a:txBody>
                    <a:bodyPr/>
                    <a:lstStyle/>
                    <a:p>
                      <a:pPr algn="ctr">
                        <a:spcAft>
                          <a:spcPts val="0"/>
                        </a:spcAft>
                      </a:pPr>
                      <a:r>
                        <a:rPr lang="en-US" sz="1800" b="1" kern="100" dirty="0" smtClean="0"/>
                        <a:t>Good Comment Count</a:t>
                      </a:r>
                      <a:endParaRPr lang="zh-CN" sz="1800" b="1" kern="100" dirty="0">
                        <a:latin typeface="Times New Roman"/>
                        <a:ea typeface="宋体"/>
                        <a:cs typeface="Times New Roman"/>
                      </a:endParaRPr>
                    </a:p>
                  </a:txBody>
                  <a:tcPr marL="68580" marR="68580" marT="0" marB="0" anchor="b"/>
                </a:tc>
                <a:tc>
                  <a:txBody>
                    <a:bodyPr/>
                    <a:lstStyle/>
                    <a:p>
                      <a:pPr algn="ctr">
                        <a:spcAft>
                          <a:spcPts val="0"/>
                        </a:spcAft>
                      </a:pPr>
                      <a:r>
                        <a:rPr lang="en-US" sz="1800" b="1" kern="100"/>
                        <a:t>0.910616696</a:t>
                      </a:r>
                      <a:endParaRPr lang="zh-CN" sz="1800" b="1" kern="100">
                        <a:latin typeface="Times New Roman"/>
                        <a:ea typeface="宋体"/>
                        <a:cs typeface="Times New Roman"/>
                      </a:endParaRPr>
                    </a:p>
                  </a:txBody>
                  <a:tcPr marL="68580" marR="68580" marT="0" marB="0" anchor="ctr"/>
                </a:tc>
              </a:tr>
              <a:tr h="294290">
                <a:tc>
                  <a:txBody>
                    <a:bodyPr/>
                    <a:lstStyle/>
                    <a:p>
                      <a:pPr algn="ctr">
                        <a:spcAft>
                          <a:spcPts val="0"/>
                        </a:spcAft>
                      </a:pPr>
                      <a:r>
                        <a:rPr lang="en-US" sz="1800" b="1" kern="100" dirty="0"/>
                        <a:t>Search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0.631528548</a:t>
                      </a:r>
                      <a:endParaRPr lang="zh-CN" sz="1800" b="1" kern="100" dirty="0">
                        <a:latin typeface="Times New Roman"/>
                        <a:ea typeface="宋体"/>
                        <a:cs typeface="Times New Roman"/>
                      </a:endParaRPr>
                    </a:p>
                  </a:txBody>
                  <a:tcPr marL="68580" marR="68580" marT="0" marB="0" anchor="ctr"/>
                </a:tc>
              </a:tr>
              <a:tr h="294290">
                <a:tc>
                  <a:txBody>
                    <a:bodyPr/>
                    <a:lstStyle/>
                    <a:p>
                      <a:pPr algn="ctr">
                        <a:spcAft>
                          <a:spcPts val="0"/>
                        </a:spcAft>
                      </a:pPr>
                      <a:r>
                        <a:rPr lang="en-US" sz="1800" b="1" kern="100" dirty="0"/>
                        <a:t>Score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0.288394004</a:t>
                      </a:r>
                      <a:endParaRPr lang="zh-CN" sz="1800" b="1" kern="100" dirty="0">
                        <a:latin typeface="Times New Roman"/>
                        <a:ea typeface="宋体"/>
                        <a:cs typeface="Times New Roman"/>
                      </a:endParaRPr>
                    </a:p>
                  </a:txBody>
                  <a:tcPr marL="68580" marR="68580" marT="0" marB="0" anchor="ctr"/>
                </a:tc>
              </a:tr>
              <a:tr h="294290">
                <a:tc>
                  <a:txBody>
                    <a:bodyPr/>
                    <a:lstStyle/>
                    <a:p>
                      <a:pPr algn="ctr">
                        <a:spcAft>
                          <a:spcPts val="0"/>
                        </a:spcAft>
                      </a:pPr>
                      <a:r>
                        <a:rPr lang="en-US" sz="1800" b="1" kern="100" dirty="0"/>
                        <a:t>Brand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0.261397755</a:t>
                      </a:r>
                      <a:endParaRPr lang="zh-CN" sz="1800" b="1" kern="100" dirty="0">
                        <a:latin typeface="Times New Roman"/>
                        <a:ea typeface="宋体"/>
                        <a:cs typeface="Times New Roman"/>
                      </a:endParaRPr>
                    </a:p>
                  </a:txBody>
                  <a:tcPr marL="68580" marR="68580" marT="0" marB="0" anchor="ctr"/>
                </a:tc>
              </a:tr>
              <a:tr h="294290">
                <a:tc>
                  <a:txBody>
                    <a:bodyPr/>
                    <a:lstStyle/>
                    <a:p>
                      <a:pPr algn="ctr">
                        <a:spcAft>
                          <a:spcPts val="0"/>
                        </a:spcAft>
                      </a:pPr>
                      <a:r>
                        <a:rPr lang="en-US" sz="1800" b="1" kern="100" dirty="0" smtClean="0"/>
                        <a:t>Is Gallery Featured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0.220147548</a:t>
                      </a:r>
                      <a:endParaRPr lang="zh-CN" sz="1800" b="1" kern="100" dirty="0">
                        <a:latin typeface="Times New Roman"/>
                        <a:ea typeface="宋体"/>
                        <a:cs typeface="Times New Roman"/>
                      </a:endParaRPr>
                    </a:p>
                  </a:txBody>
                  <a:tcPr marL="68580" marR="68580" marT="0" marB="0" anchor="ctr"/>
                </a:tc>
              </a:tr>
              <a:tr h="322683">
                <a:tc>
                  <a:txBody>
                    <a:bodyPr/>
                    <a:lstStyle/>
                    <a:p>
                      <a:pPr algn="ctr">
                        <a:spcAft>
                          <a:spcPts val="0"/>
                        </a:spcAft>
                      </a:pPr>
                      <a:r>
                        <a:rPr lang="en-US" sz="1800" b="1" kern="100" dirty="0"/>
                        <a:t>Battery Capacity(</a:t>
                      </a:r>
                      <a:r>
                        <a:rPr lang="en-US" sz="1800" b="1" kern="100" dirty="0" err="1"/>
                        <a:t>mAh</a:t>
                      </a:r>
                      <a:r>
                        <a:rPr lang="en-US" sz="1800" b="1" kern="100" dirty="0"/>
                        <a: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0.102065066</a:t>
                      </a:r>
                      <a:endParaRPr lang="zh-CN" sz="1800" b="1" kern="100" dirty="0">
                        <a:latin typeface="Times New Roman"/>
                        <a:ea typeface="宋体"/>
                        <a:cs typeface="Times New Roman"/>
                      </a:endParaRPr>
                    </a:p>
                  </a:txBody>
                  <a:tcPr marL="68580" marR="68580" marT="0" marB="0" anchor="ctr"/>
                </a:tc>
              </a:tr>
              <a:tr h="322683">
                <a:tc>
                  <a:txBody>
                    <a:bodyPr/>
                    <a:lstStyle/>
                    <a:p>
                      <a:pPr algn="ctr">
                        <a:spcAft>
                          <a:spcPts val="0"/>
                        </a:spcAft>
                      </a:pPr>
                      <a:r>
                        <a:rPr lang="en-US" sz="1800" b="1" kern="100" dirty="0"/>
                        <a:t>Highest camera resolution</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0.067310002</a:t>
                      </a:r>
                      <a:endParaRPr lang="zh-CN" sz="1800" b="1"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64270512"/>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6763" y="2485290"/>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2783" y="2316751"/>
            <a:ext cx="2329408" cy="1753915"/>
          </a:xfrm>
          <a:prstGeom prst="rect">
            <a:avLst/>
          </a:prstGeom>
          <a:noFill/>
          <a:ln>
            <a:noFill/>
          </a:ln>
        </p:spPr>
      </p:pic>
      <p:sp>
        <p:nvSpPr>
          <p:cNvPr id="4" name="TextBox 3"/>
          <p:cNvSpPr txBox="1"/>
          <p:nvPr/>
        </p:nvSpPr>
        <p:spPr>
          <a:xfrm>
            <a:off x="1532831" y="4103447"/>
            <a:ext cx="10204472" cy="954107"/>
          </a:xfrm>
          <a:prstGeom prst="rect">
            <a:avLst/>
          </a:prstGeom>
          <a:noFill/>
        </p:spPr>
        <p:txBody>
          <a:bodyPr wrap="square" rtlCol="0">
            <a:spAutoFit/>
          </a:bodyPr>
          <a:lstStyle/>
          <a:p>
            <a:r>
              <a:rPr lang="zh-CN" altLang="en-US" sz="2800" b="1" dirty="0" smtClean="0"/>
              <a:t>利用</a:t>
            </a:r>
            <a:r>
              <a:rPr lang="zh-CN" altLang="en-US" sz="2800" b="1" dirty="0"/>
              <a:t>上述公式对数据进行</a:t>
            </a:r>
            <a:r>
              <a:rPr lang="zh-CN" altLang="en-US" sz="2800" b="1" dirty="0">
                <a:solidFill>
                  <a:srgbClr val="FF0000"/>
                </a:solidFill>
              </a:rPr>
              <a:t>标准化</a:t>
            </a:r>
            <a:r>
              <a:rPr lang="zh-CN" altLang="en-US" sz="2800" b="1" dirty="0"/>
              <a:t>，并计算得主成分回归</a:t>
            </a:r>
            <a:r>
              <a:rPr lang="zh-CN" altLang="en-US" sz="2800" b="1" dirty="0">
                <a:solidFill>
                  <a:srgbClr val="FF0000"/>
                </a:solidFill>
              </a:rPr>
              <a:t>特征</a:t>
            </a:r>
            <a:r>
              <a:rPr lang="zh-CN" altLang="en-US" sz="2800" b="1" dirty="0" smtClean="0">
                <a:solidFill>
                  <a:srgbClr val="FF0000"/>
                </a:solidFill>
              </a:rPr>
              <a:t>向量</a:t>
            </a:r>
            <a:r>
              <a:rPr lang="zh-CN" altLang="en-US" sz="2800" b="1" dirty="0" smtClean="0"/>
              <a:t>，计算</a:t>
            </a:r>
            <a:r>
              <a:rPr lang="zh-CN" altLang="en-US" sz="2800" b="1" dirty="0"/>
              <a:t>总</a:t>
            </a:r>
            <a:r>
              <a:rPr lang="zh-CN" altLang="en-US" sz="2800" b="1" dirty="0" smtClean="0"/>
              <a:t>贡献率，选取前</a:t>
            </a:r>
            <a:r>
              <a:rPr lang="en-US" altLang="zh-CN" sz="2800" b="1" dirty="0" smtClean="0"/>
              <a:t>14</a:t>
            </a:r>
            <a:r>
              <a:rPr lang="zh-CN" altLang="en-US" sz="2800" b="1" dirty="0" smtClean="0"/>
              <a:t>个</a:t>
            </a:r>
            <a:r>
              <a:rPr lang="zh-CN" altLang="en-US" sz="2800" b="1" dirty="0" smtClean="0">
                <a:solidFill>
                  <a:srgbClr val="FF0000"/>
                </a:solidFill>
              </a:rPr>
              <a:t>主成分</a:t>
            </a:r>
            <a:r>
              <a:rPr lang="zh-CN" altLang="en-US" sz="2800" b="1" dirty="0" smtClean="0"/>
              <a:t>（其贡献率超过</a:t>
            </a:r>
            <a:r>
              <a:rPr lang="en-US" altLang="zh-CN" sz="2800" b="1" dirty="0" smtClean="0"/>
              <a:t>80%</a:t>
            </a:r>
            <a:r>
              <a:rPr lang="zh-CN" altLang="en-US" sz="2800" b="1" dirty="0" smtClean="0"/>
              <a:t>）</a:t>
            </a:r>
            <a:endParaRPr lang="zh-CN" altLang="en-US" sz="2800" b="1" dirty="0"/>
          </a:p>
        </p:txBody>
      </p:sp>
      <p:sp>
        <p:nvSpPr>
          <p:cNvPr id="72706" name="Rectangle 2"/>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p:sp>
        <p:nvSpPr>
          <p:cNvPr id="72707" name="Rectangle 3"/>
          <p:cNvSpPr>
            <a:spLocks noChangeArrowheads="1"/>
          </p:cNvSpPr>
          <p:nvPr/>
        </p:nvSpPr>
        <p:spPr bwMode="auto">
          <a:xfrm>
            <a:off x="0" y="4535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p:sp>
        <p:nvSpPr>
          <p:cNvPr id="72711" name="Rectangle 7"/>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p:sp>
        <p:nvSpPr>
          <p:cNvPr id="72713" name="Rectangle 9"/>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mc:Choice xmlns:a14="http://schemas.microsoft.com/office/drawing/2010/main" Requires="a14">
          <p:sp>
            <p:nvSpPr>
              <p:cNvPr id="6" name="矩形 5"/>
              <p:cNvSpPr/>
              <p:nvPr/>
            </p:nvSpPr>
            <p:spPr>
              <a:xfrm>
                <a:off x="2848929" y="5196102"/>
                <a:ext cx="712733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charset="0"/>
                            </a:rPr>
                          </m:ctrlPr>
                        </m:sSubPr>
                        <m:e>
                          <m:r>
                            <a:rPr lang="zh-CN" altLang="en-US" sz="2000" b="1" i="1">
                              <a:latin typeface="Cambria Math" charset="0"/>
                            </a:rPr>
                            <m:t>𝒛</m:t>
                          </m:r>
                        </m:e>
                        <m:sub>
                          <m:r>
                            <a:rPr lang="zh-CN" altLang="en-US" sz="2000" b="1" i="0">
                              <a:latin typeface="Cambria Math" charset="0"/>
                            </a:rPr>
                            <m:t>𝟏</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𝟏𝟏</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𝟏</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𝟐𝟏</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𝟐</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𝟑𝟏</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𝟑</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𝟒𝟏</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𝟒</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𝟓𝟏</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𝟓</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𝟐𝟔</m:t>
                          </m:r>
                          <m:r>
                            <a:rPr lang="zh-CN" altLang="en-US" sz="2000" b="1" i="0">
                              <a:latin typeface="Cambria Math" charset="0"/>
                            </a:rPr>
                            <m:t> </m:t>
                          </m:r>
                          <m:r>
                            <a:rPr lang="zh-CN" altLang="en-US" sz="2000" b="1" i="0">
                              <a:latin typeface="Cambria Math" charset="0"/>
                            </a:rPr>
                            <m:t>𝟏</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𝟐𝟔</m:t>
                          </m:r>
                        </m:sub>
                      </m:sSub>
                    </m:oMath>
                  </m:oMathPara>
                </a14:m>
                <a:endParaRPr lang="zh-CN" altLang="en-US" sz="2000" b="1" dirty="0"/>
              </a:p>
            </p:txBody>
          </p:sp>
        </mc:Choice>
        <mc:Fallback>
          <p:sp>
            <p:nvSpPr>
              <p:cNvPr id="6" name="矩形 5"/>
              <p:cNvSpPr>
                <a:spLocks noRot="1" noChangeAspect="1" noMove="1" noResize="1" noEditPoints="1" noAdjustHandles="1" noChangeArrowheads="1" noChangeShapeType="1" noTextEdit="1"/>
              </p:cNvSpPr>
              <p:nvPr/>
            </p:nvSpPr>
            <p:spPr>
              <a:xfrm>
                <a:off x="2848929" y="5196102"/>
                <a:ext cx="7127336" cy="400110"/>
              </a:xfrm>
              <a:prstGeom prst="rect">
                <a:avLst/>
              </a:prstGeom>
              <a:blipFill rotWithShape="0">
                <a:blip r:embed="rId4"/>
                <a:stretch>
                  <a:fillRect t="-40909" b="-984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2848929" y="5676534"/>
                <a:ext cx="712733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charset="0"/>
                            </a:rPr>
                          </m:ctrlPr>
                        </m:sSubPr>
                        <m:e>
                          <m:r>
                            <a:rPr lang="zh-CN" altLang="en-US" sz="2000" b="1" i="1">
                              <a:latin typeface="Cambria Math" charset="0"/>
                            </a:rPr>
                            <m:t>𝒛</m:t>
                          </m:r>
                        </m:e>
                        <m:sub>
                          <m:r>
                            <a:rPr lang="zh-CN" altLang="en-US" sz="2000" b="1" i="0">
                              <a:latin typeface="Cambria Math" charset="0"/>
                            </a:rPr>
                            <m:t>𝟐</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𝟏𝟐</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𝟏</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𝟐𝟐</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𝟐</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𝟑𝟐</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𝟑</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𝟒𝟐</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𝟒</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𝟓𝟐</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𝟓</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𝟐𝟔</m:t>
                          </m:r>
                          <m:r>
                            <a:rPr lang="zh-CN" altLang="en-US" sz="2000" b="1" i="0">
                              <a:latin typeface="Cambria Math" charset="0"/>
                            </a:rPr>
                            <m:t> </m:t>
                          </m:r>
                          <m:r>
                            <a:rPr lang="zh-CN" altLang="en-US" sz="2000" b="1" i="0">
                              <a:latin typeface="Cambria Math" charset="0"/>
                            </a:rPr>
                            <m:t>𝟐</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𝟐𝟔</m:t>
                          </m:r>
                        </m:sub>
                      </m:sSub>
                    </m:oMath>
                  </m:oMathPara>
                </a14:m>
                <a:endParaRPr lang="zh-CN" altLang="en-US" sz="2000" b="1" dirty="0"/>
              </a:p>
            </p:txBody>
          </p:sp>
        </mc:Choice>
        <mc:Fallback>
          <p:sp>
            <p:nvSpPr>
              <p:cNvPr id="7" name="矩形 6"/>
              <p:cNvSpPr>
                <a:spLocks noRot="1" noChangeAspect="1" noMove="1" noResize="1" noEditPoints="1" noAdjustHandles="1" noChangeArrowheads="1" noChangeShapeType="1" noTextEdit="1"/>
              </p:cNvSpPr>
              <p:nvPr/>
            </p:nvSpPr>
            <p:spPr>
              <a:xfrm>
                <a:off x="2848929" y="5676534"/>
                <a:ext cx="7127336" cy="400110"/>
              </a:xfrm>
              <a:prstGeom prst="rect">
                <a:avLst/>
              </a:prstGeom>
              <a:blipFill rotWithShape="0">
                <a:blip r:embed="rId5"/>
                <a:stretch>
                  <a:fillRect t="-40909" b="-984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5850090" y="6095185"/>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a:latin typeface="Cambria Math" charset="0"/>
                        </a:rPr>
                        <m:t>…</m:t>
                      </m:r>
                    </m:oMath>
                  </m:oMathPara>
                </a14:m>
                <a:endParaRPr lang="zh-CN" altLang="en-US" b="1" dirty="0"/>
              </a:p>
            </p:txBody>
          </p:sp>
        </mc:Choice>
        <mc:Fallback>
          <p:sp>
            <p:nvSpPr>
              <p:cNvPr id="8" name="矩形 7"/>
              <p:cNvSpPr>
                <a:spLocks noRot="1" noChangeAspect="1" noMove="1" noResize="1" noEditPoints="1" noAdjustHandles="1" noChangeArrowheads="1" noChangeShapeType="1" noTextEdit="1"/>
              </p:cNvSpPr>
              <p:nvPr/>
            </p:nvSpPr>
            <p:spPr>
              <a:xfrm>
                <a:off x="5850090" y="6095185"/>
                <a:ext cx="410689"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2671059" y="6379039"/>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charset="0"/>
                            </a:rPr>
                          </m:ctrlPr>
                        </m:sSubPr>
                        <m:e>
                          <m:r>
                            <a:rPr lang="zh-CN" altLang="en-US" sz="2000" b="1" i="1">
                              <a:latin typeface="Cambria Math" charset="0"/>
                            </a:rPr>
                            <m:t>𝒛</m:t>
                          </m:r>
                        </m:e>
                        <m:sub>
                          <m:r>
                            <a:rPr lang="zh-CN" altLang="en-US" sz="2000" b="1" i="0">
                              <a:latin typeface="Cambria Math" charset="0"/>
                            </a:rPr>
                            <m:t>𝟏𝟒</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𝟏</m:t>
                          </m:r>
                          <m:r>
                            <a:rPr lang="zh-CN" altLang="en-US" sz="2000" b="1" i="0">
                              <a:latin typeface="Cambria Math" charset="0"/>
                            </a:rPr>
                            <m:t> </m:t>
                          </m:r>
                          <m:r>
                            <a:rPr lang="zh-CN" altLang="en-US" sz="2000" b="1" i="0">
                              <a:latin typeface="Cambria Math" charset="0"/>
                            </a:rPr>
                            <m:t>𝟏𝟒</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𝟏</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𝟐</m:t>
                          </m:r>
                          <m:r>
                            <a:rPr lang="zh-CN" altLang="en-US" sz="2000" b="1" i="0">
                              <a:latin typeface="Cambria Math" charset="0"/>
                            </a:rPr>
                            <m:t> </m:t>
                          </m:r>
                          <m:r>
                            <a:rPr lang="zh-CN" altLang="en-US" sz="2000" b="1" i="0">
                              <a:latin typeface="Cambria Math" charset="0"/>
                            </a:rPr>
                            <m:t>𝟏𝟒</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𝟐</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𝟑</m:t>
                          </m:r>
                          <m:r>
                            <a:rPr lang="zh-CN" altLang="en-US" sz="2000" b="1" i="0">
                              <a:latin typeface="Cambria Math" charset="0"/>
                            </a:rPr>
                            <m:t> </m:t>
                          </m:r>
                          <m:r>
                            <a:rPr lang="zh-CN" altLang="en-US" sz="2000" b="1" i="0">
                              <a:latin typeface="Cambria Math" charset="0"/>
                            </a:rPr>
                            <m:t>𝟏𝟒</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𝟑</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𝟒</m:t>
                          </m:r>
                          <m:r>
                            <a:rPr lang="zh-CN" altLang="en-US" sz="2000" b="1" i="0">
                              <a:latin typeface="Cambria Math" charset="0"/>
                            </a:rPr>
                            <m:t> </m:t>
                          </m:r>
                          <m:r>
                            <a:rPr lang="zh-CN" altLang="en-US" sz="2000" b="1" i="0">
                              <a:latin typeface="Cambria Math" charset="0"/>
                            </a:rPr>
                            <m:t>𝟏𝟒</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𝟒</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𝟓</m:t>
                          </m:r>
                          <m:r>
                            <a:rPr lang="zh-CN" altLang="en-US" sz="2000" b="1" i="0">
                              <a:latin typeface="Cambria Math" charset="0"/>
                            </a:rPr>
                            <m:t> </m:t>
                          </m:r>
                          <m:r>
                            <a:rPr lang="zh-CN" altLang="en-US" sz="2000" b="1" i="0">
                              <a:latin typeface="Cambria Math" charset="0"/>
                            </a:rPr>
                            <m:t>𝟏𝟒</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𝟓</m:t>
                          </m:r>
                        </m:sub>
                      </m:sSub>
                      <m:r>
                        <a:rPr lang="zh-CN" altLang="en-US" sz="2000" b="1" i="0">
                          <a:latin typeface="Cambria Math" charset="0"/>
                        </a:rPr>
                        <m:t>+…+</m:t>
                      </m:r>
                      <m:sSub>
                        <m:sSubPr>
                          <m:ctrlPr>
                            <a:rPr lang="zh-CN" altLang="en-US" sz="2000" b="1" i="1">
                              <a:latin typeface="Cambria Math" charset="0"/>
                            </a:rPr>
                          </m:ctrlPr>
                        </m:sSubPr>
                        <m:e>
                          <m:r>
                            <a:rPr lang="zh-CN" altLang="en-US" sz="2000" b="1" i="1">
                              <a:latin typeface="Cambria Math" charset="0"/>
                            </a:rPr>
                            <m:t>𝒂</m:t>
                          </m:r>
                        </m:e>
                        <m:sub>
                          <m:r>
                            <a:rPr lang="zh-CN" altLang="en-US" sz="2000" b="1" i="0">
                              <a:latin typeface="Cambria Math" charset="0"/>
                            </a:rPr>
                            <m:t>𝟐𝟔</m:t>
                          </m:r>
                          <m:r>
                            <a:rPr lang="zh-CN" altLang="en-US" sz="2000" b="1" i="0">
                              <a:latin typeface="Cambria Math" charset="0"/>
                            </a:rPr>
                            <m:t> </m:t>
                          </m:r>
                          <m:r>
                            <a:rPr lang="zh-CN" altLang="en-US" sz="2000" b="1" i="0">
                              <a:latin typeface="Cambria Math" charset="0"/>
                            </a:rPr>
                            <m:t>𝟏𝟒</m:t>
                          </m:r>
                        </m:sub>
                      </m:sSub>
                      <m:sSub>
                        <m:sSubPr>
                          <m:ctrlPr>
                            <a:rPr lang="zh-CN" altLang="en-US" sz="2000" b="1" i="1">
                              <a:latin typeface="Cambria Math" charset="0"/>
                            </a:rPr>
                          </m:ctrlPr>
                        </m:sSubPr>
                        <m:e>
                          <m:r>
                            <a:rPr lang="zh-CN" altLang="en-US" sz="2000" b="1" i="1">
                              <a:latin typeface="Cambria Math" charset="0"/>
                            </a:rPr>
                            <m:t>𝒙</m:t>
                          </m:r>
                        </m:e>
                        <m:sub>
                          <m:r>
                            <a:rPr lang="zh-CN" altLang="en-US" sz="2000" b="1" i="0">
                              <a:latin typeface="Cambria Math" charset="0"/>
                            </a:rPr>
                            <m:t>𝟐𝟔</m:t>
                          </m:r>
                        </m:sub>
                      </m:sSub>
                    </m:oMath>
                  </m:oMathPara>
                </a14:m>
                <a:endParaRPr lang="zh-CN" altLang="en-US" sz="2000" b="1" dirty="0"/>
              </a:p>
            </p:txBody>
          </p:sp>
        </mc:Choice>
        <mc:Fallback>
          <p:sp>
            <p:nvSpPr>
              <p:cNvPr id="9" name="矩形 8"/>
              <p:cNvSpPr>
                <a:spLocks noRot="1" noChangeAspect="1" noMove="1" noResize="1" noEditPoints="1" noAdjustHandles="1" noChangeArrowheads="1" noChangeShapeType="1" noTextEdit="1"/>
              </p:cNvSpPr>
              <p:nvPr/>
            </p:nvSpPr>
            <p:spPr>
              <a:xfrm>
                <a:off x="2671059" y="6379039"/>
                <a:ext cx="8111233" cy="400110"/>
              </a:xfrm>
              <a:prstGeom prst="rect">
                <a:avLst/>
              </a:prstGeom>
              <a:blipFill rotWithShape="0">
                <a:blip r:embed="rId7"/>
                <a:stretch>
                  <a:fillRect t="-40909" b="-98485"/>
                </a:stretch>
              </a:blipFill>
            </p:spPr>
            <p:txBody>
              <a:bodyPr/>
              <a:lstStyle/>
              <a:p>
                <a:r>
                  <a:rPr lang="zh-CN" altLang="en-US">
                    <a:noFill/>
                  </a:rPr>
                  <a:t> </a:t>
                </a:r>
              </a:p>
            </p:txBody>
          </p:sp>
        </mc:Fallback>
      </mc:AlternateContent>
      <p:pic>
        <p:nvPicPr>
          <p:cNvPr id="15"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180903" y="1520071"/>
            <a:ext cx="2304256" cy="839408"/>
          </a:xfrm>
          <a:prstGeom prst="rect">
            <a:avLst/>
          </a:prstGeom>
          <a:noFill/>
        </p:spPr>
      </p:pic>
      <p:pic>
        <p:nvPicPr>
          <p:cNvPr id="16" name="Picture 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205239" y="1258797"/>
            <a:ext cx="5616624" cy="1253711"/>
          </a:xfrm>
          <a:prstGeom prst="rect">
            <a:avLst/>
          </a:prstGeom>
          <a:noFill/>
        </p:spPr>
      </p:pic>
      <p:sp>
        <p:nvSpPr>
          <p:cNvPr id="17" name="TextBox 1"/>
          <p:cNvSpPr txBox="1"/>
          <p:nvPr/>
        </p:nvSpPr>
        <p:spPr>
          <a:xfrm>
            <a:off x="2708127" y="414766"/>
            <a:ext cx="8352928" cy="954107"/>
          </a:xfrm>
          <a:prstGeom prst="rect">
            <a:avLst/>
          </a:prstGeom>
          <a:noFill/>
        </p:spPr>
        <p:txBody>
          <a:bodyPr wrap="square" rtlCol="0">
            <a:spAutoFit/>
          </a:bodyPr>
          <a:lstStyle/>
          <a:p>
            <a:r>
              <a:rPr lang="zh-CN" altLang="en-US" sz="2800" b="1" dirty="0" smtClean="0"/>
              <a:t>主成分分析对数据再次进行处理，</a:t>
            </a:r>
            <a:r>
              <a:rPr lang="zh-CN" altLang="en-US" sz="2800" b="1" dirty="0" smtClean="0">
                <a:solidFill>
                  <a:srgbClr val="FF0000"/>
                </a:solidFill>
              </a:rPr>
              <a:t>减少参量</a:t>
            </a:r>
            <a:r>
              <a:rPr lang="zh-CN" altLang="en-US" sz="2800" b="1" dirty="0" smtClean="0"/>
              <a:t>而尽量多保留原始数据信息</a:t>
            </a:r>
            <a:endParaRPr lang="zh-CN" altLang="en-US" sz="2800" b="1" dirty="0"/>
          </a:p>
        </p:txBody>
      </p:sp>
    </p:spTree>
    <p:extLst>
      <p:ext uri="{BB962C8B-B14F-4D97-AF65-F5344CB8AC3E}">
        <p14:creationId xmlns:p14="http://schemas.microsoft.com/office/powerpoint/2010/main" val="152264787"/>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52945"/>
          </a:xfrm>
          <a:prstGeom prst="rect">
            <a:avLst/>
          </a:prstGeom>
          <a:noFill/>
        </p:spPr>
        <p:txBody>
          <a:bodyPr wrap="square" rtlCol="0">
            <a:spAutoFit/>
          </a:bodyPr>
          <a:lstStyle/>
          <a:p>
            <a:pPr>
              <a:lnSpc>
                <a:spcPct val="130000"/>
              </a:lnSpc>
            </a:pPr>
            <a:r>
              <a:rPr lang="zh-CN" altLang="en-US" sz="20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val="2302412730"/>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244799" y="6334196"/>
            <a:ext cx="3672408" cy="822726"/>
          </a:xfrm>
          <a:prstGeom prst="rect">
            <a:avLst/>
          </a:prstGeom>
          <a:noFill/>
        </p:spPr>
        <p:txBody>
          <a:bodyPr wrap="square" rtlCol="0">
            <a:spAutoFit/>
          </a:bodyPr>
          <a:lstStyle/>
          <a:p>
            <a:pPr>
              <a:lnSpc>
                <a:spcPct val="150000"/>
              </a:lnSpc>
            </a:pPr>
            <a:r>
              <a:rPr lang="en-US" altLang="zh-CN" sz="3600" b="1"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1919491"/>
            <a:ext cx="304975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b="1"/>
          </a:p>
        </p:txBody>
      </p:sp>
      <p:graphicFrame>
        <p:nvGraphicFramePr>
          <p:cNvPr id="4" name="对象 3"/>
          <p:cNvGraphicFramePr>
            <a:graphicFrameLocks noChangeAspect="1"/>
          </p:cNvGraphicFramePr>
          <p:nvPr>
            <p:extLst>
              <p:ext uri="{D42A27DB-BD31-4B8C-83A1-F6EECF244321}">
                <p14:modId xmlns:p14="http://schemas.microsoft.com/office/powerpoint/2010/main" val="1231724231"/>
              </p:ext>
            </p:extLst>
          </p:nvPr>
        </p:nvGraphicFramePr>
        <p:xfrm>
          <a:off x="5907276" y="6389389"/>
          <a:ext cx="4687664" cy="712341"/>
        </p:xfrm>
        <a:graphic>
          <a:graphicData uri="http://schemas.openxmlformats.org/presentationml/2006/ole">
            <mc:AlternateContent xmlns:mc="http://schemas.openxmlformats.org/markup-compatibility/2006">
              <mc:Choice xmlns:v="urn:schemas-microsoft-com:vml" Requires="v">
                <p:oleObj spid="_x0000_s1128" r:id="rId3" imgW="4866132" imgH="733044" progId="">
                  <p:embed/>
                </p:oleObj>
              </mc:Choice>
              <mc:Fallback>
                <p:oleObj r:id="rId3" imgW="4866132" imgH="733044" progId="">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7276" y="6389389"/>
                        <a:ext cx="4687664" cy="712341"/>
                      </a:xfrm>
                      <a:prstGeom prst="rect">
                        <a:avLst/>
                      </a:prstGeom>
                      <a:noFill/>
                      <a:extLst/>
                    </p:spPr>
                  </p:pic>
                </p:oleObj>
              </mc:Fallback>
            </mc:AlternateContent>
          </a:graphicData>
        </a:graphic>
      </p:graphicFrame>
      <p:sp>
        <p:nvSpPr>
          <p:cNvPr id="6" name="TextBox 23"/>
          <p:cNvSpPr txBox="1"/>
          <p:nvPr/>
        </p:nvSpPr>
        <p:spPr>
          <a:xfrm>
            <a:off x="1244799" y="5465563"/>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7" name="TextBox 23"/>
          <p:cNvSpPr txBox="1"/>
          <p:nvPr/>
        </p:nvSpPr>
        <p:spPr>
          <a:xfrm>
            <a:off x="641962" y="393266"/>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基础统计</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1994276984"/>
              </p:ext>
            </p:extLst>
          </p:nvPr>
        </p:nvGraphicFramePr>
        <p:xfrm>
          <a:off x="5709295" y="5549351"/>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TextBox 23"/>
          <p:cNvSpPr txBox="1"/>
          <p:nvPr/>
        </p:nvSpPr>
        <p:spPr>
          <a:xfrm>
            <a:off x="6496673" y="311185"/>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pSp>
        <p:nvGrpSpPr>
          <p:cNvPr id="10" name="组合 3"/>
          <p:cNvGrpSpPr/>
          <p:nvPr/>
        </p:nvGrpSpPr>
        <p:grpSpPr>
          <a:xfrm>
            <a:off x="424228" y="1749521"/>
            <a:ext cx="5671614" cy="3408339"/>
            <a:chOff x="212994" y="817502"/>
            <a:chExt cx="10712174" cy="7183043"/>
          </a:xfrm>
        </p:grpSpPr>
        <p:grpSp>
          <p:nvGrpSpPr>
            <p:cNvPr id="11" name="Group 36"/>
            <p:cNvGrpSpPr>
              <a:grpSpLocks/>
            </p:cNvGrpSpPr>
            <p:nvPr/>
          </p:nvGrpSpPr>
          <p:grpSpPr bwMode="auto">
            <a:xfrm>
              <a:off x="5174712" y="817502"/>
              <a:ext cx="4522081" cy="883991"/>
              <a:chOff x="2016" y="3264"/>
              <a:chExt cx="2592" cy="528"/>
            </a:xfrm>
          </p:grpSpPr>
          <p:sp>
            <p:nvSpPr>
              <p:cNvPr id="39"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40"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41"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12" name="Text Box 13"/>
            <p:cNvSpPr txBox="1">
              <a:spLocks noChangeArrowheads="1"/>
            </p:cNvSpPr>
            <p:nvPr/>
          </p:nvSpPr>
          <p:spPr bwMode="auto">
            <a:xfrm>
              <a:off x="212994" y="5343568"/>
              <a:ext cx="3839014" cy="265697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13" name="Text Box 14"/>
            <p:cNvSpPr txBox="1">
              <a:spLocks noChangeArrowheads="1"/>
            </p:cNvSpPr>
            <p:nvPr/>
          </p:nvSpPr>
          <p:spPr bwMode="auto">
            <a:xfrm>
              <a:off x="624236" y="1016055"/>
              <a:ext cx="3016532" cy="2656977"/>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14" name="组合 2"/>
            <p:cNvGrpSpPr/>
            <p:nvPr/>
          </p:nvGrpSpPr>
          <p:grpSpPr>
            <a:xfrm>
              <a:off x="4348814" y="5151422"/>
              <a:ext cx="6576354" cy="950377"/>
              <a:chOff x="3659188" y="3751815"/>
              <a:chExt cx="6235700" cy="901148"/>
            </a:xfrm>
          </p:grpSpPr>
          <p:sp>
            <p:nvSpPr>
              <p:cNvPr id="34"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5"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6"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7"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8"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15" name="组合 1"/>
            <p:cNvGrpSpPr/>
            <p:nvPr/>
          </p:nvGrpSpPr>
          <p:grpSpPr>
            <a:xfrm rot="10800000">
              <a:off x="4793167" y="1701495"/>
              <a:ext cx="5728520" cy="3468802"/>
              <a:chOff x="4282271" y="4556125"/>
              <a:chExt cx="4550364" cy="889000"/>
            </a:xfrm>
          </p:grpSpPr>
          <p:grpSp>
            <p:nvGrpSpPr>
              <p:cNvPr id="16" name="Group 37"/>
              <p:cNvGrpSpPr>
                <a:grpSpLocks/>
              </p:cNvGrpSpPr>
              <p:nvPr/>
            </p:nvGrpSpPr>
            <p:grpSpPr bwMode="auto">
              <a:xfrm>
                <a:off x="4282271" y="4556125"/>
                <a:ext cx="3982255" cy="889000"/>
                <a:chOff x="1737" y="2704"/>
                <a:chExt cx="2487" cy="560"/>
              </a:xfrm>
            </p:grpSpPr>
            <p:sp>
              <p:nvSpPr>
                <p:cNvPr id="31"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3"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7" name="Group 41"/>
              <p:cNvGrpSpPr>
                <a:grpSpLocks/>
              </p:cNvGrpSpPr>
              <p:nvPr/>
            </p:nvGrpSpPr>
            <p:grpSpPr bwMode="auto">
              <a:xfrm>
                <a:off x="5181600" y="4556125"/>
                <a:ext cx="3074988" cy="863600"/>
                <a:chOff x="2304" y="2720"/>
                <a:chExt cx="1920" cy="544"/>
              </a:xfrm>
            </p:grpSpPr>
            <p:sp>
              <p:nvSpPr>
                <p:cNvPr id="28"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8" name="Group 45"/>
              <p:cNvGrpSpPr>
                <a:grpSpLocks/>
              </p:cNvGrpSpPr>
              <p:nvPr/>
            </p:nvGrpSpPr>
            <p:grpSpPr bwMode="auto">
              <a:xfrm>
                <a:off x="5181601" y="4556130"/>
                <a:ext cx="3651034" cy="863601"/>
                <a:chOff x="2304" y="2720"/>
                <a:chExt cx="2280" cy="544"/>
              </a:xfrm>
            </p:grpSpPr>
            <p:sp>
              <p:nvSpPr>
                <p:cNvPr id="19"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0"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1"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2"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3"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4"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5"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6"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7"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grpSp>
      <p:graphicFrame>
        <p:nvGraphicFramePr>
          <p:cNvPr id="42" name="图表 41"/>
          <p:cNvGraphicFramePr/>
          <p:nvPr>
            <p:extLst>
              <p:ext uri="{D42A27DB-BD31-4B8C-83A1-F6EECF244321}">
                <p14:modId xmlns:p14="http://schemas.microsoft.com/office/powerpoint/2010/main" val="2035991359"/>
              </p:ext>
            </p:extLst>
          </p:nvPr>
        </p:nvGraphicFramePr>
        <p:xfrm>
          <a:off x="6522391" y="1443361"/>
          <a:ext cx="5877939" cy="3600400"/>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mc:Choice xmlns:a14="http://schemas.microsoft.com/office/drawing/2010/main" Requires="a14">
          <p:sp>
            <p:nvSpPr>
              <p:cNvPr id="43" name="矩形 42"/>
              <p:cNvSpPr/>
              <p:nvPr/>
            </p:nvSpPr>
            <p:spPr>
              <a:xfrm>
                <a:off x="10101783" y="537560"/>
                <a:ext cx="15145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𝑨𝒘</m:t>
                      </m:r>
                      <m:r>
                        <a:rPr lang="zh-CN" altLang="en-US" sz="2400" b="1" i="0">
                          <a:latin typeface="Cambria Math" panose="02040503050406030204" pitchFamily="18" charset="0"/>
                        </a:rPr>
                        <m:t>=</m:t>
                      </m:r>
                      <m:r>
                        <a:rPr lang="zh-CN" altLang="en-US" sz="2400" b="1" i="1">
                          <a:latin typeface="Cambria Math" panose="02040503050406030204" pitchFamily="18" charset="0"/>
                        </a:rPr>
                        <m:t>𝝀</m:t>
                      </m:r>
                      <m:r>
                        <a:rPr lang="zh-CN" altLang="en-US" sz="2400" b="1" i="1">
                          <a:latin typeface="Cambria Math" panose="02040503050406030204" pitchFamily="18" charset="0"/>
                        </a:rPr>
                        <m:t>𝒘</m:t>
                      </m:r>
                    </m:oMath>
                  </m:oMathPara>
                </a14:m>
                <a:endParaRPr lang="zh-CN" altLang="en-US" sz="2400" b="1" dirty="0"/>
              </a:p>
            </p:txBody>
          </p:sp>
        </mc:Choice>
        <mc:Fallback>
          <p:sp>
            <p:nvSpPr>
              <p:cNvPr id="43" name="矩形 42"/>
              <p:cNvSpPr>
                <a:spLocks noRot="1" noChangeAspect="1" noMove="1" noResize="1" noEditPoints="1" noAdjustHandles="1" noChangeArrowheads="1" noChangeShapeType="1" noTextEdit="1"/>
              </p:cNvSpPr>
              <p:nvPr/>
            </p:nvSpPr>
            <p:spPr>
              <a:xfrm>
                <a:off x="10101783" y="537560"/>
                <a:ext cx="1514581" cy="461665"/>
              </a:xfrm>
              <a:prstGeom prst="rect">
                <a:avLst/>
              </a:prstGeom>
              <a:blipFill rotWithShape="0">
                <a:blip r:embed="rId6"/>
                <a:stretch>
                  <a:fillRect/>
                </a:stretch>
              </a:blipFill>
            </p:spPr>
            <p:txBody>
              <a:bodyPr/>
              <a:lstStyle/>
              <a:p>
                <a:r>
                  <a:rPr lang="zh-CN" altLang="en-US">
                    <a:noFill/>
                  </a:rPr>
                  <a:t> </a:t>
                </a:r>
              </a:p>
            </p:txBody>
          </p:sp>
        </mc:Fallback>
      </mc:AlternateContent>
      <p:sp>
        <p:nvSpPr>
          <p:cNvPr id="45" name="Content Placeholder 2"/>
          <p:cNvSpPr txBox="1">
            <a:spLocks/>
          </p:cNvSpPr>
          <p:nvPr/>
        </p:nvSpPr>
        <p:spPr>
          <a:xfrm>
            <a:off x="2028013" y="4951515"/>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b="1" dirty="0" smtClean="0">
                <a:solidFill>
                  <a:srgbClr val="FF0000"/>
                </a:solidFill>
                <a:latin typeface="Times New Roman" panose="02020603050405020304" pitchFamily="18" charset="0"/>
                <a:cs typeface="Times New Roman" panose="02020603050405020304" pitchFamily="18" charset="0"/>
                <a:sym typeface="Arial" panose="020B0604020202020204" pitchFamily="34" charset="0"/>
              </a:rPr>
              <a:t>中等的屏幕清晰度</a:t>
            </a:r>
            <a:r>
              <a:rPr lang="zh-CN" altLang="en-US" sz="2400" b="1" dirty="0" smtClean="0">
                <a:latin typeface="Times New Roman" panose="02020603050405020304" pitchFamily="18" charset="0"/>
                <a:cs typeface="Times New Roman" panose="02020603050405020304" pitchFamily="18" charset="0"/>
                <a:sym typeface="Arial" panose="020B0604020202020204" pitchFamily="34" charset="0"/>
              </a:rPr>
              <a:t>手机中销售量较高和较低的占比都较大</a:t>
            </a:r>
            <a:endParaRPr lang="en-US" altLang="zh-CN" sz="2400" b="1"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40564163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75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252908" y="1987618"/>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cstate="print"/>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345817" y="2824792"/>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charset="0"/>
                            </a:rPr>
                          </m:ctrlPr>
                        </m:sSupPr>
                        <m:e>
                          <m:d>
                            <m:dPr>
                              <m:ctrlPr>
                                <a:rPr lang="zh-CN" altLang="en-US" sz="2400" i="1">
                                  <a:latin typeface="Cambria Math" charset="0"/>
                                </a:rPr>
                              </m:ctrlPr>
                            </m:dPr>
                            <m:e>
                              <m:sSup>
                                <m:sSupPr>
                                  <m:ctrlPr>
                                    <a:rPr lang="zh-CN" altLang="en-US" sz="2400" i="1">
                                      <a:latin typeface="Cambria Math"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charset="0"/>
                            </a:rPr>
                          </m:ctrlPr>
                        </m:sSupPr>
                        <m:e>
                          <m:d>
                            <m:dPr>
                              <m:ctrlPr>
                                <a:rPr lang="zh-CN" altLang="en-US" sz="2400" i="1">
                                  <a:latin typeface="Cambria Math" charset="0"/>
                                </a:rPr>
                              </m:ctrlPr>
                            </m:dPr>
                            <m:e>
                              <m:nary>
                                <m:naryPr>
                                  <m:chr m:val="∑"/>
                                  <m:subHide m:val="on"/>
                                  <m:supHide m:val="on"/>
                                  <m:ctrlPr>
                                    <a:rPr lang="zh-CN" altLang="en-US" sz="2400" i="1">
                                      <a:latin typeface="Cambria Math" charset="0"/>
                                    </a:rPr>
                                  </m:ctrlPr>
                                </m:naryPr>
                                <m:sub/>
                                <m:sup/>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charset="0"/>
                                    </a:rPr>
                                  </m:ctrlPr>
                                </m:sSupPr>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charset="0"/>
                            </a:rPr>
                          </m:ctrlPr>
                        </m:dPr>
                        <m:e>
                          <m:nary>
                            <m:naryPr>
                              <m:chr m:val="∑"/>
                              <m:subHide m:val="on"/>
                              <m:supHide m:val="on"/>
                              <m:ctrlPr>
                                <a:rPr lang="zh-CN" altLang="en-US" sz="2400" i="1">
                                  <a:latin typeface="Cambria Math" charset="0"/>
                                </a:rPr>
                              </m:ctrlPr>
                            </m:naryPr>
                            <m:sub/>
                            <m:sup/>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826176" y="4450558"/>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charset="0"/>
                            </a:rPr>
                          </m:ctrlPr>
                        </m:dPr>
                        <m:e>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79443"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charset="0"/>
                            </a:rPr>
                          </m:ctrlPr>
                        </m:dPr>
                        <m:e>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cstate="print"/>
                <a:stretch>
                  <a:fillRect/>
                </a:stretch>
              </a:blipFill>
            </p:spPr>
            <p:txBody>
              <a:bodyPr/>
              <a:lstStyle/>
              <a:p>
                <a:r>
                  <a:rPr lang="zh-CN" altLang="en-US">
                    <a:noFill/>
                  </a:rPr>
                  <a:t> </a:t>
                </a:r>
              </a:p>
            </p:txBody>
          </p:sp>
        </mc:Fallback>
      </mc:AlternateContent>
      <p:sp>
        <p:nvSpPr>
          <p:cNvPr id="7" name="TextBox 23"/>
          <p:cNvSpPr txBox="1"/>
          <p:nvPr/>
        </p:nvSpPr>
        <p:spPr>
          <a:xfrm>
            <a:off x="596727" y="15994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584427606"/>
      </p:ext>
    </p:extLst>
  </p:cSld>
  <p:clrMapOvr>
    <a:masterClrMapping/>
  </p:clrMapOvr>
  <p:transition spd="slow" advTm="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695" y="869137"/>
            <a:ext cx="12065677" cy="5400600"/>
          </a:xfrm>
          <a:prstGeom prst="rect">
            <a:avLst/>
          </a:prstGeom>
          <a:noFill/>
          <a:ln>
            <a:noFill/>
          </a:ln>
        </p:spPr>
      </p:pic>
      <p:sp>
        <p:nvSpPr>
          <p:cNvPr id="4" name="矩形 3"/>
          <p:cNvSpPr/>
          <p:nvPr/>
        </p:nvSpPr>
        <p:spPr>
          <a:xfrm>
            <a:off x="4430773" y="6424637"/>
            <a:ext cx="5040560" cy="523220"/>
          </a:xfrm>
          <a:prstGeom prst="rect">
            <a:avLst/>
          </a:prstGeom>
        </p:spPr>
        <p:txBody>
          <a:bodyPr wrap="square">
            <a:spAutoFit/>
          </a:bodyPr>
          <a:lstStyle/>
          <a:p>
            <a:r>
              <a:rPr lang="zh-CN" altLang="en-US" sz="2800" dirty="0" smtClean="0"/>
              <a:t>由图可见异常值较少</a:t>
            </a:r>
            <a:endParaRPr lang="zh-CN" altLang="en-US" sz="2800" dirty="0"/>
          </a:p>
        </p:txBody>
      </p:sp>
      <p:sp>
        <p:nvSpPr>
          <p:cNvPr id="5" name="TextBox 23"/>
          <p:cNvSpPr txBox="1"/>
          <p:nvPr/>
        </p:nvSpPr>
        <p:spPr>
          <a:xfrm>
            <a:off x="740743" y="464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427502903"/>
      </p:ext>
    </p:extLst>
  </p:cSld>
  <p:clrMapOvr>
    <a:masterClrMapping/>
  </p:clrMapOvr>
  <p:transition spd="slow"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23"/>
          <p:cNvSpPr txBox="1"/>
          <p:nvPr/>
        </p:nvSpPr>
        <p:spPr>
          <a:xfrm>
            <a:off x="452711" y="108617"/>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a14="http://schemas.microsoft.com/office/drawing/2010/main" xmlns="" xmlns:p14="http://schemas.microsoft.com/office/powerpoint/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a14="http://schemas.microsoft.com/office/drawing/2010/main" xmlns=""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613" t="-225000" r="-931288"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325000" r="-931288"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418033" r="-931288"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526667" r="-931288"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626667" r="-931288"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726667" r="-931288"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826667" r="-931288"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nvPr>
        </p:nvGraphicFramePr>
        <p:xfrm>
          <a:off x="1172791" y="2502138"/>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244799" y="1334041"/>
            <a:ext cx="5496343" cy="954107"/>
          </a:xfrm>
          <a:prstGeom prst="rect">
            <a:avLst/>
          </a:prstGeom>
        </p:spPr>
        <p:txBody>
          <a:bodyPr wrap="square">
            <a:spAutoFit/>
          </a:bodyPr>
          <a:lstStyle/>
          <a:p>
            <a:pPr algn="ctr"/>
            <a:r>
              <a:rPr lang="zh-CN" altLang="en-US" sz="2800" dirty="0" smtClean="0"/>
              <a:t>线性回归相关系数不足够高</a:t>
            </a:r>
            <a:r>
              <a:rPr lang="zh-CN" altLang="en-US" sz="2800" smtClean="0"/>
              <a:t>到进行下一步分析</a:t>
            </a:r>
            <a:endParaRPr lang="zh-CN" altLang="en-US" sz="2800" dirty="0"/>
          </a:p>
        </p:txBody>
      </p:sp>
    </p:spTree>
    <p:extLst>
      <p:ext uri="{BB962C8B-B14F-4D97-AF65-F5344CB8AC3E}">
        <p14:creationId xmlns:p14="http://schemas.microsoft.com/office/powerpoint/2010/main" val="4042881653"/>
      </p:ext>
    </p:extLst>
  </p:cSld>
  <p:clrMapOvr>
    <a:masterClrMapping/>
  </p:clrMapOvr>
  <p:transition spd="slow" advTm="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594639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val="2597400081"/>
      </p:ext>
    </p:extLst>
  </p:cSld>
  <p:clrMapOvr>
    <a:masterClrMapping/>
  </p:clrMapOvr>
  <p:transition spd="slow"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0"/>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Requires="a14">
          <p:sp>
            <p:nvSpPr>
              <p:cNvPr id="3" name="矩形 2"/>
              <p:cNvSpPr/>
              <p:nvPr/>
            </p:nvSpPr>
            <p:spPr>
              <a:xfrm>
                <a:off x="2137376" y="1960141"/>
                <a:ext cx="89221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b="1" i="1" smtClean="0">
                              <a:latin typeface="Cambria Math" charset="0"/>
                            </a:rPr>
                          </m:ctrlPr>
                        </m:sSupPr>
                        <m:e>
                          <m:sSub>
                            <m:sSubPr>
                              <m:ctrlPr>
                                <a:rPr lang="zh-CN" altLang="en-US" sz="2400" b="1" i="1">
                                  <a:latin typeface="Cambria Math"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𝒏</m:t>
                              </m:r>
                            </m:sub>
                          </m:sSub>
                        </m:e>
                        <m:sup>
                          <m:r>
                            <a:rPr lang="zh-CN" altLang="en-US" sz="2400" b="1" i="0">
                              <a:latin typeface="Cambria Math" panose="02040503050406030204" pitchFamily="18" charset="0"/>
                            </a:rPr>
                            <m:t>∗</m:t>
                          </m:r>
                        </m:sup>
                      </m:sSup>
                      <m:r>
                        <a:rPr lang="zh-CN" altLang="en-US" sz="2400" b="1" i="0">
                          <a:latin typeface="Cambria Math" panose="02040503050406030204" pitchFamily="18" charset="0"/>
                        </a:rPr>
                        <m:t>=</m:t>
                      </m:r>
                      <m:sSub>
                        <m:sSubPr>
                          <m:ctrlPr>
                            <a:rPr lang="zh-CN" altLang="en-US" sz="2400" b="1" i="1">
                              <a:latin typeface="Cambria Math"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charset="0"/>
                            </a:rPr>
                          </m:ctrlPr>
                        </m:sSubPr>
                        <m:e>
                          <m:r>
                            <a:rPr lang="zh-CN" altLang="en-US" sz="2400" b="1" i="1">
                              <a:latin typeface="Cambria Math" panose="02040503050406030204" pitchFamily="18" charset="0"/>
                            </a:rPr>
                            <m:t>𝒛</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charset="0"/>
                            </a:rPr>
                          </m:ctrlPr>
                        </m:sSubPr>
                        <m:e>
                          <m:r>
                            <a:rPr lang="zh-CN" altLang="en-US" sz="2400" b="1" i="1">
                              <a:latin typeface="Cambria Math" panose="02040503050406030204" pitchFamily="18" charset="0"/>
                            </a:rPr>
                            <m:t>𝒛</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𝟑</m:t>
                          </m:r>
                        </m:sub>
                      </m:sSub>
                      <m:r>
                        <a:rPr lang="zh-CN" altLang="en-US" sz="2400" b="1" i="0">
                          <a:latin typeface="Cambria Math" panose="02040503050406030204" pitchFamily="18" charset="0"/>
                        </a:rPr>
                        <m:t>′</m:t>
                      </m:r>
                      <m:sSub>
                        <m:sSubPr>
                          <m:ctrlPr>
                            <a:rPr lang="zh-CN" altLang="en-US" sz="2400" b="1" i="1">
                              <a:latin typeface="Cambria Math" charset="0"/>
                            </a:rPr>
                          </m:ctrlPr>
                        </m:sSubPr>
                        <m:e>
                          <m:r>
                            <a:rPr lang="zh-CN" altLang="en-US" sz="2400" b="1" i="1">
                              <a:latin typeface="Cambria Math" panose="02040503050406030204" pitchFamily="18" charset="0"/>
                            </a:rPr>
                            <m:t>𝒛</m:t>
                          </m:r>
                        </m:e>
                        <m:sub>
                          <m:r>
                            <a:rPr lang="zh-CN" altLang="en-US" sz="2400" b="1" i="0">
                              <a:latin typeface="Cambria Math" panose="02040503050406030204" pitchFamily="18" charset="0"/>
                            </a:rPr>
                            <m:t>𝟑</m:t>
                          </m:r>
                        </m:sub>
                      </m:sSub>
                      <m:r>
                        <a:rPr lang="zh-CN" altLang="en-US" sz="2400" b="1" i="0">
                          <a:latin typeface="Cambria Math" panose="02040503050406030204" pitchFamily="18" charset="0"/>
                        </a:rPr>
                        <m:t>+…+</m:t>
                      </m:r>
                      <m:sSub>
                        <m:sSubPr>
                          <m:ctrlPr>
                            <a:rPr lang="zh-CN" altLang="en-US" sz="2400" b="1" i="1">
                              <a:latin typeface="Cambria Math"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𝟏𝟒</m:t>
                          </m:r>
                        </m:sub>
                      </m:sSub>
                      <m:r>
                        <a:rPr lang="zh-CN" altLang="en-US" sz="2400" b="1" i="0">
                          <a:latin typeface="Cambria Math" panose="02040503050406030204" pitchFamily="18" charset="0"/>
                        </a:rPr>
                        <m:t>′</m:t>
                      </m:r>
                      <m:sSub>
                        <m:sSubPr>
                          <m:ctrlPr>
                            <a:rPr lang="zh-CN" altLang="en-US" sz="2400" b="1" i="1">
                              <a:latin typeface="Cambria Math" charset="0"/>
                            </a:rPr>
                          </m:ctrlPr>
                        </m:sSubPr>
                        <m:e>
                          <m:r>
                            <a:rPr lang="zh-CN" altLang="en-US" sz="2400" b="1" i="1">
                              <a:latin typeface="Cambria Math" panose="02040503050406030204" pitchFamily="18" charset="0"/>
                            </a:rPr>
                            <m:t>𝒛</m:t>
                          </m:r>
                        </m:e>
                        <m:sub>
                          <m:r>
                            <a:rPr lang="zh-CN" altLang="en-US" sz="2400" b="1" i="0">
                              <a:latin typeface="Cambria Math" panose="02040503050406030204" pitchFamily="18" charset="0"/>
                            </a:rPr>
                            <m:t>𝟏𝟒</m:t>
                          </m:r>
                        </m:sub>
                      </m:sSub>
                      <m:d>
                        <m:dPr>
                          <m:ctrlPr>
                            <a:rPr lang="zh-CN" altLang="en-US" sz="2400" b="1" i="1">
                              <a:latin typeface="Cambria Math" charset="0"/>
                            </a:rPr>
                          </m:ctrlPr>
                        </m:dPr>
                        <m:e>
                          <m:r>
                            <a:rPr lang="zh-CN" altLang="en-US" sz="2400" b="1" i="1">
                              <a:latin typeface="Cambria Math" panose="02040503050406030204" pitchFamily="18" charset="0"/>
                            </a:rPr>
                            <m:t>𝒏</m:t>
                          </m:r>
                          <m:r>
                            <a:rPr lang="zh-CN" altLang="en-US" sz="2400" b="1" i="0">
                              <a:latin typeface="Cambria Math" panose="02040503050406030204" pitchFamily="18" charset="0"/>
                            </a:rPr>
                            <m:t>∈</m:t>
                          </m:r>
                          <m:d>
                            <m:dPr>
                              <m:begChr m:val="{"/>
                              <m:endChr m:val="}"/>
                              <m:ctrlPr>
                                <a:rPr lang="zh-CN" altLang="en-US" sz="2400" b="1" i="1">
                                  <a:latin typeface="Cambria Math" charset="0"/>
                                </a:rPr>
                              </m:ctrlPr>
                            </m:dPr>
                            <m:e>
                              <m:r>
                                <a:rPr lang="zh-CN" altLang="en-US" sz="2400" b="1" i="1">
                                  <a:latin typeface="Cambria Math" panose="02040503050406030204" pitchFamily="18" charset="0"/>
                                </a:rPr>
                                <m:t>𝒏</m:t>
                              </m:r>
                              <m:r>
                                <a:rPr lang="zh-CN" altLang="en-US" sz="2400" b="1" i="0">
                                  <a:latin typeface="Cambria Math" panose="02040503050406030204" pitchFamily="18" charset="0"/>
                                </a:rPr>
                                <m:t>∈</m:t>
                              </m:r>
                              <m:sSup>
                                <m:sSupPr>
                                  <m:ctrlPr>
                                    <a:rPr lang="zh-CN" altLang="en-US" sz="2400" b="1" i="1">
                                      <a:latin typeface="Cambria Math" charset="0"/>
                                    </a:rPr>
                                  </m:ctrlPr>
                                </m:sSupPr>
                                <m:e>
                                  <m:r>
                                    <a:rPr lang="zh-CN" altLang="en-US" sz="2400" b="1" i="1">
                                      <a:latin typeface="Cambria Math" panose="02040503050406030204" pitchFamily="18" charset="0"/>
                                    </a:rPr>
                                    <m:t>𝑵</m:t>
                                  </m:r>
                                </m:e>
                                <m:sup>
                                  <m:r>
                                    <a:rPr lang="zh-CN" altLang="en-US" sz="2400" b="1" i="0">
                                      <a:latin typeface="Cambria Math" panose="02040503050406030204" pitchFamily="18" charset="0"/>
                                    </a:rPr>
                                    <m:t>∗</m:t>
                                  </m:r>
                                </m:sup>
                              </m:sSup>
                            </m:e>
                            <m:e>
                              <m:r>
                                <a:rPr lang="zh-CN" altLang="en-US" sz="2400" b="1" i="1">
                                  <a:latin typeface="Cambria Math" panose="02040503050406030204" pitchFamily="18" charset="0"/>
                                </a:rPr>
                                <m:t>𝒏</m:t>
                              </m:r>
                              <m:r>
                                <a:rPr lang="zh-CN" altLang="en-US" sz="2400" b="1" i="0">
                                  <a:latin typeface="Cambria Math" panose="02040503050406030204" pitchFamily="18" charset="0"/>
                                </a:rPr>
                                <m:t>≤</m:t>
                              </m:r>
                              <m:r>
                                <a:rPr lang="zh-CN" altLang="en-US" sz="2400" b="1" i="0">
                                  <a:latin typeface="Cambria Math" panose="02040503050406030204" pitchFamily="18" charset="0"/>
                                </a:rPr>
                                <m:t>𝟐</m:t>
                              </m:r>
                            </m:e>
                          </m:d>
                        </m:e>
                      </m:d>
                    </m:oMath>
                  </m:oMathPara>
                </a14:m>
                <a:endParaRPr lang="zh-CN" altLang="en-US" sz="2400" b="1" dirty="0"/>
              </a:p>
            </p:txBody>
          </p:sp>
        </mc:Choice>
        <mc:Fallback>
          <p:sp>
            <p:nvSpPr>
              <p:cNvPr id="3" name="矩形 2"/>
              <p:cNvSpPr>
                <a:spLocks noRot="1" noChangeAspect="1" noMove="1" noResize="1" noEditPoints="1" noAdjustHandles="1" noChangeArrowheads="1" noChangeShapeType="1" noTextEdit="1"/>
              </p:cNvSpPr>
              <p:nvPr/>
            </p:nvSpPr>
            <p:spPr>
              <a:xfrm>
                <a:off x="2137376" y="1960141"/>
                <a:ext cx="8922186" cy="461665"/>
              </a:xfrm>
              <a:prstGeom prst="rect">
                <a:avLst/>
              </a:prstGeom>
              <a:blipFill rotWithShape="0">
                <a:blip r:embed="rId2"/>
                <a:stretch>
                  <a:fillRect b="-16000"/>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902339415"/>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mc:Choice xmlns:a14="http://schemas.microsoft.com/office/drawing/2010/main" Requires="a14">
          <p:sp>
            <p:nvSpPr>
              <p:cNvPr id="5" name="矩形 4"/>
              <p:cNvSpPr/>
              <p:nvPr/>
            </p:nvSpPr>
            <p:spPr>
              <a:xfrm>
                <a:off x="2654985" y="3193445"/>
                <a:ext cx="79609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𝒏</m:t>
                          </m:r>
                        </m:sub>
                      </m:sSub>
                      <m:r>
                        <a:rPr lang="zh-CN" altLang="en-US" sz="2400" b="1" i="0">
                          <a:latin typeface="Cambria Math" panose="02040503050406030204" pitchFamily="18" charset="0"/>
                        </a:rPr>
                        <m:t>=</m:t>
                      </m:r>
                      <m:sSub>
                        <m:sSubPr>
                          <m:ctrlPr>
                            <a:rPr lang="zh-CN" altLang="en-US" sz="2400" b="1" i="1">
                              <a:latin typeface="Cambria Math"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𝟎</m:t>
                          </m:r>
                        </m:sub>
                      </m:sSub>
                      <m:r>
                        <a:rPr lang="zh-CN" altLang="en-US" sz="2400" b="1" i="0">
                          <a:latin typeface="Cambria Math" panose="02040503050406030204" pitchFamily="18" charset="0"/>
                        </a:rPr>
                        <m:t>+</m:t>
                      </m:r>
                      <m:sSub>
                        <m:sSubPr>
                          <m:ctrlPr>
                            <a:rPr lang="zh-CN" altLang="en-US" sz="2400" b="1" i="1">
                              <a:latin typeface="Cambria Math"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𝟏</m:t>
                          </m:r>
                        </m:sub>
                      </m:sSub>
                      <m:sSub>
                        <m:sSubPr>
                          <m:ctrlPr>
                            <a:rPr lang="zh-CN" altLang="en-US" sz="2400" b="1" i="1">
                              <a:latin typeface="Cambria Math"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𝟐</m:t>
                          </m:r>
                        </m:sub>
                      </m:sSub>
                      <m:sSub>
                        <m:sSubPr>
                          <m:ctrlPr>
                            <a:rPr lang="zh-CN" altLang="en-US" sz="2400" b="1" i="1">
                              <a:latin typeface="Cambria Math"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𝟑</m:t>
                          </m:r>
                        </m:sub>
                      </m:sSub>
                      <m:sSub>
                        <m:sSubPr>
                          <m:ctrlPr>
                            <a:rPr lang="zh-CN" altLang="en-US" sz="2400" b="1" i="1">
                              <a:latin typeface="Cambria Math"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𝟑</m:t>
                          </m:r>
                        </m:sub>
                      </m:sSub>
                      <m:r>
                        <a:rPr lang="zh-CN" altLang="en-US" sz="2400" b="1" i="0">
                          <a:latin typeface="Cambria Math" panose="02040503050406030204" pitchFamily="18" charset="0"/>
                        </a:rPr>
                        <m:t>+…+</m:t>
                      </m:r>
                      <m:sSub>
                        <m:sSubPr>
                          <m:ctrlPr>
                            <a:rPr lang="zh-CN" altLang="en-US" sz="2400" b="1" i="1">
                              <a:latin typeface="Cambria Math" charset="0"/>
                            </a:rPr>
                          </m:ctrlPr>
                        </m:sSubPr>
                        <m:e>
                          <m:r>
                            <a:rPr lang="zh-CN" altLang="en-US" sz="2400" b="1" i="1">
                              <a:latin typeface="Cambria Math" panose="02040503050406030204" pitchFamily="18" charset="0"/>
                            </a:rPr>
                            <m:t>𝜷</m:t>
                          </m:r>
                        </m:e>
                        <m:sub>
                          <m:r>
                            <a:rPr lang="zh-CN" altLang="en-US" sz="2400" b="1" i="0">
                              <a:latin typeface="Cambria Math" panose="02040503050406030204" pitchFamily="18" charset="0"/>
                            </a:rPr>
                            <m:t>𝟐𝟔</m:t>
                          </m:r>
                        </m:sub>
                      </m:sSub>
                      <m:sSub>
                        <m:sSubPr>
                          <m:ctrlPr>
                            <a:rPr lang="zh-CN" altLang="en-US" sz="2400" b="1" i="1">
                              <a:latin typeface="Cambria Math" charset="0"/>
                            </a:rPr>
                          </m:ctrlPr>
                        </m:sSubPr>
                        <m:e>
                          <m:r>
                            <a:rPr lang="zh-CN" altLang="en-US" sz="2400" b="1" i="1">
                              <a:latin typeface="Cambria Math" panose="02040503050406030204" pitchFamily="18" charset="0"/>
                            </a:rPr>
                            <m:t>𝒙</m:t>
                          </m:r>
                        </m:e>
                        <m:sub>
                          <m:r>
                            <a:rPr lang="zh-CN" altLang="en-US" sz="2400" b="1" i="0">
                              <a:latin typeface="Cambria Math" panose="02040503050406030204" pitchFamily="18" charset="0"/>
                            </a:rPr>
                            <m:t>𝟐𝟔</m:t>
                          </m:r>
                        </m:sub>
                      </m:sSub>
                      <m:d>
                        <m:dPr>
                          <m:ctrlPr>
                            <a:rPr lang="zh-CN" altLang="en-US" sz="2400" b="1" i="1">
                              <a:latin typeface="Cambria Math" charset="0"/>
                            </a:rPr>
                          </m:ctrlPr>
                        </m:dPr>
                        <m:e>
                          <m:r>
                            <a:rPr lang="zh-CN" altLang="en-US" sz="2400" b="1" i="1">
                              <a:latin typeface="Cambria Math" panose="02040503050406030204" pitchFamily="18" charset="0"/>
                            </a:rPr>
                            <m:t>𝒏</m:t>
                          </m:r>
                          <m:r>
                            <a:rPr lang="zh-CN" altLang="en-US" sz="2400" b="1" i="0">
                              <a:latin typeface="Cambria Math" panose="02040503050406030204" pitchFamily="18" charset="0"/>
                            </a:rPr>
                            <m:t>∈</m:t>
                          </m:r>
                          <m:d>
                            <m:dPr>
                              <m:begChr m:val="{"/>
                              <m:endChr m:val="}"/>
                              <m:ctrlPr>
                                <a:rPr lang="zh-CN" altLang="en-US" sz="2400" b="1" i="1">
                                  <a:latin typeface="Cambria Math" charset="0"/>
                                </a:rPr>
                              </m:ctrlPr>
                            </m:dPr>
                            <m:e>
                              <m:r>
                                <a:rPr lang="zh-CN" altLang="en-US" sz="2400" b="1" i="0">
                                  <a:latin typeface="Cambria Math" panose="02040503050406030204" pitchFamily="18" charset="0"/>
                                </a:rPr>
                                <m:t>𝟏</m:t>
                              </m:r>
                              <m:r>
                                <a:rPr lang="zh-CN" altLang="en-US" sz="2400" b="1" i="0">
                                  <a:latin typeface="Cambria Math" panose="02040503050406030204" pitchFamily="18" charset="0"/>
                                </a:rPr>
                                <m:t>,</m:t>
                              </m:r>
                              <m:r>
                                <a:rPr lang="zh-CN" altLang="en-US" sz="2400" b="1" i="0">
                                  <a:latin typeface="Cambria Math" panose="02040503050406030204" pitchFamily="18" charset="0"/>
                                </a:rPr>
                                <m:t>𝟐</m:t>
                              </m:r>
                            </m:e>
                          </m:d>
                        </m:e>
                      </m:d>
                    </m:oMath>
                  </m:oMathPara>
                </a14:m>
                <a:endParaRPr lang="zh-CN" altLang="en-US" sz="2400" b="1" dirty="0"/>
              </a:p>
            </p:txBody>
          </p:sp>
        </mc:Choice>
        <mc:Fallback>
          <p:sp>
            <p:nvSpPr>
              <p:cNvPr id="5" name="矩形 4"/>
              <p:cNvSpPr>
                <a:spLocks noRot="1" noChangeAspect="1" noMove="1" noResize="1" noEditPoints="1" noAdjustHandles="1" noChangeArrowheads="1" noChangeShapeType="1" noTextEdit="1"/>
              </p:cNvSpPr>
              <p:nvPr/>
            </p:nvSpPr>
            <p:spPr>
              <a:xfrm>
                <a:off x="2654985" y="3193445"/>
                <a:ext cx="7960962" cy="461665"/>
              </a:xfrm>
              <a:prstGeom prst="rect">
                <a:avLst/>
              </a:prstGeom>
              <a:blipFill rotWithShape="0">
                <a:blip r:embed="rId3"/>
                <a:stretch>
                  <a:fillRect b="-14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ransition spd="slow" advTm="0">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4668353" y="3064247"/>
            <a:ext cx="3826844" cy="798597"/>
          </a:xfrm>
          <a:prstGeom prst="rect">
            <a:avLst/>
          </a:prstGeom>
          <a:ln>
            <a:noFill/>
          </a:ln>
        </p:spPr>
      </p:pic>
      <p:sp>
        <p:nvSpPr>
          <p:cNvPr id="5"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b="1"/>
          </a:p>
        </p:txBody>
      </p:sp>
      <p:grpSp>
        <p:nvGrpSpPr>
          <p:cNvPr id="6" name="Group 6"/>
          <p:cNvGrpSpPr>
            <a:grpSpLocks/>
          </p:cNvGrpSpPr>
          <p:nvPr/>
        </p:nvGrpSpPr>
        <p:grpSpPr bwMode="auto">
          <a:xfrm>
            <a:off x="4246187" y="6518714"/>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b="1"/>
          </a:p>
        </p:txBody>
      </p:sp>
      <p:sp>
        <p:nvSpPr>
          <p:cNvPr id="11" name="TextBox 23"/>
          <p:cNvSpPr txBox="1"/>
          <p:nvPr/>
        </p:nvSpPr>
        <p:spPr>
          <a:xfrm>
            <a:off x="564098" y="90870"/>
            <a:ext cx="655272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Requires="a14">
          <p:sp>
            <p:nvSpPr>
              <p:cNvPr id="9" name="文本框 8"/>
              <p:cNvSpPr txBox="1"/>
              <p:nvPr/>
            </p:nvSpPr>
            <p:spPr>
              <a:xfrm>
                <a:off x="4921301" y="5151854"/>
                <a:ext cx="3087897" cy="917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1" i="1" smtClean="0">
                          <a:latin typeface="Cambria Math" charset="0"/>
                        </a:rPr>
                        <m:t>𝑬𝑪𝑴</m:t>
                      </m:r>
                      <m:r>
                        <a:rPr kumimoji="1" lang="en-US" altLang="zh-CN" sz="2000" b="1" i="1" smtClean="0">
                          <a:latin typeface="Cambria Math" charset="0"/>
                        </a:rPr>
                        <m:t>=</m:t>
                      </m:r>
                      <m:nary>
                        <m:naryPr>
                          <m:chr m:val="∑"/>
                          <m:ctrlPr>
                            <a:rPr kumimoji="1" lang="is-IS" altLang="zh-CN" sz="2000" b="1" i="1" smtClean="0">
                              <a:latin typeface="Cambria Math" charset="0"/>
                            </a:rPr>
                          </m:ctrlPr>
                        </m:naryPr>
                        <m:sub>
                          <m:r>
                            <m:rPr>
                              <m:brk m:alnAt="23"/>
                            </m:rPr>
                            <a:rPr kumimoji="1" lang="en-US" altLang="zh-CN" sz="2000" b="1" i="1" smtClean="0">
                              <a:latin typeface="Cambria Math" charset="0"/>
                            </a:rPr>
                            <m:t>𝒊</m:t>
                          </m:r>
                          <m:r>
                            <a:rPr kumimoji="1" lang="en-US" altLang="zh-CN" sz="2000" b="1" i="1" smtClean="0">
                              <a:latin typeface="Cambria Math" charset="0"/>
                            </a:rPr>
                            <m:t>=</m:t>
                          </m:r>
                          <m:r>
                            <a:rPr kumimoji="1" lang="en-US" altLang="zh-CN" sz="2000" b="1" i="1" smtClean="0">
                              <a:latin typeface="Cambria Math" charset="0"/>
                            </a:rPr>
                            <m:t>𝟏</m:t>
                          </m:r>
                        </m:sub>
                        <m:sup>
                          <m:r>
                            <a:rPr kumimoji="1" lang="en-US" altLang="zh-CN" sz="2000" b="1" i="1" smtClean="0">
                              <a:latin typeface="Cambria Math" charset="0"/>
                            </a:rPr>
                            <m:t>𝒌</m:t>
                          </m:r>
                        </m:sup>
                        <m:e>
                          <m:sSub>
                            <m:sSubPr>
                              <m:ctrlPr>
                                <a:rPr kumimoji="1" lang="en-US" altLang="zh-CN" sz="2000" b="1" i="1" smtClean="0">
                                  <a:latin typeface="Cambria Math" charset="0"/>
                                </a:rPr>
                              </m:ctrlPr>
                            </m:sSubPr>
                            <m:e>
                              <m:r>
                                <a:rPr kumimoji="1" lang="en-US" altLang="zh-CN" sz="2000" b="1" i="1" smtClean="0">
                                  <a:latin typeface="Cambria Math" charset="0"/>
                                </a:rPr>
                                <m:t>𝒑</m:t>
                              </m:r>
                            </m:e>
                            <m:sub>
                              <m:r>
                                <a:rPr kumimoji="1" lang="en-US" altLang="zh-CN" sz="2000" b="1" i="1" smtClean="0">
                                  <a:latin typeface="Cambria Math" charset="0"/>
                                </a:rPr>
                                <m:t>𝒊</m:t>
                              </m:r>
                            </m:sub>
                          </m:sSub>
                          <m:nary>
                            <m:naryPr>
                              <m:chr m:val="∑"/>
                              <m:supHide m:val="on"/>
                              <m:ctrlPr>
                                <a:rPr kumimoji="1" lang="en-US" altLang="zh-CN" sz="2000" b="1" i="1" smtClean="0">
                                  <a:latin typeface="Cambria Math" charset="0"/>
                                </a:rPr>
                              </m:ctrlPr>
                            </m:naryPr>
                            <m:sub>
                              <m:r>
                                <m:rPr>
                                  <m:brk m:alnAt="7"/>
                                </m:rPr>
                                <a:rPr kumimoji="1" lang="en-US" altLang="zh-CN" sz="2000" b="1" i="1" smtClean="0">
                                  <a:latin typeface="Cambria Math" charset="0"/>
                                </a:rPr>
                                <m:t>𝒋</m:t>
                              </m:r>
                              <m:r>
                                <a:rPr kumimoji="1" lang="en-US" altLang="zh-CN" sz="2000" b="1" i="1" smtClean="0">
                                  <a:latin typeface="Cambria Math" charset="0"/>
                                  <a:ea typeface="Cambria Math" charset="0"/>
                                  <a:cs typeface="Cambria Math" charset="0"/>
                                </a:rPr>
                                <m:t>≠</m:t>
                              </m:r>
                              <m:r>
                                <a:rPr kumimoji="1" lang="en-US" altLang="zh-CN" sz="2000" b="1" i="1" smtClean="0">
                                  <a:latin typeface="Cambria Math" charset="0"/>
                                  <a:ea typeface="Cambria Math" charset="0"/>
                                  <a:cs typeface="Cambria Math" charset="0"/>
                                </a:rPr>
                                <m:t>𝟏</m:t>
                              </m:r>
                            </m:sub>
                            <m:sup/>
                            <m:e>
                              <m:r>
                                <a:rPr kumimoji="1" lang="en-US" altLang="zh-CN" sz="2000" b="1" i="1" smtClean="0">
                                  <a:latin typeface="Cambria Math" charset="0"/>
                                </a:rPr>
                                <m:t>𝑪</m:t>
                              </m:r>
                              <m:d>
                                <m:dPr>
                                  <m:ctrlPr>
                                    <a:rPr kumimoji="1" lang="en-US" altLang="zh-CN" sz="2000" b="1" i="1" smtClean="0">
                                      <a:latin typeface="Cambria Math" charset="0"/>
                                    </a:rPr>
                                  </m:ctrlPr>
                                </m:dPr>
                                <m:e>
                                  <m:f>
                                    <m:fPr>
                                      <m:ctrlPr>
                                        <a:rPr kumimoji="1" lang="en-US" altLang="zh-CN" sz="2000" b="1" i="1" smtClean="0">
                                          <a:latin typeface="Cambria Math" charset="0"/>
                                        </a:rPr>
                                      </m:ctrlPr>
                                    </m:fPr>
                                    <m:num>
                                      <m:r>
                                        <a:rPr kumimoji="1" lang="en-US" altLang="zh-CN" sz="2000" b="1" i="1" smtClean="0">
                                          <a:latin typeface="Cambria Math" charset="0"/>
                                        </a:rPr>
                                        <m:t>𝒋</m:t>
                                      </m:r>
                                    </m:num>
                                    <m:den>
                                      <m:r>
                                        <a:rPr kumimoji="1" lang="en-US" altLang="zh-CN" sz="2000" b="1" i="1" smtClean="0">
                                          <a:latin typeface="Cambria Math" charset="0"/>
                                        </a:rPr>
                                        <m:t>𝒊</m:t>
                                      </m:r>
                                    </m:den>
                                  </m:f>
                                </m:e>
                              </m:d>
                              <m:r>
                                <a:rPr kumimoji="1" lang="en-US" altLang="zh-CN" sz="2000" b="1" i="1" smtClean="0">
                                  <a:latin typeface="Cambria Math" charset="0"/>
                                </a:rPr>
                                <m:t>𝑷</m:t>
                              </m:r>
                              <m:r>
                                <a:rPr kumimoji="1" lang="en-US" altLang="zh-CN" sz="2000" b="1" i="1" smtClean="0">
                                  <a:latin typeface="Cambria Math" charset="0"/>
                                </a:rPr>
                                <m:t>(</m:t>
                              </m:r>
                              <m:f>
                                <m:fPr>
                                  <m:ctrlPr>
                                    <a:rPr kumimoji="1" lang="mr-IN" altLang="zh-CN" sz="2000" b="1" i="1" smtClean="0">
                                      <a:latin typeface="Cambria Math" charset="0"/>
                                    </a:rPr>
                                  </m:ctrlPr>
                                </m:fPr>
                                <m:num>
                                  <m:r>
                                    <a:rPr kumimoji="1" lang="en-US" altLang="zh-CN" sz="2000" b="1" i="1" smtClean="0">
                                      <a:latin typeface="Cambria Math" charset="0"/>
                                    </a:rPr>
                                    <m:t>𝒋</m:t>
                                  </m:r>
                                </m:num>
                                <m:den>
                                  <m:r>
                                    <a:rPr kumimoji="1" lang="en-US" altLang="zh-CN" sz="2000" b="1" i="1" smtClean="0">
                                      <a:latin typeface="Cambria Math" charset="0"/>
                                    </a:rPr>
                                    <m:t>𝒊</m:t>
                                  </m:r>
                                </m:den>
                              </m:f>
                              <m:r>
                                <a:rPr kumimoji="1" lang="en-US" altLang="zh-CN" sz="2000" b="1" i="1" smtClean="0">
                                  <a:latin typeface="Cambria Math" charset="0"/>
                                </a:rPr>
                                <m:t>)</m:t>
                              </m:r>
                            </m:e>
                          </m:nary>
                        </m:e>
                      </m:nary>
                    </m:oMath>
                  </m:oMathPara>
                </a14:m>
                <a:endParaRPr kumimoji="1" lang="zh-CN" altLang="en-US" sz="2000" b="1" dirty="0"/>
              </a:p>
            </p:txBody>
          </p:sp>
        </mc:Choice>
        <mc:Fallback>
          <p:sp>
            <p:nvSpPr>
              <p:cNvPr id="9" name="文本框 8"/>
              <p:cNvSpPr txBox="1">
                <a:spLocks noRot="1" noChangeAspect="1" noMove="1" noResize="1" noEditPoints="1" noAdjustHandles="1" noChangeArrowheads="1" noChangeShapeType="1" noTextEdit="1"/>
              </p:cNvSpPr>
              <p:nvPr/>
            </p:nvSpPr>
            <p:spPr>
              <a:xfrm>
                <a:off x="4921301" y="5151854"/>
                <a:ext cx="3087897" cy="91711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4246187" y="4194527"/>
                <a:ext cx="5235600" cy="7451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1" i="1" smtClean="0">
                          <a:latin typeface="Cambria Math" charset="0"/>
                        </a:rPr>
                        <m:t>𝑷</m:t>
                      </m:r>
                      <m:d>
                        <m:dPr>
                          <m:endChr m:val="|"/>
                          <m:ctrlPr>
                            <a:rPr kumimoji="1" lang="en-US" altLang="zh-CN" sz="2200" b="1" i="1" smtClean="0">
                              <a:latin typeface="Cambria Math" charset="0"/>
                            </a:rPr>
                          </m:ctrlPr>
                        </m:dPr>
                        <m:e>
                          <m:sSub>
                            <m:sSubPr>
                              <m:ctrlPr>
                                <a:rPr kumimoji="1" lang="en-US" altLang="zh-CN" sz="2200" b="1" i="1" smtClean="0">
                                  <a:latin typeface="Cambria Math" charset="0"/>
                                </a:rPr>
                              </m:ctrlPr>
                            </m:sSubPr>
                            <m:e>
                              <m:r>
                                <a:rPr kumimoji="1" lang="en-US" altLang="zh-CN" sz="2200" b="1" i="1" smtClean="0">
                                  <a:latin typeface="Cambria Math" charset="0"/>
                                </a:rPr>
                                <m:t>𝑮</m:t>
                              </m:r>
                            </m:e>
                            <m:sub>
                              <m:r>
                                <a:rPr kumimoji="1" lang="en-US" altLang="zh-CN" sz="2200" b="1" i="1" smtClean="0">
                                  <a:latin typeface="Cambria Math" charset="0"/>
                                </a:rPr>
                                <m:t>𝒍</m:t>
                              </m:r>
                            </m:sub>
                          </m:sSub>
                          <m:r>
                            <a:rPr kumimoji="1" lang="en-US" altLang="zh-CN" sz="2200" b="1" i="1" smtClean="0">
                              <a:latin typeface="Cambria Math" charset="0"/>
                            </a:rPr>
                            <m:t> </m:t>
                          </m:r>
                        </m:e>
                      </m:d>
                      <m:r>
                        <a:rPr kumimoji="1" lang="en-US" altLang="zh-CN" sz="2200" b="1" i="1" smtClean="0">
                          <a:latin typeface="Cambria Math" charset="0"/>
                        </a:rPr>
                        <m:t> </m:t>
                      </m:r>
                      <m:sSub>
                        <m:sSubPr>
                          <m:ctrlPr>
                            <a:rPr kumimoji="1" lang="en-US" altLang="zh-CN" sz="2200" b="1" i="1" smtClean="0">
                              <a:latin typeface="Cambria Math" charset="0"/>
                            </a:rPr>
                          </m:ctrlPr>
                        </m:sSubPr>
                        <m:e>
                          <m:r>
                            <a:rPr kumimoji="1" lang="en-US" altLang="zh-CN" sz="2200" b="1" i="1" smtClean="0">
                              <a:latin typeface="Cambria Math" charset="0"/>
                            </a:rPr>
                            <m:t>𝒙</m:t>
                          </m:r>
                        </m:e>
                        <m:sub>
                          <m:r>
                            <a:rPr kumimoji="1" lang="en-US" altLang="zh-CN" sz="2200" b="1" i="1" smtClean="0">
                              <a:latin typeface="Cambria Math" charset="0"/>
                            </a:rPr>
                            <m:t>𝟎</m:t>
                          </m:r>
                        </m:sub>
                      </m:sSub>
                      <m:r>
                        <a:rPr kumimoji="1" lang="en-US" altLang="zh-CN" sz="2200" b="1" i="1" smtClean="0">
                          <a:latin typeface="Cambria Math" charset="0"/>
                        </a:rPr>
                        <m:t>)=</m:t>
                      </m:r>
                      <m:f>
                        <m:fPr>
                          <m:ctrlPr>
                            <a:rPr kumimoji="1" lang="mr-IN" altLang="zh-CN" sz="2200" b="1" i="1" smtClean="0">
                              <a:latin typeface="Cambria Math" charset="0"/>
                            </a:rPr>
                          </m:ctrlPr>
                        </m:fPr>
                        <m:num>
                          <m:sSub>
                            <m:sSubPr>
                              <m:ctrlPr>
                                <a:rPr kumimoji="1" lang="en-US" altLang="zh-CN" sz="2200" b="1" i="1" smtClean="0">
                                  <a:latin typeface="Cambria Math" charset="0"/>
                                </a:rPr>
                              </m:ctrlPr>
                            </m:sSubPr>
                            <m:e>
                              <m:r>
                                <a:rPr kumimoji="1" lang="en-US" altLang="zh-CN" sz="2200" b="1" i="1" smtClean="0">
                                  <a:latin typeface="Cambria Math" charset="0"/>
                                </a:rPr>
                                <m:t>𝒑</m:t>
                              </m:r>
                            </m:e>
                            <m:sub>
                              <m:r>
                                <a:rPr kumimoji="1" lang="en-US" altLang="zh-CN" sz="2200" b="1" i="1" smtClean="0">
                                  <a:latin typeface="Cambria Math" charset="0"/>
                                </a:rPr>
                                <m:t>𝒍</m:t>
                              </m:r>
                            </m:sub>
                          </m:sSub>
                          <m:sSub>
                            <m:sSubPr>
                              <m:ctrlPr>
                                <a:rPr kumimoji="1" lang="en-US" altLang="zh-CN" sz="2200" b="1" i="1" smtClean="0">
                                  <a:latin typeface="Cambria Math" charset="0"/>
                                </a:rPr>
                              </m:ctrlPr>
                            </m:sSubPr>
                            <m:e>
                              <m:r>
                                <a:rPr kumimoji="1" lang="en-US" altLang="zh-CN" sz="2200" b="1" i="1" smtClean="0">
                                  <a:latin typeface="Cambria Math" charset="0"/>
                                </a:rPr>
                                <m:t>𝒇</m:t>
                              </m:r>
                            </m:e>
                            <m:sub>
                              <m:r>
                                <a:rPr kumimoji="1" lang="en-US" altLang="zh-CN" sz="2200" b="1" i="1" smtClean="0">
                                  <a:latin typeface="Cambria Math" charset="0"/>
                                </a:rPr>
                                <m:t>𝒍</m:t>
                              </m:r>
                            </m:sub>
                          </m:sSub>
                          <m:r>
                            <a:rPr kumimoji="1" lang="en-US" altLang="zh-CN" sz="2200" b="1" i="1" smtClean="0">
                              <a:latin typeface="Cambria Math" charset="0"/>
                            </a:rPr>
                            <m:t>(</m:t>
                          </m:r>
                          <m:sSub>
                            <m:sSubPr>
                              <m:ctrlPr>
                                <a:rPr kumimoji="1" lang="en-US" altLang="zh-CN" sz="2200" b="1" i="1" smtClean="0">
                                  <a:latin typeface="Cambria Math" charset="0"/>
                                </a:rPr>
                              </m:ctrlPr>
                            </m:sSubPr>
                            <m:e>
                              <m:r>
                                <a:rPr kumimoji="1" lang="en-US" altLang="zh-CN" sz="2200" b="1" i="1" smtClean="0">
                                  <a:latin typeface="Cambria Math" charset="0"/>
                                </a:rPr>
                                <m:t>𝒙</m:t>
                              </m:r>
                            </m:e>
                            <m:sub>
                              <m:r>
                                <a:rPr kumimoji="1" lang="en-US" altLang="zh-CN" sz="2200" b="1" i="1" smtClean="0">
                                  <a:latin typeface="Cambria Math" charset="0"/>
                                </a:rPr>
                                <m:t>𝟎</m:t>
                              </m:r>
                            </m:sub>
                          </m:sSub>
                          <m:r>
                            <a:rPr kumimoji="1" lang="en-US" altLang="zh-CN" sz="2200" b="1" i="1" smtClean="0">
                              <a:latin typeface="Cambria Math" charset="0"/>
                            </a:rPr>
                            <m:t>)</m:t>
                          </m:r>
                        </m:num>
                        <m:den>
                          <m:nary>
                            <m:naryPr>
                              <m:chr m:val="∑"/>
                              <m:subHide m:val="on"/>
                              <m:supHide m:val="on"/>
                              <m:ctrlPr>
                                <a:rPr kumimoji="1" lang="mr-IN" altLang="zh-CN" sz="2200" b="1" i="1" smtClean="0">
                                  <a:latin typeface="Cambria Math" charset="0"/>
                                </a:rPr>
                              </m:ctrlPr>
                            </m:naryPr>
                            <m:sub/>
                            <m:sup/>
                            <m:e>
                              <m:sSub>
                                <m:sSubPr>
                                  <m:ctrlPr>
                                    <a:rPr kumimoji="1" lang="en-US" altLang="zh-CN" sz="2200" b="1" i="1" smtClean="0">
                                      <a:latin typeface="Cambria Math" charset="0"/>
                                    </a:rPr>
                                  </m:ctrlPr>
                                </m:sSubPr>
                                <m:e>
                                  <m:r>
                                    <a:rPr kumimoji="1" lang="en-US" altLang="zh-CN" sz="2200" b="1" i="1" smtClean="0">
                                      <a:latin typeface="Cambria Math" charset="0"/>
                                    </a:rPr>
                                    <m:t>𝒑</m:t>
                                  </m:r>
                                </m:e>
                                <m:sub>
                                  <m:r>
                                    <a:rPr kumimoji="1" lang="en-US" altLang="zh-CN" sz="2200" b="1" i="1" smtClean="0">
                                      <a:latin typeface="Cambria Math" charset="0"/>
                                    </a:rPr>
                                    <m:t>𝒋</m:t>
                                  </m:r>
                                </m:sub>
                              </m:sSub>
                              <m:sSub>
                                <m:sSubPr>
                                  <m:ctrlPr>
                                    <a:rPr kumimoji="1" lang="en-US" altLang="zh-CN" sz="2200" b="1" i="1" smtClean="0">
                                      <a:latin typeface="Cambria Math" charset="0"/>
                                    </a:rPr>
                                  </m:ctrlPr>
                                </m:sSubPr>
                                <m:e>
                                  <m:r>
                                    <a:rPr kumimoji="1" lang="en-US" altLang="zh-CN" sz="2200" b="1" i="1" smtClean="0">
                                      <a:latin typeface="Cambria Math" charset="0"/>
                                    </a:rPr>
                                    <m:t>𝒇</m:t>
                                  </m:r>
                                </m:e>
                                <m:sub>
                                  <m:r>
                                    <a:rPr kumimoji="1" lang="en-US" altLang="zh-CN" sz="2200" b="1" i="1" smtClean="0">
                                      <a:latin typeface="Cambria Math" charset="0"/>
                                    </a:rPr>
                                    <m:t>𝒋</m:t>
                                  </m:r>
                                </m:sub>
                              </m:sSub>
                              <m:r>
                                <a:rPr kumimoji="1" lang="en-US" altLang="zh-CN" sz="2200" b="1" i="1" smtClean="0">
                                  <a:latin typeface="Cambria Math" charset="0"/>
                                </a:rPr>
                                <m:t>(</m:t>
                              </m:r>
                              <m:sSub>
                                <m:sSubPr>
                                  <m:ctrlPr>
                                    <a:rPr kumimoji="1" lang="en-US" altLang="zh-CN" sz="2200" b="1" i="1" smtClean="0">
                                      <a:latin typeface="Cambria Math" charset="0"/>
                                    </a:rPr>
                                  </m:ctrlPr>
                                </m:sSubPr>
                                <m:e>
                                  <m:r>
                                    <a:rPr kumimoji="1" lang="en-US" altLang="zh-CN" sz="2200" b="1" i="1" smtClean="0">
                                      <a:latin typeface="Cambria Math" charset="0"/>
                                    </a:rPr>
                                    <m:t>𝒙</m:t>
                                  </m:r>
                                </m:e>
                                <m:sub>
                                  <m:r>
                                    <a:rPr kumimoji="1" lang="en-US" altLang="zh-CN" sz="2200" b="1" i="1" smtClean="0">
                                      <a:latin typeface="Cambria Math" charset="0"/>
                                    </a:rPr>
                                    <m:t>𝟎</m:t>
                                  </m:r>
                                </m:sub>
                              </m:sSub>
                              <m:r>
                                <a:rPr kumimoji="1" lang="en-US" altLang="zh-CN" sz="2200" b="1" i="1" smtClean="0">
                                  <a:latin typeface="Cambria Math" charset="0"/>
                                </a:rPr>
                                <m:t>)</m:t>
                              </m:r>
                            </m:e>
                          </m:nary>
                        </m:den>
                      </m:f>
                      <m:r>
                        <a:rPr kumimoji="1" lang="en-US" altLang="zh-CN" sz="2200" b="1" i="1" smtClean="0">
                          <a:latin typeface="Cambria Math" charset="0"/>
                        </a:rPr>
                        <m:t>=</m:t>
                      </m:r>
                      <m:func>
                        <m:funcPr>
                          <m:ctrlPr>
                            <a:rPr kumimoji="1" lang="mr-IN" altLang="zh-CN" sz="2200" b="1" i="1" smtClean="0">
                              <a:latin typeface="Cambria Math" charset="0"/>
                            </a:rPr>
                          </m:ctrlPr>
                        </m:funcPr>
                        <m:fName>
                          <m:limLow>
                            <m:limLowPr>
                              <m:ctrlPr>
                                <a:rPr kumimoji="1" lang="mr-IN" altLang="zh-CN" sz="2200" b="1" i="1" smtClean="0">
                                  <a:latin typeface="Cambria Math" charset="0"/>
                                </a:rPr>
                              </m:ctrlPr>
                            </m:limLowPr>
                            <m:e>
                              <m:r>
                                <a:rPr kumimoji="1" lang="mr-IN" altLang="zh-CN" sz="2200" b="1" i="0" smtClean="0">
                                  <a:latin typeface="Cambria Math" charset="0"/>
                                </a:rPr>
                                <m:t>𝐦𝐚𝐱</m:t>
                              </m:r>
                            </m:e>
                            <m:lim>
                              <m:r>
                                <a:rPr kumimoji="1" lang="en-US" altLang="zh-CN" sz="2200" b="1" i="1" smtClean="0">
                                  <a:latin typeface="Cambria Math" charset="0"/>
                                </a:rPr>
                                <m:t>𝟏</m:t>
                              </m:r>
                              <m:r>
                                <a:rPr kumimoji="1" lang="en-US" altLang="zh-CN" sz="2200" b="1" i="1" smtClean="0">
                                  <a:latin typeface="Cambria Math" charset="0"/>
                                  <a:ea typeface="Cambria Math" charset="0"/>
                                  <a:cs typeface="Cambria Math" charset="0"/>
                                </a:rPr>
                                <m:t>≤</m:t>
                              </m:r>
                              <m:r>
                                <a:rPr kumimoji="1" lang="en-US" altLang="zh-CN" sz="2200" b="1" i="1" smtClean="0">
                                  <a:latin typeface="Cambria Math" charset="0"/>
                                  <a:ea typeface="Cambria Math" charset="0"/>
                                  <a:cs typeface="Cambria Math" charset="0"/>
                                </a:rPr>
                                <m:t>𝒊</m:t>
                              </m:r>
                              <m:r>
                                <a:rPr kumimoji="1" lang="en-US" altLang="zh-CN" sz="2200" b="1" i="1" smtClean="0">
                                  <a:latin typeface="Cambria Math" charset="0"/>
                                  <a:ea typeface="Cambria Math" charset="0"/>
                                  <a:cs typeface="Cambria Math" charset="0"/>
                                </a:rPr>
                                <m:t>≤</m:t>
                              </m:r>
                              <m:r>
                                <a:rPr kumimoji="1" lang="en-US" altLang="zh-CN" sz="2200" b="1" i="1" smtClean="0">
                                  <a:latin typeface="Cambria Math" charset="0"/>
                                  <a:ea typeface="Cambria Math" charset="0"/>
                                  <a:cs typeface="Cambria Math" charset="0"/>
                                </a:rPr>
                                <m:t>𝒌</m:t>
                              </m:r>
                            </m:lim>
                          </m:limLow>
                        </m:fName>
                        <m:e>
                          <m:f>
                            <m:fPr>
                              <m:ctrlPr>
                                <a:rPr kumimoji="1" lang="mr-IN" altLang="zh-CN" sz="2200" b="1" i="1" smtClean="0">
                                  <a:latin typeface="Cambria Math" charset="0"/>
                                </a:rPr>
                              </m:ctrlPr>
                            </m:fPr>
                            <m:num>
                              <m:sSub>
                                <m:sSubPr>
                                  <m:ctrlPr>
                                    <a:rPr kumimoji="1" lang="en-US" altLang="zh-CN" sz="2200" b="1" i="1" smtClean="0">
                                      <a:latin typeface="Cambria Math" charset="0"/>
                                    </a:rPr>
                                  </m:ctrlPr>
                                </m:sSubPr>
                                <m:e>
                                  <m:r>
                                    <a:rPr kumimoji="1" lang="en-US" altLang="zh-CN" sz="2200" b="1" i="1" smtClean="0">
                                      <a:latin typeface="Cambria Math" charset="0"/>
                                    </a:rPr>
                                    <m:t>𝒑</m:t>
                                  </m:r>
                                </m:e>
                                <m:sub>
                                  <m:r>
                                    <a:rPr kumimoji="1" lang="en-US" altLang="zh-CN" sz="2200" b="1" i="1" smtClean="0">
                                      <a:latin typeface="Cambria Math" charset="0"/>
                                    </a:rPr>
                                    <m:t>𝒊</m:t>
                                  </m:r>
                                </m:sub>
                              </m:sSub>
                              <m:sSub>
                                <m:sSubPr>
                                  <m:ctrlPr>
                                    <a:rPr kumimoji="1" lang="en-US" altLang="zh-CN" sz="2200" b="1" i="1" smtClean="0">
                                      <a:latin typeface="Cambria Math" charset="0"/>
                                    </a:rPr>
                                  </m:ctrlPr>
                                </m:sSubPr>
                                <m:e>
                                  <m:r>
                                    <a:rPr kumimoji="1" lang="en-US" altLang="zh-CN" sz="2200" b="1" i="1" smtClean="0">
                                      <a:latin typeface="Cambria Math" charset="0"/>
                                    </a:rPr>
                                    <m:t>𝒇</m:t>
                                  </m:r>
                                </m:e>
                                <m:sub>
                                  <m:r>
                                    <a:rPr kumimoji="1" lang="en-US" altLang="zh-CN" sz="2200" b="1" i="1" smtClean="0">
                                      <a:latin typeface="Cambria Math" charset="0"/>
                                    </a:rPr>
                                    <m:t>𝒊</m:t>
                                  </m:r>
                                </m:sub>
                              </m:sSub>
                              <m:r>
                                <a:rPr kumimoji="1" lang="en-US" altLang="zh-CN" sz="2200" b="1" i="1" smtClean="0">
                                  <a:latin typeface="Cambria Math" charset="0"/>
                                </a:rPr>
                                <m:t>(</m:t>
                              </m:r>
                              <m:sSub>
                                <m:sSubPr>
                                  <m:ctrlPr>
                                    <a:rPr kumimoji="1" lang="en-US" altLang="zh-CN" sz="2200" b="1" i="1" smtClean="0">
                                      <a:latin typeface="Cambria Math" charset="0"/>
                                    </a:rPr>
                                  </m:ctrlPr>
                                </m:sSubPr>
                                <m:e>
                                  <m:r>
                                    <a:rPr kumimoji="1" lang="en-US" altLang="zh-CN" sz="2200" b="1" i="1" smtClean="0">
                                      <a:latin typeface="Cambria Math" charset="0"/>
                                    </a:rPr>
                                    <m:t>𝒙</m:t>
                                  </m:r>
                                </m:e>
                                <m:sub>
                                  <m:r>
                                    <a:rPr kumimoji="1" lang="en-US" altLang="zh-CN" sz="2200" b="1" i="1" smtClean="0">
                                      <a:latin typeface="Cambria Math" charset="0"/>
                                    </a:rPr>
                                    <m:t>𝟎</m:t>
                                  </m:r>
                                </m:sub>
                              </m:sSub>
                              <m:r>
                                <a:rPr kumimoji="1" lang="en-US" altLang="zh-CN" sz="2200" b="1" i="1" smtClean="0">
                                  <a:latin typeface="Cambria Math" charset="0"/>
                                </a:rPr>
                                <m:t>)</m:t>
                              </m:r>
                            </m:num>
                            <m:den>
                              <m:nary>
                                <m:naryPr>
                                  <m:chr m:val="∑"/>
                                  <m:subHide m:val="on"/>
                                  <m:supHide m:val="on"/>
                                  <m:ctrlPr>
                                    <a:rPr kumimoji="1" lang="mr-IN" altLang="zh-CN" sz="2200" b="1" i="1" smtClean="0">
                                      <a:latin typeface="Cambria Math" charset="0"/>
                                    </a:rPr>
                                  </m:ctrlPr>
                                </m:naryPr>
                                <m:sub/>
                                <m:sup/>
                                <m:e>
                                  <m:sSub>
                                    <m:sSubPr>
                                      <m:ctrlPr>
                                        <a:rPr kumimoji="1" lang="en-US" altLang="zh-CN" sz="2200" b="1" i="1" smtClean="0">
                                          <a:latin typeface="Cambria Math" charset="0"/>
                                        </a:rPr>
                                      </m:ctrlPr>
                                    </m:sSubPr>
                                    <m:e>
                                      <m:r>
                                        <a:rPr kumimoji="1" lang="en-US" altLang="zh-CN" sz="2200" b="1" i="1" smtClean="0">
                                          <a:latin typeface="Cambria Math" charset="0"/>
                                        </a:rPr>
                                        <m:t>𝒑</m:t>
                                      </m:r>
                                    </m:e>
                                    <m:sub>
                                      <m:r>
                                        <a:rPr kumimoji="1" lang="en-US" altLang="zh-CN" sz="2200" b="1" i="1" smtClean="0">
                                          <a:latin typeface="Cambria Math" charset="0"/>
                                        </a:rPr>
                                        <m:t>𝒋</m:t>
                                      </m:r>
                                    </m:sub>
                                  </m:sSub>
                                  <m:sSub>
                                    <m:sSubPr>
                                      <m:ctrlPr>
                                        <a:rPr kumimoji="1" lang="en-US" altLang="zh-CN" sz="2200" b="1" i="1" smtClean="0">
                                          <a:latin typeface="Cambria Math" charset="0"/>
                                        </a:rPr>
                                      </m:ctrlPr>
                                    </m:sSubPr>
                                    <m:e>
                                      <m:r>
                                        <a:rPr kumimoji="1" lang="en-US" altLang="zh-CN" sz="2200" b="1" i="1" smtClean="0">
                                          <a:latin typeface="Cambria Math" charset="0"/>
                                        </a:rPr>
                                        <m:t>𝒇</m:t>
                                      </m:r>
                                    </m:e>
                                    <m:sub>
                                      <m:r>
                                        <a:rPr kumimoji="1" lang="en-US" altLang="zh-CN" sz="2200" b="1" i="1" smtClean="0">
                                          <a:latin typeface="Cambria Math" charset="0"/>
                                        </a:rPr>
                                        <m:t>𝒋</m:t>
                                      </m:r>
                                    </m:sub>
                                  </m:sSub>
                                  <m:r>
                                    <a:rPr kumimoji="1" lang="en-US" altLang="zh-CN" sz="2200" b="1" i="1" smtClean="0">
                                      <a:latin typeface="Cambria Math" charset="0"/>
                                    </a:rPr>
                                    <m:t>(</m:t>
                                  </m:r>
                                  <m:sSub>
                                    <m:sSubPr>
                                      <m:ctrlPr>
                                        <a:rPr kumimoji="1" lang="en-US" altLang="zh-CN" sz="2200" b="1" i="1" smtClean="0">
                                          <a:latin typeface="Cambria Math" charset="0"/>
                                        </a:rPr>
                                      </m:ctrlPr>
                                    </m:sSubPr>
                                    <m:e>
                                      <m:r>
                                        <a:rPr kumimoji="1" lang="en-US" altLang="zh-CN" sz="2200" b="1" i="1" smtClean="0">
                                          <a:latin typeface="Cambria Math" charset="0"/>
                                        </a:rPr>
                                        <m:t>𝒙</m:t>
                                      </m:r>
                                    </m:e>
                                    <m:sub>
                                      <m:r>
                                        <a:rPr kumimoji="1" lang="en-US" altLang="zh-CN" sz="2200" b="1" i="1" smtClean="0">
                                          <a:latin typeface="Cambria Math" charset="0"/>
                                        </a:rPr>
                                        <m:t>𝟎</m:t>
                                      </m:r>
                                    </m:sub>
                                  </m:sSub>
                                  <m:r>
                                    <a:rPr kumimoji="1" lang="en-US" altLang="zh-CN" sz="2200" b="1" i="1" smtClean="0">
                                      <a:latin typeface="Cambria Math" charset="0"/>
                                    </a:rPr>
                                    <m:t>)</m:t>
                                  </m:r>
                                </m:e>
                              </m:nary>
                            </m:den>
                          </m:f>
                        </m:e>
                      </m:func>
                    </m:oMath>
                  </m:oMathPara>
                </a14:m>
                <a:endParaRPr kumimoji="1" lang="zh-CN" altLang="en-US" sz="2200" b="1" dirty="0"/>
              </a:p>
            </p:txBody>
          </p:sp>
        </mc:Choice>
        <mc:Fallback>
          <p:sp>
            <p:nvSpPr>
              <p:cNvPr id="12" name="文本框 11"/>
              <p:cNvSpPr txBox="1">
                <a:spLocks noRot="1" noChangeAspect="1" noMove="1" noResize="1" noEditPoints="1" noAdjustHandles="1" noChangeArrowheads="1" noChangeShapeType="1" noTextEdit="1"/>
              </p:cNvSpPr>
              <p:nvPr/>
            </p:nvSpPr>
            <p:spPr>
              <a:xfrm>
                <a:off x="4246187" y="4194527"/>
                <a:ext cx="5235600" cy="745140"/>
              </a:xfrm>
              <a:prstGeom prst="rect">
                <a:avLst/>
              </a:prstGeom>
              <a:blipFill rotWithShape="0">
                <a:blip r:embed="rId6"/>
                <a:stretch>
                  <a:fillRect/>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89032791"/>
              </p:ext>
            </p:extLst>
          </p:nvPr>
        </p:nvGraphicFramePr>
        <p:xfrm>
          <a:off x="4289411" y="1243824"/>
          <a:ext cx="4584727" cy="1554480"/>
        </p:xfrm>
        <a:graphic>
          <a:graphicData uri="http://schemas.openxmlformats.org/drawingml/2006/table">
            <a:tbl>
              <a:tblPr firstRow="1" bandRow="1">
                <a:tableStyleId>{5DA37D80-6434-44D0-A028-1B22A696006F}</a:tableStyleId>
              </a:tblPr>
              <a:tblGrid>
                <a:gridCol w="1701551"/>
                <a:gridCol w="1441588"/>
                <a:gridCol w="1441588"/>
              </a:tblGrid>
              <a:tr h="516734">
                <a:tc>
                  <a:txBody>
                    <a:bodyPr/>
                    <a:lstStyle/>
                    <a:p>
                      <a:endParaRPr lang="zh-CN" altLang="en-US" sz="2800" dirty="0"/>
                    </a:p>
                  </a:txBody>
                  <a:tcPr/>
                </a:tc>
                <a:tc>
                  <a:txBody>
                    <a:bodyPr/>
                    <a:lstStyle/>
                    <a:p>
                      <a:r>
                        <a:rPr lang="zh-CN" altLang="en-US" sz="2800" dirty="0" smtClean="0"/>
                        <a:t>高销量</a:t>
                      </a:r>
                      <a:endParaRPr lang="zh-CN" altLang="en-US" sz="2800" dirty="0"/>
                    </a:p>
                  </a:txBody>
                  <a:tcPr/>
                </a:tc>
                <a:tc>
                  <a:txBody>
                    <a:bodyPr/>
                    <a:lstStyle/>
                    <a:p>
                      <a:r>
                        <a:rPr lang="zh-CN" altLang="en-US" sz="2800" dirty="0" smtClean="0"/>
                        <a:t>低销量</a:t>
                      </a:r>
                      <a:endParaRPr lang="zh-CN" altLang="en-US" sz="2800" dirty="0"/>
                    </a:p>
                  </a:txBody>
                  <a:tcPr/>
                </a:tc>
              </a:tr>
              <a:tr h="370840">
                <a:tc>
                  <a:txBody>
                    <a:bodyPr/>
                    <a:lstStyle/>
                    <a:p>
                      <a:r>
                        <a:rPr lang="zh-CN" altLang="en-US" sz="2800" dirty="0" smtClean="0"/>
                        <a:t>高清晰度</a:t>
                      </a:r>
                      <a:endParaRPr lang="zh-CN" altLang="en-US" sz="2800" dirty="0"/>
                    </a:p>
                  </a:txBody>
                  <a:tcPr/>
                </a:tc>
                <a:tc>
                  <a:txBody>
                    <a:bodyPr/>
                    <a:lstStyle/>
                    <a:p>
                      <a:r>
                        <a:rPr lang="en-US" altLang="zh-CN" sz="2800" dirty="0" smtClean="0"/>
                        <a:t>3</a:t>
                      </a:r>
                      <a:endParaRPr lang="zh-CN" altLang="en-US" sz="2800" dirty="0"/>
                    </a:p>
                  </a:txBody>
                  <a:tcPr/>
                </a:tc>
                <a:tc>
                  <a:txBody>
                    <a:bodyPr/>
                    <a:lstStyle/>
                    <a:p>
                      <a:r>
                        <a:rPr lang="en-US" altLang="zh-CN" sz="2800" dirty="0" smtClean="0"/>
                        <a:t>7</a:t>
                      </a:r>
                      <a:endParaRPr lang="zh-CN" altLang="en-US" sz="2800" dirty="0"/>
                    </a:p>
                  </a:txBody>
                  <a:tcPr/>
                </a:tc>
              </a:tr>
              <a:tr h="370840">
                <a:tc>
                  <a:txBody>
                    <a:bodyPr/>
                    <a:lstStyle/>
                    <a:p>
                      <a:r>
                        <a:rPr lang="zh-CN" altLang="en-US" sz="2800" dirty="0" smtClean="0"/>
                        <a:t>低清晰度</a:t>
                      </a:r>
                      <a:endParaRPr lang="zh-CN" altLang="en-US" sz="2800" dirty="0"/>
                    </a:p>
                  </a:txBody>
                  <a:tcPr/>
                </a:tc>
                <a:tc>
                  <a:txBody>
                    <a:bodyPr/>
                    <a:lstStyle/>
                    <a:p>
                      <a:r>
                        <a:rPr lang="en-US" altLang="zh-CN" sz="2800" dirty="0" smtClean="0"/>
                        <a:t>1</a:t>
                      </a:r>
                      <a:endParaRPr lang="zh-CN" altLang="en-US" sz="2800" dirty="0"/>
                    </a:p>
                  </a:txBody>
                  <a:tcPr/>
                </a:tc>
                <a:tc>
                  <a:txBody>
                    <a:bodyPr/>
                    <a:lstStyle/>
                    <a:p>
                      <a:r>
                        <a:rPr lang="en-US" altLang="zh-CN" sz="2800" dirty="0" smtClean="0"/>
                        <a:t>9</a:t>
                      </a:r>
                      <a:endParaRPr lang="zh-CN" altLang="en-US" sz="2800" dirty="0"/>
                    </a:p>
                  </a:txBody>
                  <a:tcPr/>
                </a:tc>
              </a:tr>
            </a:tbl>
          </a:graphicData>
        </a:graphic>
      </p:graphicFrame>
    </p:spTree>
    <p:extLst>
      <p:ext uri="{BB962C8B-B14F-4D97-AF65-F5344CB8AC3E}">
        <p14:creationId xmlns:p14="http://schemas.microsoft.com/office/powerpoint/2010/main" val="463669525"/>
      </p:ext>
    </p:extLst>
  </p:cSld>
  <p:clrMapOvr>
    <a:masterClrMapping/>
  </p:clrMapOvr>
  <p:transition spd="slow" advTm="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5985"/>
            <a:ext cx="367240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1060794901"/>
              </p:ext>
            </p:extLst>
          </p:nvPr>
        </p:nvGraphicFramePr>
        <p:xfrm>
          <a:off x="6429375" y="1783330"/>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val="2046451789"/>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263542268"/>
              </p:ext>
            </p:extLst>
          </p:nvPr>
        </p:nvGraphicFramePr>
        <p:xfrm>
          <a:off x="1371302" y="4192389"/>
          <a:ext cx="4581525"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7153473" y="4762222"/>
            <a:ext cx="4604494" cy="1384995"/>
          </a:xfrm>
          <a:prstGeom prst="rect">
            <a:avLst/>
          </a:prstGeom>
        </p:spPr>
        <p:txBody>
          <a:bodyPr wrap="square">
            <a:spAutoFit/>
          </a:bodyPr>
          <a:lstStyle/>
          <a:p>
            <a:r>
              <a:rPr lang="zh-CN" altLang="en-US" sz="2800" b="1" kern="100" dirty="0" smtClean="0">
                <a:solidFill>
                  <a:srgbClr val="FF0000"/>
                </a:solidFill>
                <a:latin typeface="Times New Roman" panose="02020603050405020304" pitchFamily="18" charset="0"/>
                <a:cs typeface="Times New Roman" panose="02020603050405020304" pitchFamily="18" charset="0"/>
              </a:rPr>
              <a:t>低清晰度</a:t>
            </a:r>
            <a:r>
              <a:rPr lang="zh-CN" altLang="en-US" sz="2800" b="1" kern="100" dirty="0" smtClean="0">
                <a:latin typeface="Times New Roman" panose="02020603050405020304" pitchFamily="18" charset="0"/>
                <a:cs typeface="Times New Roman" panose="02020603050405020304" pitchFamily="18" charset="0"/>
              </a:rPr>
              <a:t>有一个较低的转化率。</a:t>
            </a:r>
            <a:r>
              <a:rPr lang="zh-CN" altLang="en-US" sz="2800" b="1" kern="100" dirty="0" smtClean="0">
                <a:solidFill>
                  <a:srgbClr val="FF0000"/>
                </a:solidFill>
                <a:latin typeface="Times New Roman" panose="02020603050405020304" pitchFamily="18" charset="0"/>
                <a:cs typeface="Times New Roman" panose="02020603050405020304" pitchFamily="18" charset="0"/>
              </a:rPr>
              <a:t>高相机清晰度</a:t>
            </a:r>
            <a:r>
              <a:rPr lang="zh-CN" altLang="en-US" sz="2800" b="1" kern="100" dirty="0" smtClean="0">
                <a:latin typeface="Times New Roman" panose="02020603050405020304" pitchFamily="18" charset="0"/>
                <a:cs typeface="Times New Roman" panose="02020603050405020304" pitchFamily="18" charset="0"/>
              </a:rPr>
              <a:t>的手机展示出了更好的销售情况。</a:t>
            </a:r>
            <a:endParaRPr lang="zh-CN" altLang="en-US" sz="2800" b="1" dirty="0">
              <a:latin typeface="Times New Roman" panose="02020603050405020304" pitchFamily="18" charset="0"/>
              <a:cs typeface="Times New Roman" panose="02020603050405020304" pitchFamily="18" charset="0"/>
            </a:endParaRPr>
          </a:p>
        </p:txBody>
      </p:sp>
      <p:sp>
        <p:nvSpPr>
          <p:cNvPr id="8" name="矩形 7"/>
          <p:cNvSpPr/>
          <p:nvPr/>
        </p:nvSpPr>
        <p:spPr>
          <a:xfrm>
            <a:off x="6541406" y="992891"/>
            <a:ext cx="5400600" cy="646331"/>
          </a:xfrm>
          <a:prstGeom prst="rect">
            <a:avLst/>
          </a:prstGeom>
        </p:spPr>
        <p:txBody>
          <a:bodyPr wrap="square">
            <a:spAutoFit/>
          </a:bodyPr>
          <a:lstStyle/>
          <a:p>
            <a:pPr algn="ctr"/>
            <a:r>
              <a:rPr lang="en-US" altLang="zh-CN" kern="100" dirty="0" smtClean="0">
                <a:latin typeface="+mn-lt"/>
                <a:cs typeface="Times New Roman" panose="02020603050405020304" pitchFamily="18" charset="0"/>
              </a:rPr>
              <a:t>RAM to Click rate (the smaller the category is, the lower the click rate is)</a:t>
            </a:r>
            <a:endParaRPr lang="zh-CN" altLang="en-US" dirty="0">
              <a:latin typeface="+mn-lt"/>
              <a:cs typeface="Times New Roman" panose="02020603050405020304" pitchFamily="18" charset="0"/>
            </a:endParaRPr>
          </a:p>
        </p:txBody>
      </p:sp>
    </p:spTree>
    <p:extLst>
      <p:ext uri="{BB962C8B-B14F-4D97-AF65-F5344CB8AC3E}">
        <p14:creationId xmlns:p14="http://schemas.microsoft.com/office/powerpoint/2010/main" val="764175740"/>
      </p:ext>
    </p:extLst>
  </p:cSld>
  <p:clrMapOvr>
    <a:masterClrMapping/>
  </p:clrMapOvr>
  <p:transition spd="slow" advTm="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69" y="330177"/>
            <a:ext cx="4973355" cy="1459959"/>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334" y="2386502"/>
            <a:ext cx="5414515" cy="2872898"/>
          </a:xfrm>
          <a:prstGeom prst="rect">
            <a:avLst/>
          </a:prstGeom>
          <a:noFill/>
          <a:ln>
            <a:noFill/>
          </a:ln>
        </p:spPr>
      </p:pic>
      <p:sp>
        <p:nvSpPr>
          <p:cNvPr id="2" name="TextBox 23"/>
          <p:cNvSpPr txBox="1"/>
          <p:nvPr/>
        </p:nvSpPr>
        <p:spPr>
          <a:xfrm>
            <a:off x="596727" y="14904"/>
            <a:ext cx="4896544" cy="822726"/>
          </a:xfrm>
          <a:prstGeom prst="rect">
            <a:avLst/>
          </a:prstGeom>
          <a:noFill/>
        </p:spPr>
        <p:txBody>
          <a:bodyPr wrap="square" rtlCol="0">
            <a:spAutoFit/>
          </a:bodyPr>
          <a:lstStyle/>
          <a:p>
            <a:pPr>
              <a:lnSpc>
                <a:spcPct val="150000"/>
              </a:lnSpc>
            </a:pPr>
            <a:r>
              <a:rPr lang="en-US" altLang="zh-CN" sz="3600" b="1" dirty="0" smtClean="0">
                <a:solidFill>
                  <a:schemeClr val="accent1"/>
                </a:solidFill>
                <a:latin typeface="Impact" panose="020B0806030902050204" pitchFamily="34" charset="0"/>
                <a:ea typeface="微软雅黑" panose="020B0503020204020204" pitchFamily="34" charset="-122"/>
                <a:cs typeface="+mn-ea"/>
              </a:rPr>
              <a:t>BP</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500153" y="5688027"/>
            <a:ext cx="10945216" cy="523220"/>
          </a:xfrm>
          <a:prstGeom prst="rect">
            <a:avLst/>
          </a:prstGeom>
        </p:spPr>
        <p:txBody>
          <a:bodyPr wrap="square">
            <a:spAutoFit/>
          </a:bodyPr>
          <a:lstStyle/>
          <a:p>
            <a:r>
              <a:rPr lang="en-US" altLang="zh-CN" sz="2800" b="1" kern="100" dirty="0" smtClean="0">
                <a:solidFill>
                  <a:srgbClr val="FF0000"/>
                </a:solidFill>
                <a:latin typeface="Times New Roman" panose="02020603050405020304" pitchFamily="18" charset="0"/>
                <a:cs typeface="Times New Roman" panose="02020603050405020304" pitchFamily="18" charset="0"/>
              </a:rPr>
              <a:t>10</a:t>
            </a:r>
            <a:r>
              <a:rPr lang="zh-CN" altLang="en-US" sz="2800" b="1" kern="100" dirty="0" smtClean="0">
                <a:solidFill>
                  <a:srgbClr val="FF0000"/>
                </a:solidFill>
                <a:latin typeface="Times New Roman" panose="02020603050405020304" pitchFamily="18" charset="0"/>
                <a:cs typeface="Times New Roman" panose="02020603050405020304" pitchFamily="18" charset="0"/>
              </a:rPr>
              <a:t>层</a:t>
            </a:r>
            <a:r>
              <a:rPr lang="zh-CN" altLang="en-US" sz="2800" b="1" kern="100" dirty="0" smtClean="0">
                <a:latin typeface="Times New Roman" panose="02020603050405020304" pitchFamily="18" charset="0"/>
                <a:cs typeface="Times New Roman" panose="02020603050405020304" pitchFamily="18" charset="0"/>
              </a:rPr>
              <a:t>的层数用时较少，同时</a:t>
            </a:r>
            <a:r>
              <a:rPr lang="zh-CN" altLang="en-US" sz="2800" b="1" kern="100" dirty="0" smtClean="0">
                <a:solidFill>
                  <a:srgbClr val="FF0000"/>
                </a:solidFill>
                <a:latin typeface="Times New Roman" panose="02020603050405020304" pitchFamily="18" charset="0"/>
                <a:cs typeface="Times New Roman" panose="02020603050405020304" pitchFamily="18" charset="0"/>
              </a:rPr>
              <a:t>结果效果良好</a:t>
            </a:r>
            <a:r>
              <a:rPr lang="zh-CN" altLang="en-US" sz="2800" b="1" kern="100" dirty="0" smtClean="0">
                <a:latin typeface="Times New Roman" panose="02020603050405020304" pitchFamily="18" charset="0"/>
                <a:cs typeface="Times New Roman" panose="02020603050405020304" pitchFamily="18" charset="0"/>
              </a:rPr>
              <a:t>，训练表现也在逐渐提升。</a:t>
            </a:r>
            <a:endParaRPr lang="zh-CN" altLang="en-US" sz="2800" b="1" dirty="0">
              <a:latin typeface="Times New Roman" panose="02020603050405020304" pitchFamily="18" charset="0"/>
              <a:cs typeface="Times New Roman" panose="02020603050405020304" pitchFamily="18" charset="0"/>
            </a:endParaRPr>
          </a:p>
        </p:txBody>
      </p:sp>
      <p:pic>
        <p:nvPicPr>
          <p:cNvPr id="6" name="图片 5" descr="C:\Users\tianzhy\Desktop\selec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2251" y="2044689"/>
            <a:ext cx="5554432" cy="3087235"/>
          </a:xfrm>
          <a:prstGeom prst="rect">
            <a:avLst/>
          </a:prstGeom>
          <a:noFill/>
          <a:ln>
            <a:noFill/>
          </a:ln>
        </p:spPr>
      </p:pic>
      <p:sp>
        <p:nvSpPr>
          <p:cNvPr id="7" name="矩形 6"/>
          <p:cNvSpPr/>
          <p:nvPr/>
        </p:nvSpPr>
        <p:spPr>
          <a:xfrm>
            <a:off x="4571987" y="6330969"/>
            <a:ext cx="4762842" cy="523220"/>
          </a:xfrm>
          <a:prstGeom prst="rect">
            <a:avLst/>
          </a:prstGeom>
        </p:spPr>
        <p:txBody>
          <a:bodyPr wrap="none">
            <a:spAutoFit/>
          </a:bodyPr>
          <a:lstStyle/>
          <a:p>
            <a:r>
              <a:rPr lang="zh-CN" altLang="en-US" sz="2800" b="1" kern="100" dirty="0" smtClean="0">
                <a:latin typeface="Times New Roman" panose="02020603050405020304" pitchFamily="18" charset="0"/>
              </a:rPr>
              <a:t>表中部分数据的</a:t>
            </a:r>
            <a:r>
              <a:rPr lang="zh-CN" altLang="en-US" sz="2800" b="1" kern="100" dirty="0" smtClean="0">
                <a:solidFill>
                  <a:srgbClr val="FF0000"/>
                </a:solidFill>
                <a:latin typeface="Times New Roman" panose="02020603050405020304" pitchFamily="18" charset="0"/>
              </a:rPr>
              <a:t>误差低于</a:t>
            </a:r>
            <a:r>
              <a:rPr lang="en-US" altLang="zh-CN" sz="2800" b="1" kern="100" dirty="0" smtClean="0">
                <a:solidFill>
                  <a:srgbClr val="FF0000"/>
                </a:solidFill>
                <a:latin typeface="Times New Roman" panose="02020603050405020304" pitchFamily="18" charset="0"/>
              </a:rPr>
              <a:t>1% </a:t>
            </a:r>
            <a:endParaRPr lang="zh-CN" altLang="en-US" sz="2800" b="1" dirty="0">
              <a:solidFill>
                <a:srgbClr val="FF0000"/>
              </a:solidFill>
            </a:endParaRPr>
          </a:p>
        </p:txBody>
      </p:sp>
    </p:spTree>
    <p:extLst>
      <p:ext uri="{BB962C8B-B14F-4D97-AF65-F5344CB8AC3E}">
        <p14:creationId xmlns:p14="http://schemas.microsoft.com/office/powerpoint/2010/main" val="59005335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284445"/>
            <a:ext cx="4896544" cy="822726"/>
          </a:xfrm>
          <a:prstGeom prst="rect">
            <a:avLst/>
          </a:prstGeom>
          <a:noFill/>
        </p:spPr>
        <p:txBody>
          <a:bodyPr wrap="square" rtlCol="0">
            <a:spAutoFit/>
          </a:bodyPr>
          <a:lstStyle/>
          <a:p>
            <a:pPr>
              <a:lnSpc>
                <a:spcPct val="150000"/>
              </a:lnSpc>
            </a:pPr>
            <a:r>
              <a:rPr lang="en-US" altLang="zh-CN" sz="3600" b="1" dirty="0" err="1" smtClean="0">
                <a:solidFill>
                  <a:schemeClr val="accent1"/>
                </a:solidFill>
                <a:latin typeface="Impact" panose="020B0806030902050204" pitchFamily="34" charset="0"/>
                <a:ea typeface="微软雅黑" panose="020B0503020204020204" pitchFamily="34" charset="-122"/>
                <a:cs typeface="+mn-ea"/>
              </a:rPr>
              <a:t>XGBoosting</a:t>
            </a:r>
            <a:r>
              <a:rPr lang="en-US" altLang="zh-CN" sz="3600" b="1" dirty="0" smtClean="0">
                <a:solidFill>
                  <a:schemeClr val="accent1"/>
                </a:solidFill>
                <a:latin typeface="Impact" panose="020B0806030902050204" pitchFamily="34" charset="0"/>
                <a:ea typeface="微软雅黑" panose="020B0503020204020204" pitchFamily="34" charset="-122"/>
                <a:cs typeface="+mn-ea"/>
              </a:rPr>
              <a:t> </a:t>
            </a:r>
            <a:r>
              <a:rPr lang="zh-CN" altLang="en-US" sz="3600" b="1"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Requires="a14">
          <p:sp>
            <p:nvSpPr>
              <p:cNvPr id="3" name="矩形 2"/>
              <p:cNvSpPr/>
              <p:nvPr/>
            </p:nvSpPr>
            <p:spPr>
              <a:xfrm>
                <a:off x="164679" y="1637035"/>
                <a:ext cx="3709397"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𝑳</m:t>
                      </m:r>
                      <m:d>
                        <m:dPr>
                          <m:ctrlPr>
                            <a:rPr lang="zh-CN" altLang="en-US" sz="2400" b="1" i="1">
                              <a:latin typeface="Cambria Math" charset="0"/>
                            </a:rPr>
                          </m:ctrlPr>
                        </m:dPr>
                        <m:e>
                          <m:r>
                            <a:rPr lang="zh-CN" altLang="en-US" sz="2400" b="1" i="1">
                              <a:latin typeface="Cambria Math" panose="02040503050406030204" pitchFamily="18" charset="0"/>
                            </a:rPr>
                            <m:t>𝜽</m:t>
                          </m:r>
                        </m:e>
                      </m:d>
                      <m:r>
                        <a:rPr lang="zh-CN" altLang="en-US" sz="2400" b="1" i="0">
                          <a:latin typeface="Cambria Math" panose="02040503050406030204" pitchFamily="18" charset="0"/>
                        </a:rPr>
                        <m:t>=</m:t>
                      </m:r>
                      <m:nary>
                        <m:naryPr>
                          <m:chr m:val="∑"/>
                          <m:limLoc m:val="undOvr"/>
                          <m:ctrlPr>
                            <a:rPr lang="zh-CN" altLang="en-US" sz="2400" b="1" i="1">
                              <a:latin typeface="Cambria Math" charset="0"/>
                            </a:rPr>
                          </m:ctrlPr>
                        </m:naryPr>
                        <m:sub>
                          <m:r>
                            <a:rPr lang="zh-CN" altLang="en-US" sz="2400" b="1" i="1">
                              <a:latin typeface="Cambria Math" panose="02040503050406030204" pitchFamily="18" charset="0"/>
                            </a:rPr>
                            <m:t>𝒊</m:t>
                          </m:r>
                          <m:r>
                            <a:rPr lang="zh-CN" altLang="en-US" sz="2400" b="1" i="0">
                              <a:latin typeface="Cambria Math" panose="02040503050406030204" pitchFamily="18" charset="0"/>
                            </a:rPr>
                            <m:t>=</m:t>
                          </m:r>
                          <m:r>
                            <a:rPr lang="zh-CN" altLang="en-US" sz="2400" b="1" i="0">
                              <a:latin typeface="Cambria Math" panose="02040503050406030204" pitchFamily="18" charset="0"/>
                            </a:rPr>
                            <m:t>𝟏</m:t>
                          </m:r>
                        </m:sub>
                        <m:sup>
                          <m:r>
                            <a:rPr lang="zh-CN" altLang="en-US" sz="2400" b="1" i="1">
                              <a:latin typeface="Cambria Math" panose="02040503050406030204" pitchFamily="18" charset="0"/>
                            </a:rPr>
                            <m:t>𝒏</m:t>
                          </m:r>
                        </m:sup>
                        <m:e>
                          <m:r>
                            <a:rPr lang="zh-CN" altLang="en-US" sz="2400" b="1" i="1">
                              <a:latin typeface="Cambria Math" panose="02040503050406030204" pitchFamily="18" charset="0"/>
                            </a:rPr>
                            <m:t>𝒍</m:t>
                          </m:r>
                          <m:d>
                            <m:dPr>
                              <m:ctrlPr>
                                <a:rPr lang="zh-CN" altLang="en-US" sz="2400" b="1" i="1">
                                  <a:latin typeface="Cambria Math" charset="0"/>
                                </a:rPr>
                              </m:ctrlPr>
                            </m:dPr>
                            <m:e>
                              <m:sSub>
                                <m:sSubPr>
                                  <m:ctrlPr>
                                    <a:rPr lang="zh-CN" altLang="en-US" sz="2400" b="1" i="1">
                                      <a:latin typeface="Cambria Math"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𝒊</m:t>
                                  </m:r>
                                </m:sub>
                              </m:sSub>
                              <m:r>
                                <a:rPr lang="zh-CN" altLang="en-US" sz="2400" b="1" i="0">
                                  <a:latin typeface="Cambria Math" panose="02040503050406030204" pitchFamily="18" charset="0"/>
                                </a:rPr>
                                <m:t>,</m:t>
                              </m:r>
                              <m:acc>
                                <m:accPr>
                                  <m:chr m:val="̂"/>
                                  <m:ctrlPr>
                                    <a:rPr lang="zh-CN" altLang="en-US" sz="2400" b="1" i="1">
                                      <a:latin typeface="Cambria Math" charset="0"/>
                                    </a:rPr>
                                  </m:ctrlPr>
                                </m:accPr>
                                <m:e>
                                  <m:sSub>
                                    <m:sSubPr>
                                      <m:ctrlPr>
                                        <a:rPr lang="zh-CN" altLang="en-US" sz="2400" b="1" i="1">
                                          <a:latin typeface="Cambria Math"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𝒊</m:t>
                                      </m:r>
                                    </m:sub>
                                  </m:sSub>
                                </m:e>
                              </m:acc>
                            </m:e>
                          </m:d>
                        </m:e>
                      </m:nary>
                    </m:oMath>
                  </m:oMathPara>
                </a14:m>
                <a:endParaRPr lang="zh-CN" altLang="en-US" sz="2400" b="1" dirty="0"/>
              </a:p>
            </p:txBody>
          </p:sp>
        </mc:Choice>
        <mc:Fallback>
          <p:sp>
            <p:nvSpPr>
              <p:cNvPr id="3" name="矩形 2"/>
              <p:cNvSpPr>
                <a:spLocks noRot="1" noChangeAspect="1" noMove="1" noResize="1" noEditPoints="1" noAdjustHandles="1" noChangeArrowheads="1" noChangeShapeType="1" noTextEdit="1"/>
              </p:cNvSpPr>
              <p:nvPr/>
            </p:nvSpPr>
            <p:spPr>
              <a:xfrm>
                <a:off x="164679" y="1637035"/>
                <a:ext cx="3709397" cy="1100558"/>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矩形 3"/>
          <p:cNvSpPr/>
          <p:nvPr/>
        </p:nvSpPr>
        <p:spPr>
          <a:xfrm>
            <a:off x="380703" y="3904845"/>
            <a:ext cx="2880320" cy="1815882"/>
          </a:xfrm>
          <a:prstGeom prst="rect">
            <a:avLst/>
          </a:prstGeom>
        </p:spPr>
        <p:txBody>
          <a:bodyPr wrap="square">
            <a:spAutoFit/>
          </a:bodyPr>
          <a:lstStyle/>
          <a:p>
            <a:r>
              <a:rPr lang="zh-CN" altLang="en-US" sz="2800" b="1" dirty="0" smtClean="0"/>
              <a:t>组合几个</a:t>
            </a:r>
            <a:r>
              <a:rPr lang="zh-CN" altLang="en-US" sz="2800" b="1" dirty="0" smtClean="0">
                <a:solidFill>
                  <a:srgbClr val="FF0000"/>
                </a:solidFill>
              </a:rPr>
              <a:t>弱学习器</a:t>
            </a:r>
            <a:r>
              <a:rPr lang="zh-CN" altLang="en-US" sz="2800" b="1" dirty="0" smtClean="0"/>
              <a:t>成为</a:t>
            </a:r>
            <a:r>
              <a:rPr lang="zh-CN" altLang="en-US" sz="2800" b="1" dirty="0" smtClean="0">
                <a:solidFill>
                  <a:srgbClr val="FF0000"/>
                </a:solidFill>
              </a:rPr>
              <a:t>强学习器</a:t>
            </a:r>
            <a:r>
              <a:rPr lang="zh-CN" altLang="en-US" sz="2800" b="1" dirty="0" smtClean="0"/>
              <a:t>，通过最小化损失函数和误差。</a:t>
            </a:r>
            <a:endParaRPr lang="zh-CN" altLang="en-US" sz="2800" b="1" dirty="0"/>
          </a:p>
        </p:txBody>
      </p:sp>
      <p:pic>
        <p:nvPicPr>
          <p:cNvPr id="5" name="图片 4"/>
          <p:cNvPicPr>
            <a:picLocks noChangeAspect="1"/>
          </p:cNvPicPr>
          <p:nvPr/>
        </p:nvPicPr>
        <p:blipFill rotWithShape="1">
          <a:blip r:embed="rId3" cstate="print"/>
          <a:srcRect t="26305"/>
          <a:stretch/>
        </p:blipFill>
        <p:spPr>
          <a:xfrm>
            <a:off x="3442028" y="2896245"/>
            <a:ext cx="9285776" cy="3833082"/>
          </a:xfrm>
          <a:prstGeom prst="rect">
            <a:avLst/>
          </a:prstGeom>
        </p:spPr>
      </p:pic>
      <p:sp>
        <p:nvSpPr>
          <p:cNvPr id="6" name="椭圆 5"/>
          <p:cNvSpPr/>
          <p:nvPr/>
        </p:nvSpPr>
        <p:spPr>
          <a:xfrm>
            <a:off x="11081332" y="1938356"/>
            <a:ext cx="1656184" cy="5294294"/>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aphicFrame>
        <p:nvGraphicFramePr>
          <p:cNvPr id="7" name="表格 6"/>
          <p:cNvGraphicFramePr>
            <a:graphicFrameLocks noGrp="1"/>
          </p:cNvGraphicFramePr>
          <p:nvPr>
            <p:extLst>
              <p:ext uri="{D42A27DB-BD31-4B8C-83A1-F6EECF244321}">
                <p14:modId xmlns:p14="http://schemas.microsoft.com/office/powerpoint/2010/main" val="158942649"/>
              </p:ext>
            </p:extLst>
          </p:nvPr>
        </p:nvGraphicFramePr>
        <p:xfrm>
          <a:off x="4701183" y="597740"/>
          <a:ext cx="6264698" cy="1981200"/>
        </p:xfrm>
        <a:graphic>
          <a:graphicData uri="http://schemas.openxmlformats.org/drawingml/2006/table">
            <a:tbl>
              <a:tblPr firstRow="1" bandRow="1">
                <a:tableStyleId>{5C22544A-7EE6-4342-B048-85BDC9FD1C3A}</a:tableStyleId>
              </a:tblPr>
              <a:tblGrid>
                <a:gridCol w="811551"/>
                <a:gridCol w="1618903"/>
                <a:gridCol w="3834244"/>
              </a:tblGrid>
              <a:tr h="370840">
                <a:tc>
                  <a:txBody>
                    <a:bodyPr/>
                    <a:lstStyle/>
                    <a:p>
                      <a:r>
                        <a:rPr lang="zh-CN" altLang="en-US" sz="2000" b="1" dirty="0" smtClean="0"/>
                        <a:t>年龄</a:t>
                      </a:r>
                      <a:endParaRPr lang="zh-CN" altLang="en-US" sz="2000" b="1" dirty="0"/>
                    </a:p>
                  </a:txBody>
                  <a:tcPr/>
                </a:tc>
                <a:tc>
                  <a:txBody>
                    <a:bodyPr/>
                    <a:lstStyle/>
                    <a:p>
                      <a:r>
                        <a:rPr lang="zh-CN" altLang="en-US" sz="2000" b="1" dirty="0" smtClean="0"/>
                        <a:t>月购物金额</a:t>
                      </a:r>
                      <a:endParaRPr lang="zh-CN" altLang="en-US" sz="2000" b="1" dirty="0"/>
                    </a:p>
                  </a:txBody>
                  <a:tcPr/>
                </a:tc>
                <a:tc>
                  <a:txBody>
                    <a:bodyPr/>
                    <a:lstStyle/>
                    <a:p>
                      <a:r>
                        <a:rPr lang="zh-CN" altLang="en-US" sz="2000" b="1" dirty="0" smtClean="0"/>
                        <a:t>经常在百度知道提问还是回答</a:t>
                      </a:r>
                      <a:endParaRPr lang="zh-CN" altLang="en-US" sz="2000" b="1" dirty="0"/>
                    </a:p>
                  </a:txBody>
                  <a:tcPr/>
                </a:tc>
              </a:tr>
              <a:tr h="370840">
                <a:tc>
                  <a:txBody>
                    <a:bodyPr/>
                    <a:lstStyle/>
                    <a:p>
                      <a:r>
                        <a:rPr lang="en-US" altLang="zh-CN" sz="2000" b="1" dirty="0" smtClean="0"/>
                        <a:t>14</a:t>
                      </a:r>
                      <a:r>
                        <a:rPr lang="zh-CN" altLang="en-US" sz="2000" b="1" dirty="0" smtClean="0"/>
                        <a:t>岁</a:t>
                      </a:r>
                      <a:endParaRPr lang="zh-CN" altLang="en-US" sz="2000" b="1" dirty="0"/>
                    </a:p>
                  </a:txBody>
                  <a:tcPr/>
                </a:tc>
                <a:tc>
                  <a:txBody>
                    <a:bodyPr/>
                    <a:lstStyle/>
                    <a:p>
                      <a:r>
                        <a:rPr lang="zh-CN" altLang="en-US" sz="2000" b="1" dirty="0" smtClean="0"/>
                        <a:t>小于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提问</a:t>
                      </a:r>
                      <a:endParaRPr lang="zh-CN" altLang="en-US" sz="2000" b="1" dirty="0"/>
                    </a:p>
                  </a:txBody>
                  <a:tcPr/>
                </a:tc>
              </a:tr>
              <a:tr h="370840">
                <a:tc>
                  <a:txBody>
                    <a:bodyPr/>
                    <a:lstStyle/>
                    <a:p>
                      <a:r>
                        <a:rPr lang="en-US" altLang="zh-CN" sz="2000" b="1" dirty="0" smtClean="0"/>
                        <a:t>16</a:t>
                      </a:r>
                      <a:r>
                        <a:rPr lang="zh-CN" altLang="en-US" sz="2000" b="1" dirty="0" smtClean="0"/>
                        <a:t>岁</a:t>
                      </a:r>
                      <a:endParaRPr lang="zh-CN" altLang="en-US" sz="2000" b="1" dirty="0"/>
                    </a:p>
                  </a:txBody>
                  <a:tcPr/>
                </a:tc>
                <a:tc>
                  <a:txBody>
                    <a:bodyPr/>
                    <a:lstStyle/>
                    <a:p>
                      <a:r>
                        <a:rPr lang="zh-CN" altLang="en-US" sz="2000" b="1" dirty="0" smtClean="0"/>
                        <a:t>小于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回答</a:t>
                      </a:r>
                      <a:endParaRPr lang="zh-CN" altLang="en-US" sz="2000" b="1" dirty="0"/>
                    </a:p>
                  </a:txBody>
                  <a:tcPr/>
                </a:tc>
              </a:tr>
              <a:tr h="370840">
                <a:tc>
                  <a:txBody>
                    <a:bodyPr/>
                    <a:lstStyle/>
                    <a:p>
                      <a:r>
                        <a:rPr lang="en-US" altLang="zh-CN" sz="2000" b="1" dirty="0" smtClean="0"/>
                        <a:t>24</a:t>
                      </a:r>
                      <a:r>
                        <a:rPr lang="zh-CN" altLang="en-US" sz="2000" b="1" dirty="0" smtClean="0"/>
                        <a:t>岁</a:t>
                      </a:r>
                      <a:endParaRPr lang="zh-CN" altLang="en-US" sz="2000" b="1" dirty="0"/>
                    </a:p>
                  </a:txBody>
                  <a:tcPr/>
                </a:tc>
                <a:tc>
                  <a:txBody>
                    <a:bodyPr/>
                    <a:lstStyle/>
                    <a:p>
                      <a:r>
                        <a:rPr lang="zh-CN" altLang="en-US" sz="2000" b="1" dirty="0" smtClean="0"/>
                        <a:t>大于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提问</a:t>
                      </a:r>
                      <a:endParaRPr lang="zh-CN" altLang="en-US" sz="2000" b="1" dirty="0"/>
                    </a:p>
                  </a:txBody>
                  <a:tcPr/>
                </a:tc>
              </a:tr>
              <a:tr h="370840">
                <a:tc>
                  <a:txBody>
                    <a:bodyPr/>
                    <a:lstStyle/>
                    <a:p>
                      <a:r>
                        <a:rPr lang="en-US" altLang="zh-CN" sz="2000" b="1" dirty="0" smtClean="0"/>
                        <a:t>26</a:t>
                      </a:r>
                      <a:r>
                        <a:rPr lang="zh-CN" altLang="en-US" sz="2000" b="1" dirty="0" smtClean="0"/>
                        <a:t>岁</a:t>
                      </a:r>
                      <a:endParaRPr lang="zh-CN" altLang="en-US" sz="2000" b="1" dirty="0"/>
                    </a:p>
                  </a:txBody>
                  <a:tcPr/>
                </a:tc>
                <a:tc>
                  <a:txBody>
                    <a:bodyPr/>
                    <a:lstStyle/>
                    <a:p>
                      <a:r>
                        <a:rPr lang="zh-CN" altLang="en-US" sz="2000" b="1" dirty="0" smtClean="0"/>
                        <a:t>大于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回答</a:t>
                      </a:r>
                      <a:endParaRPr lang="zh-CN" altLang="en-US" sz="2000" b="1" dirty="0"/>
                    </a:p>
                  </a:txBody>
                  <a:tcPr/>
                </a:tc>
              </a:tr>
            </a:tbl>
          </a:graphicData>
        </a:graphic>
      </p:graphicFrame>
    </p:spTree>
    <p:extLst>
      <p:ext uri="{BB962C8B-B14F-4D97-AF65-F5344CB8AC3E}">
        <p14:creationId xmlns:p14="http://schemas.microsoft.com/office/powerpoint/2010/main" val="211657067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未知数据的模型预测</a:t>
            </a:r>
            <a:endPar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67855525"/>
      </p:ext>
    </p:extLst>
  </p:cSld>
  <p:clrMapOvr>
    <a:masterClrMapping/>
  </p:clrMapOvr>
  <p:transition spd="slow" advTm="0">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3"/>
          <p:cNvSpPr txBox="1"/>
          <p:nvPr/>
        </p:nvSpPr>
        <p:spPr>
          <a:xfrm>
            <a:off x="308695" y="43966"/>
            <a:ext cx="5112568"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b="1"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4" name="图片 3"/>
          <p:cNvPicPr>
            <a:picLocks noChangeAspect="1"/>
          </p:cNvPicPr>
          <p:nvPr/>
        </p:nvPicPr>
        <p:blipFill rotWithShape="1">
          <a:blip r:embed="rId2" cstate="print"/>
          <a:srcRect l="1841" t="28174" r="2961" b="7387"/>
          <a:stretch/>
        </p:blipFill>
        <p:spPr>
          <a:xfrm>
            <a:off x="300345" y="1600101"/>
            <a:ext cx="12241361" cy="4464496"/>
          </a:xfrm>
          <a:prstGeom prst="rect">
            <a:avLst/>
          </a:prstGeom>
        </p:spPr>
      </p:pic>
    </p:spTree>
    <p:extLst>
      <p:ext uri="{BB962C8B-B14F-4D97-AF65-F5344CB8AC3E}">
        <p14:creationId xmlns:p14="http://schemas.microsoft.com/office/powerpoint/2010/main" val="160257635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模型稳定性检验</a:t>
            </a:r>
            <a:endPar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83987596"/>
      </p:ext>
    </p:extLst>
  </p:cSld>
  <p:clrMapOvr>
    <a:masterClrMapping/>
  </p:clrMapOvr>
  <p:transition spd="slow" advTm="0">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056784" cy="4821593"/>
            <a:chOff x="1928875" y="1355147"/>
            <a:chExt cx="7056784" cy="4821593"/>
          </a:xfrm>
        </p:grpSpPr>
        <mc:AlternateContent xmlns:mc="http://schemas.openxmlformats.org/markup-compatibility/2006" xmlns:a14="http://schemas.microsoft.com/office/drawing/2010/main">
          <mc:Choice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b="1" i="1">
                                <a:latin typeface="Cambria Math" charset="0"/>
                              </a:rPr>
                            </m:ctrlPr>
                          </m:sSubPr>
                          <m:e>
                            <m:r>
                              <a:rPr lang="zh-CN" altLang="en-US" sz="2800" b="1" i="1">
                                <a:latin typeface="Cambria Math" charset="0"/>
                              </a:rPr>
                              <m:t>𝑺</m:t>
                            </m:r>
                          </m:e>
                          <m:sub>
                            <m:r>
                              <a:rPr lang="zh-CN" altLang="en-US" sz="2800" b="1" i="1">
                                <a:latin typeface="Cambria Math" charset="0"/>
                              </a:rPr>
                              <m:t>𝒌</m:t>
                            </m:r>
                          </m:sub>
                        </m:sSub>
                        <m:r>
                          <a:rPr lang="zh-CN" altLang="en-US" sz="2800" b="1" i="0">
                            <a:latin typeface="Cambria Math" charset="0"/>
                          </a:rPr>
                          <m:t>=</m:t>
                        </m:r>
                        <m:r>
                          <a:rPr lang="zh-CN" altLang="en-US" sz="2800" b="1" i="1">
                            <a:latin typeface="Cambria Math" charset="0"/>
                          </a:rPr>
                          <m:t>𝒎𝒂𝒙</m:t>
                        </m:r>
                        <m:d>
                          <m:dPr>
                            <m:ctrlPr>
                              <a:rPr lang="zh-CN" altLang="en-US" sz="2800" b="1" i="1">
                                <a:latin typeface="Cambria Math" charset="0"/>
                              </a:rPr>
                            </m:ctrlPr>
                          </m:dPr>
                          <m:e>
                            <m:r>
                              <a:rPr lang="zh-CN" altLang="en-US" sz="2800" b="1" i="0">
                                <a:latin typeface="Cambria Math" charset="0"/>
                              </a:rPr>
                              <m:t>𝟎</m:t>
                            </m:r>
                            <m:r>
                              <a:rPr lang="zh-CN" altLang="en-US" sz="2800" b="1" i="0">
                                <a:latin typeface="Cambria Math" charset="0"/>
                              </a:rPr>
                              <m:t>,</m:t>
                            </m:r>
                            <m:r>
                              <a:rPr lang="zh-CN" altLang="en-US" sz="2800" b="1" i="0">
                                <a:latin typeface="Cambria Math" charset="0"/>
                              </a:rPr>
                              <m:t>𝟏𝟎</m:t>
                            </m:r>
                            <m:r>
                              <a:rPr lang="zh-CN" altLang="en-US" sz="2800" b="1" i="0">
                                <a:latin typeface="Cambria Math" charset="0"/>
                              </a:rPr>
                              <m:t>−</m:t>
                            </m:r>
                            <m:r>
                              <a:rPr lang="zh-CN" altLang="en-US" sz="2800" b="1" i="0">
                                <a:latin typeface="Cambria Math" charset="0"/>
                              </a:rPr>
                              <m:t>𝟏𝟎</m:t>
                            </m:r>
                            <m:r>
                              <a:rPr lang="zh-CN" altLang="en-US" sz="2800" b="1" i="0">
                                <a:latin typeface="Cambria Math" charset="0"/>
                              </a:rPr>
                              <m:t>×</m:t>
                            </m:r>
                            <m:d>
                              <m:dPr>
                                <m:begChr m:val="|"/>
                                <m:endChr m:val="|"/>
                                <m:ctrlPr>
                                  <a:rPr lang="zh-CN" altLang="en-US" sz="2800" b="1" i="1">
                                    <a:latin typeface="Cambria Math" charset="0"/>
                                  </a:rPr>
                                </m:ctrlPr>
                              </m:dPr>
                              <m:e>
                                <m:f>
                                  <m:fPr>
                                    <m:ctrlPr>
                                      <a:rPr lang="zh-CN" altLang="en-US" sz="2800" b="1" i="1">
                                        <a:latin typeface="Cambria Math" charset="0"/>
                                      </a:rPr>
                                    </m:ctrlPr>
                                  </m:fPr>
                                  <m:num>
                                    <m:sSub>
                                      <m:sSubPr>
                                        <m:ctrlPr>
                                          <a:rPr lang="zh-CN" altLang="en-US" sz="2800" b="1" i="1">
                                            <a:latin typeface="Cambria Math" charset="0"/>
                                          </a:rPr>
                                        </m:ctrlPr>
                                      </m:sSubPr>
                                      <m:e>
                                        <m:r>
                                          <a:rPr lang="zh-CN" altLang="en-US" sz="2800" b="1" i="1">
                                            <a:latin typeface="Cambria Math" charset="0"/>
                                          </a:rPr>
                                          <m:t>𝒍𝒐𝒈</m:t>
                                        </m:r>
                                      </m:e>
                                      <m:sub>
                                        <m:r>
                                          <a:rPr lang="zh-CN" altLang="en-US" sz="2800" b="1" i="0">
                                            <a:latin typeface="Cambria Math" charset="0"/>
                                          </a:rPr>
                                          <m:t>𝟏𝟎</m:t>
                                        </m:r>
                                      </m:sub>
                                    </m:sSub>
                                    <m:d>
                                      <m:dPr>
                                        <m:begChr m:val="|"/>
                                        <m:endChr m:val="|"/>
                                        <m:ctrlPr>
                                          <a:rPr lang="zh-CN" altLang="en-US" sz="2800" b="1" i="1">
                                            <a:latin typeface="Cambria Math" charset="0"/>
                                          </a:rPr>
                                        </m:ctrlPr>
                                      </m:dPr>
                                      <m:e>
                                        <m:f>
                                          <m:fPr>
                                            <m:ctrlPr>
                                              <a:rPr lang="zh-CN" altLang="en-US" sz="2800" b="1" i="1">
                                                <a:latin typeface="Cambria Math" charset="0"/>
                                              </a:rPr>
                                            </m:ctrlPr>
                                          </m:fPr>
                                          <m:num>
                                            <m:sSub>
                                              <m:sSubPr>
                                                <m:ctrlPr>
                                                  <a:rPr lang="zh-CN" altLang="en-US" sz="2800" b="1" i="1">
                                                    <a:latin typeface="Cambria Math" charset="0"/>
                                                  </a:rPr>
                                                </m:ctrlPr>
                                              </m:sSubPr>
                                              <m:e>
                                                <m:r>
                                                  <a:rPr lang="zh-CN" altLang="en-US" sz="2800" b="1" i="1">
                                                    <a:latin typeface="Cambria Math" charset="0"/>
                                                  </a:rPr>
                                                  <m:t>𝒙</m:t>
                                                </m:r>
                                              </m:e>
                                              <m:sub>
                                                <m:r>
                                                  <a:rPr lang="zh-CN" altLang="en-US" sz="2800" b="1" i="1">
                                                    <a:latin typeface="Cambria Math" charset="0"/>
                                                  </a:rPr>
                                                  <m:t>𝒑𝒓𝒆𝒅𝒊𝒄𝒕</m:t>
                                                </m:r>
                                              </m:sub>
                                            </m:sSub>
                                          </m:num>
                                          <m:den>
                                            <m:sSub>
                                              <m:sSubPr>
                                                <m:ctrlPr>
                                                  <a:rPr lang="zh-CN" altLang="en-US" sz="2800" b="1" i="1">
                                                    <a:latin typeface="Cambria Math" charset="0"/>
                                                  </a:rPr>
                                                </m:ctrlPr>
                                              </m:sSubPr>
                                              <m:e>
                                                <m:r>
                                                  <a:rPr lang="zh-CN" altLang="en-US" sz="2800" b="1" i="1">
                                                    <a:latin typeface="Cambria Math" charset="0"/>
                                                  </a:rPr>
                                                  <m:t>𝒙</m:t>
                                                </m:r>
                                              </m:e>
                                              <m:sub>
                                                <m:r>
                                                  <a:rPr lang="zh-CN" altLang="en-US" sz="2800" b="1" i="1">
                                                    <a:latin typeface="Cambria Math" charset="0"/>
                                                  </a:rPr>
                                                  <m:t>𝒓𝒆𝒂𝒍</m:t>
                                                </m:r>
                                              </m:sub>
                                            </m:sSub>
                                          </m:den>
                                        </m:f>
                                      </m:e>
                                    </m:d>
                                  </m:num>
                                  <m:den>
                                    <m:r>
                                      <a:rPr lang="zh-CN" altLang="en-US" sz="2800" b="1" i="0">
                                        <a:latin typeface="Cambria Math" charset="0"/>
                                      </a:rPr>
                                      <m:t>𝟓</m:t>
                                    </m:r>
                                  </m:den>
                                </m:f>
                              </m:e>
                            </m:d>
                          </m:e>
                        </m:d>
                      </m:oMath>
                    </m:oMathPara>
                  </a14:m>
                  <a:endParaRPr lang="zh-CN" altLang="en-US" sz="2800" b="1" dirty="0"/>
                </a:p>
              </p:txBody>
            </p:sp>
          </mc:Choice>
          <mc:Fallback xmlns="">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b="1" dirty="0" smtClean="0"/>
                <a:t>点击率：</a:t>
              </a:r>
              <a:r>
                <a:rPr kumimoji="1" lang="en-US" altLang="zh-CN" sz="2800" b="1" dirty="0" smtClean="0"/>
                <a:t>9.81</a:t>
              </a:r>
              <a:endParaRPr kumimoji="1" lang="zh-CN" altLang="en-US" sz="2800" b="1"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b="1" dirty="0" smtClean="0"/>
                <a:t>转化率：</a:t>
              </a:r>
              <a:r>
                <a:rPr kumimoji="1" lang="en-US" altLang="zh-CN" sz="2800" b="1" dirty="0" smtClean="0"/>
                <a:t>9.74</a:t>
              </a:r>
              <a:endParaRPr kumimoji="1" lang="zh-CN" altLang="en-US" sz="2800" b="1" dirty="0"/>
            </a:p>
          </p:txBody>
        </p:sp>
        <p:sp>
          <p:nvSpPr>
            <p:cNvPr id="6" name="文本框 5"/>
            <p:cNvSpPr txBox="1"/>
            <p:nvPr/>
          </p:nvSpPr>
          <p:spPr>
            <a:xfrm>
              <a:off x="2252911" y="1355147"/>
              <a:ext cx="6696744" cy="523220"/>
            </a:xfrm>
            <a:prstGeom prst="rect">
              <a:avLst/>
            </a:prstGeom>
            <a:noFill/>
          </p:spPr>
          <p:txBody>
            <a:bodyPr wrap="square" rtlCol="0">
              <a:spAutoFit/>
            </a:bodyPr>
            <a:lstStyle/>
            <a:p>
              <a:pPr algn="ctr"/>
              <a:r>
                <a:rPr kumimoji="1" lang="zh-CN" altLang="en-US" sz="2800" b="1" dirty="0" smtClean="0"/>
                <a:t>对</a:t>
              </a:r>
              <a:r>
                <a:rPr kumimoji="1" lang="en-US" altLang="zh-CN" sz="2800" b="1" dirty="0" smtClean="0">
                  <a:solidFill>
                    <a:srgbClr val="FF0000"/>
                  </a:solidFill>
                </a:rPr>
                <a:t>BP</a:t>
              </a:r>
              <a:r>
                <a:rPr kumimoji="1" lang="zh-CN" altLang="en-US" sz="2800" b="1" dirty="0" smtClean="0">
                  <a:solidFill>
                    <a:srgbClr val="FF0000"/>
                  </a:solidFill>
                </a:rPr>
                <a:t>神经网络</a:t>
              </a:r>
              <a:r>
                <a:rPr kumimoji="1" lang="zh-CN" altLang="en-US" sz="2800" b="1" dirty="0" smtClean="0"/>
                <a:t>的结果进行</a:t>
              </a:r>
              <a:r>
                <a:rPr kumimoji="1" lang="zh-CN" altLang="en-US" sz="2800" b="1" dirty="0" smtClean="0">
                  <a:solidFill>
                    <a:srgbClr val="FF0000"/>
                  </a:solidFill>
                </a:rPr>
                <a:t>精准度评估</a:t>
              </a:r>
              <a:r>
                <a:rPr kumimoji="1" lang="zh-CN" altLang="en-US" sz="2800" b="1" dirty="0" smtClean="0"/>
                <a:t>打分：</a:t>
              </a:r>
              <a:endParaRPr kumimoji="1" lang="zh-CN" altLang="en-US" sz="2800" b="1"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625685"/>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7422" y="2074973"/>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b="1" dirty="0" smtClean="0"/>
              <a:t>科技发展</a:t>
            </a:r>
            <a:endParaRPr kumimoji="1" lang="zh-CN" altLang="en-US" sz="3200" b="1" dirty="0"/>
          </a:p>
        </p:txBody>
      </p:sp>
      <p:sp>
        <p:nvSpPr>
          <p:cNvPr id="4" name="文本框 3"/>
          <p:cNvSpPr txBox="1"/>
          <p:nvPr/>
        </p:nvSpPr>
        <p:spPr>
          <a:xfrm>
            <a:off x="271149" y="4588817"/>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快节奏生活</a:t>
            </a:r>
          </a:p>
        </p:txBody>
      </p:sp>
      <p:sp>
        <p:nvSpPr>
          <p:cNvPr id="5" name="文本框 4"/>
          <p:cNvSpPr txBox="1"/>
          <p:nvPr/>
        </p:nvSpPr>
        <p:spPr>
          <a:xfrm>
            <a:off x="3272614" y="3339535"/>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网上购物</a:t>
            </a:r>
          </a:p>
        </p:txBody>
      </p:sp>
      <p:sp>
        <p:nvSpPr>
          <p:cNvPr id="7" name="文本框 6"/>
          <p:cNvSpPr txBox="1"/>
          <p:nvPr/>
        </p:nvSpPr>
        <p:spPr>
          <a:xfrm>
            <a:off x="6406804" y="2290958"/>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消费者</a:t>
            </a:r>
          </a:p>
        </p:txBody>
      </p:sp>
      <p:sp>
        <p:nvSpPr>
          <p:cNvPr id="8" name="文本框 7"/>
          <p:cNvSpPr txBox="1"/>
          <p:nvPr/>
        </p:nvSpPr>
        <p:spPr>
          <a:xfrm>
            <a:off x="6418678" y="429642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商家</a:t>
            </a:r>
          </a:p>
        </p:txBody>
      </p:sp>
      <p:sp>
        <p:nvSpPr>
          <p:cNvPr id="9" name="文本框 8"/>
          <p:cNvSpPr txBox="1"/>
          <p:nvPr/>
        </p:nvSpPr>
        <p:spPr>
          <a:xfrm>
            <a:off x="9150812"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无法看到关键信息</a:t>
            </a:r>
          </a:p>
        </p:txBody>
      </p:sp>
      <p:sp>
        <p:nvSpPr>
          <p:cNvPr id="10" name="文本框 9"/>
          <p:cNvSpPr txBox="1"/>
          <p:nvPr/>
        </p:nvSpPr>
        <p:spPr>
          <a:xfrm>
            <a:off x="9510852" y="4296429"/>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b="1"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b="1" dirty="0">
                <a:solidFill>
                  <a:schemeClr val="dk1"/>
                </a:solidFill>
              </a:rPr>
              <a:t>购物形式</a:t>
            </a:r>
          </a:p>
        </p:txBody>
      </p:sp>
      <p:cxnSp>
        <p:nvCxnSpPr>
          <p:cNvPr id="18" name="直线箭头连接符 17"/>
          <p:cNvCxnSpPr>
            <a:stCxn id="3" idx="2"/>
            <a:endCxn id="15" idx="0"/>
          </p:cNvCxnSpPr>
          <p:nvPr/>
        </p:nvCxnSpPr>
        <p:spPr>
          <a:xfrm>
            <a:off x="1409530" y="2659748"/>
            <a:ext cx="13747" cy="66894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67535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5" idx="1"/>
          </p:cNvCxnSpPr>
          <p:nvPr/>
        </p:nvCxnSpPr>
        <p:spPr>
          <a:xfrm>
            <a:off x="2395385" y="3621079"/>
            <a:ext cx="877229" cy="10844"/>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7990980" y="2583346"/>
            <a:ext cx="115983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8002854" y="4588817"/>
            <a:ext cx="1507998"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879004" y="2875733"/>
            <a:ext cx="0" cy="142069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6086944" y="2618342"/>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cxnSp>
        <p:nvCxnSpPr>
          <p:cNvPr id="41" name="直线箭头连接符 40"/>
          <p:cNvCxnSpPr>
            <a:endCxn id="26" idx="1"/>
          </p:cNvCxnSpPr>
          <p:nvPr/>
        </p:nvCxnSpPr>
        <p:spPr>
          <a:xfrm flipV="1">
            <a:off x="5108818" y="3621078"/>
            <a:ext cx="978126" cy="10845"/>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122617"/>
      </p:ext>
    </p:extLst>
  </p:cSld>
  <p:clrMapOvr>
    <a:masterClrMapping/>
  </p:clrMapOvr>
  <p:transition spd="slow" advTm="0">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b="1" dirty="0" smtClean="0"/>
                <a:t>原始数据</a:t>
              </a:r>
              <a:endParaRPr kumimoji="1" lang="zh-CN" altLang="en-US" sz="3200" b="1"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b="1" dirty="0" smtClean="0"/>
                <a:t>上下浮动</a:t>
              </a:r>
              <a:r>
                <a:rPr kumimoji="1" lang="en-US" altLang="zh-CN" sz="2400" b="1" dirty="0" smtClean="0"/>
                <a:t>1%</a:t>
              </a:r>
              <a:endParaRPr kumimoji="1" lang="zh-CN" altLang="en-US" sz="2400" b="1"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b="1" dirty="0" smtClean="0"/>
                <a:t>主成分回归：</a:t>
              </a:r>
              <a:r>
                <a:rPr kumimoji="1" lang="en-US" altLang="zh-CN" sz="2800" b="1" dirty="0" smtClean="0"/>
                <a:t>1%</a:t>
              </a:r>
              <a:endParaRPr kumimoji="1" lang="zh-CN" altLang="en-US" sz="2800" b="1"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b="1" dirty="0"/>
                <a:t>贝叶斯判别：</a:t>
              </a:r>
              <a:r>
                <a:rPr lang="en-US" altLang="zh-CN" b="1" dirty="0"/>
                <a:t>0</a:t>
              </a:r>
              <a:endParaRPr lang="zh-CN" altLang="en-US" b="1"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b="1" dirty="0"/>
                <a:t>BP</a:t>
              </a:r>
              <a:r>
                <a:rPr lang="zh-CN" altLang="en-US" b="1" dirty="0"/>
                <a:t>神经网络：大约</a:t>
              </a:r>
              <a:r>
                <a:rPr lang="en-US" altLang="zh-CN" b="1" dirty="0"/>
                <a:t>1%</a:t>
              </a:r>
              <a:endParaRPr lang="zh-CN" altLang="en-US" b="1"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grpSp>
    </p:spTree>
    <p:extLst>
      <p:ext uri="{BB962C8B-B14F-4D97-AF65-F5344CB8AC3E}">
        <p14:creationId xmlns:p14="http://schemas.microsoft.com/office/powerpoint/2010/main" val="3484368626"/>
      </p:ext>
    </p:extLst>
  </p:cSld>
  <p:clrMapOvr>
    <a:masterClrMapping/>
  </p:clrMapOvr>
  <p:transition spd="slow" advTm="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17118367"/>
      </p:ext>
    </p:extLst>
  </p:cSld>
  <p:clrMapOvr>
    <a:masterClrMapping/>
  </p:clrMapOvr>
  <p:transition spd="slow" advTm="0">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重要因素提取结论</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aphicFrame>
        <p:nvGraphicFramePr>
          <p:cNvPr id="3" name="表格 2"/>
          <p:cNvGraphicFramePr>
            <a:graphicFrameLocks noGrp="1"/>
          </p:cNvGraphicFramePr>
          <p:nvPr>
            <p:extLst>
              <p:ext uri="{D42A27DB-BD31-4B8C-83A1-F6EECF244321}">
                <p14:modId xmlns:p14="http://schemas.microsoft.com/office/powerpoint/2010/main" val="1037448393"/>
              </p:ext>
            </p:extLst>
          </p:nvPr>
        </p:nvGraphicFramePr>
        <p:xfrm>
          <a:off x="2108895" y="2464197"/>
          <a:ext cx="8572500" cy="3566160"/>
        </p:xfrm>
        <a:graphic>
          <a:graphicData uri="http://schemas.openxmlformats.org/drawingml/2006/table">
            <a:tbl>
              <a:tblPr firstRow="1" bandRow="1">
                <a:tableStyleId>{5C22544A-7EE6-4342-B048-85BDC9FD1C3A}</a:tableStyleId>
              </a:tblPr>
              <a:tblGrid>
                <a:gridCol w="4286250"/>
                <a:gridCol w="4286250"/>
              </a:tblGrid>
              <a:tr h="370840">
                <a:tc>
                  <a:txBody>
                    <a:bodyPr/>
                    <a:lstStyle/>
                    <a:p>
                      <a:pPr algn="ctr"/>
                      <a:r>
                        <a:rPr lang="zh-CN" altLang="en-US" sz="2000" b="1" dirty="0" smtClean="0"/>
                        <a:t>独立变量重要性排名</a:t>
                      </a:r>
                      <a:endParaRPr lang="zh-CN" altLang="en-US" sz="2000" b="1" dirty="0"/>
                    </a:p>
                  </a:txBody>
                  <a:tcPr/>
                </a:tc>
                <a:tc>
                  <a:txBody>
                    <a:bodyPr/>
                    <a:lstStyle/>
                    <a:p>
                      <a:pPr algn="ctr"/>
                      <a:r>
                        <a:rPr lang="zh-CN" altLang="en-US" sz="2000" b="1" dirty="0" smtClean="0"/>
                        <a:t>独立变量</a:t>
                      </a:r>
                      <a:endParaRPr lang="zh-CN" altLang="en-US" sz="2000" b="1" dirty="0"/>
                    </a:p>
                  </a:txBody>
                  <a:tcPr/>
                </a:tc>
              </a:tr>
              <a:tr h="370840">
                <a:tc>
                  <a:txBody>
                    <a:bodyPr/>
                    <a:lstStyle/>
                    <a:p>
                      <a:pPr algn="ctr"/>
                      <a:r>
                        <a:rPr lang="en-US" altLang="zh-CN" sz="2000" b="1" dirty="0" smtClean="0"/>
                        <a:t>1</a:t>
                      </a:r>
                    </a:p>
                  </a:txBody>
                  <a:tcPr/>
                </a:tc>
                <a:tc>
                  <a:txBody>
                    <a:bodyPr/>
                    <a:lstStyle/>
                    <a:p>
                      <a:pPr algn="ctr">
                        <a:spcAft>
                          <a:spcPts val="0"/>
                        </a:spcAft>
                      </a:pPr>
                      <a:r>
                        <a:rPr lang="en-US" sz="2000" b="1" kern="100" dirty="0"/>
                        <a:t>Comment Count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2</a:t>
                      </a:r>
                    </a:p>
                  </a:txBody>
                  <a:tcPr/>
                </a:tc>
                <a:tc>
                  <a:txBody>
                    <a:bodyPr/>
                    <a:lstStyle/>
                    <a:p>
                      <a:pPr algn="ctr">
                        <a:spcAft>
                          <a:spcPts val="0"/>
                        </a:spcAft>
                      </a:pPr>
                      <a:r>
                        <a:rPr lang="en-US" sz="2000" b="1" kern="100" dirty="0" smtClean="0"/>
                        <a:t>Good Comment Count</a:t>
                      </a:r>
                      <a:endParaRPr lang="zh-CN" sz="2000" b="1" kern="100" dirty="0">
                        <a:latin typeface="Times New Roman"/>
                        <a:ea typeface="宋体"/>
                        <a:cs typeface="Times New Roman"/>
                      </a:endParaRPr>
                    </a:p>
                  </a:txBody>
                  <a:tcPr marL="68580" marR="68580" marT="0" marB="0" anchor="b"/>
                </a:tc>
              </a:tr>
              <a:tr h="370840">
                <a:tc>
                  <a:txBody>
                    <a:bodyPr/>
                    <a:lstStyle/>
                    <a:p>
                      <a:pPr algn="ctr"/>
                      <a:r>
                        <a:rPr lang="en-US" altLang="zh-CN" sz="2000" b="1" dirty="0" smtClean="0"/>
                        <a:t>3</a:t>
                      </a:r>
                      <a:endParaRPr lang="zh-CN" altLang="en-US" sz="2000" b="1" dirty="0"/>
                    </a:p>
                  </a:txBody>
                  <a:tcPr/>
                </a:tc>
                <a:tc>
                  <a:txBody>
                    <a:bodyPr/>
                    <a:lstStyle/>
                    <a:p>
                      <a:pPr algn="ctr">
                        <a:spcAft>
                          <a:spcPts val="0"/>
                        </a:spcAft>
                      </a:pPr>
                      <a:r>
                        <a:rPr lang="en-US" sz="2000" b="1" kern="100" dirty="0"/>
                        <a:t>Search Count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4</a:t>
                      </a:r>
                      <a:endParaRPr lang="zh-CN" altLang="en-US" sz="2000" b="1" dirty="0"/>
                    </a:p>
                  </a:txBody>
                  <a:tcPr/>
                </a:tc>
                <a:tc>
                  <a:txBody>
                    <a:bodyPr/>
                    <a:lstStyle/>
                    <a:p>
                      <a:pPr algn="ctr">
                        <a:spcAft>
                          <a:spcPts val="0"/>
                        </a:spcAft>
                      </a:pPr>
                      <a:r>
                        <a:rPr lang="en-US" sz="2000" b="1" kern="100" dirty="0"/>
                        <a:t>Score</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5</a:t>
                      </a:r>
                      <a:endParaRPr lang="zh-CN" altLang="en-US" sz="2000" b="1" dirty="0"/>
                    </a:p>
                  </a:txBody>
                  <a:tcPr/>
                </a:tc>
                <a:tc>
                  <a:txBody>
                    <a:bodyPr/>
                    <a:lstStyle/>
                    <a:p>
                      <a:pPr algn="ctr">
                        <a:spcAft>
                          <a:spcPts val="0"/>
                        </a:spcAft>
                      </a:pPr>
                      <a:r>
                        <a:rPr lang="en-US" sz="2000" b="1" kern="100" dirty="0"/>
                        <a:t>Brand</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6</a:t>
                      </a:r>
                      <a:endParaRPr lang="zh-CN" altLang="en-US" sz="2000" b="1" dirty="0"/>
                    </a:p>
                  </a:txBody>
                  <a:tcPr/>
                </a:tc>
                <a:tc>
                  <a:txBody>
                    <a:bodyPr/>
                    <a:lstStyle/>
                    <a:p>
                      <a:pPr algn="ctr">
                        <a:spcAft>
                          <a:spcPts val="0"/>
                        </a:spcAft>
                      </a:pPr>
                      <a:r>
                        <a:rPr lang="en-US" sz="2000" b="1" kern="100" dirty="0"/>
                        <a:t>Is Gallery Featured</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7</a:t>
                      </a:r>
                      <a:endParaRPr lang="zh-CN" altLang="en-US" sz="2000" b="1" dirty="0"/>
                    </a:p>
                  </a:txBody>
                  <a:tcPr/>
                </a:tc>
                <a:tc>
                  <a:txBody>
                    <a:bodyPr/>
                    <a:lstStyle/>
                    <a:p>
                      <a:pPr algn="ctr">
                        <a:spcAft>
                          <a:spcPts val="0"/>
                        </a:spcAft>
                      </a:pPr>
                      <a:r>
                        <a:rPr lang="en-US" sz="2000" b="1" kern="100" dirty="0"/>
                        <a:t>Battery Capacity(</a:t>
                      </a:r>
                      <a:r>
                        <a:rPr lang="en-US" sz="2000" b="1" kern="100" dirty="0" err="1"/>
                        <a:t>mAh</a:t>
                      </a:r>
                      <a:r>
                        <a:rPr lang="en-US" sz="2000" b="1" kern="100" dirty="0"/>
                        <a: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8</a:t>
                      </a:r>
                      <a:endParaRPr lang="zh-CN" alt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00" dirty="0" smtClean="0"/>
                        <a:t>Highest camera resolution</a:t>
                      </a:r>
                      <a:endParaRPr lang="zh-CN" altLang="zh-CN" sz="2000" b="1" kern="100" dirty="0" smtClean="0">
                        <a:latin typeface="Times New Roman"/>
                        <a:ea typeface="+mn-ea"/>
                        <a:cs typeface="Times New Roman"/>
                      </a:endParaRPr>
                    </a:p>
                  </a:txBody>
                  <a:tcPr/>
                </a:tc>
              </a:tr>
            </a:tbl>
          </a:graphicData>
        </a:graphic>
      </p:graphicFrame>
      <p:sp>
        <p:nvSpPr>
          <p:cNvPr id="4" name="TextBox 5"/>
          <p:cNvSpPr txBox="1"/>
          <p:nvPr/>
        </p:nvSpPr>
        <p:spPr>
          <a:xfrm>
            <a:off x="3117007" y="1456085"/>
            <a:ext cx="6408712" cy="523220"/>
          </a:xfrm>
          <a:prstGeom prst="rect">
            <a:avLst/>
          </a:prstGeom>
          <a:noFill/>
        </p:spPr>
        <p:txBody>
          <a:bodyPr wrap="square" rtlCol="0">
            <a:spAutoFit/>
          </a:bodyPr>
          <a:lstStyle/>
          <a:p>
            <a:r>
              <a:rPr lang="zh-CN" altLang="en-US" sz="2800" b="1" dirty="0" smtClean="0">
                <a:solidFill>
                  <a:srgbClr val="FF0000"/>
                </a:solidFill>
              </a:rPr>
              <a:t>独立变量削减</a:t>
            </a:r>
            <a:r>
              <a:rPr lang="zh-CN" altLang="en-US" sz="2800" b="1" dirty="0" smtClean="0"/>
              <a:t>（数据处理）结论展示</a:t>
            </a:r>
            <a:endParaRPr lang="zh-CN" altLang="en-US" sz="2800" b="1" dirty="0"/>
          </a:p>
        </p:txBody>
      </p:sp>
    </p:spTree>
    <p:extLst>
      <p:ext uri="{BB962C8B-B14F-4D97-AF65-F5344CB8AC3E}">
        <p14:creationId xmlns:p14="http://schemas.microsoft.com/office/powerpoint/2010/main" val="200816763"/>
      </p:ext>
    </p:extLst>
  </p:cSld>
  <p:clrMapOvr>
    <a:masterClrMapping/>
  </p:clrMapOvr>
  <p:transition spd="slow" advTm="0">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8064896"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模型建立（权重确定</a:t>
            </a:r>
            <a:r>
              <a:rPr lang="zh-CN" altLang="en-US" sz="3600" b="1" smtClean="0">
                <a:solidFill>
                  <a:schemeClr val="accent1"/>
                </a:solidFill>
                <a:latin typeface="Impact" panose="020B0806030902050204" pitchFamily="34" charset="0"/>
                <a:ea typeface="微软雅黑" panose="020B0503020204020204" pitchFamily="34" charset="-122"/>
                <a:cs typeface="+mn-ea"/>
                <a:sym typeface="+mn-lt"/>
              </a:rPr>
              <a:t>方法）与优化结论</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204515"/>
            <a:ext cx="10009112" cy="1384995"/>
          </a:xfrm>
          <a:prstGeom prst="rect">
            <a:avLst/>
          </a:prstGeom>
          <a:noFill/>
        </p:spPr>
        <p:txBody>
          <a:bodyPr wrap="square" rtlCol="0">
            <a:spAutoFit/>
          </a:bodyPr>
          <a:lstStyle/>
          <a:p>
            <a:r>
              <a:rPr lang="zh-CN" altLang="en-US" sz="2800" b="1" dirty="0" smtClean="0">
                <a:solidFill>
                  <a:srgbClr val="FF0000"/>
                </a:solidFill>
              </a:rPr>
              <a:t>中档分辨率</a:t>
            </a:r>
            <a:r>
              <a:rPr lang="zh-CN" altLang="en-US" sz="2800" b="1" dirty="0" smtClean="0"/>
              <a:t>，</a:t>
            </a:r>
            <a:r>
              <a:rPr lang="zh-CN" altLang="en-US" sz="2800" b="1" dirty="0" smtClean="0">
                <a:solidFill>
                  <a:srgbClr val="FF0000"/>
                </a:solidFill>
              </a:rPr>
              <a:t>低档或高档视频率</a:t>
            </a:r>
            <a:r>
              <a:rPr lang="zh-CN" altLang="en-US" sz="2800" b="1" dirty="0" smtClean="0"/>
              <a:t>，</a:t>
            </a:r>
            <a:r>
              <a:rPr lang="zh-CN" altLang="en-US" sz="2800" b="1" dirty="0" smtClean="0">
                <a:solidFill>
                  <a:srgbClr val="FF0000"/>
                </a:solidFill>
              </a:rPr>
              <a:t>高像素</a:t>
            </a:r>
            <a:r>
              <a:rPr lang="zh-CN" altLang="en-US" sz="2800" b="1" dirty="0" smtClean="0"/>
              <a:t>和</a:t>
            </a:r>
            <a:r>
              <a:rPr lang="zh-CN" altLang="en-US" sz="2800" b="1" dirty="0" smtClean="0">
                <a:solidFill>
                  <a:srgbClr val="FF0000"/>
                </a:solidFill>
              </a:rPr>
              <a:t>中等价格</a:t>
            </a:r>
            <a:r>
              <a:rPr lang="zh-CN" altLang="en-US" sz="2800" b="1" dirty="0" smtClean="0"/>
              <a:t>手机更受消费者欢迎。相对于点击率与转化率，较低的，而较高的</a:t>
            </a:r>
            <a:r>
              <a:rPr lang="en-US" altLang="zh-CN" sz="2800" b="1" dirty="0" smtClean="0"/>
              <a:t>RAM</a:t>
            </a:r>
            <a:r>
              <a:rPr lang="zh-CN" altLang="en-US" sz="2800" b="1" dirty="0" smtClean="0"/>
              <a:t>，</a:t>
            </a:r>
            <a:r>
              <a:rPr lang="en-US" altLang="zh-CN" sz="2800" b="1" dirty="0" smtClean="0"/>
              <a:t>ROM</a:t>
            </a:r>
            <a:r>
              <a:rPr lang="zh-CN" altLang="en-US" sz="2800" b="1" dirty="0" smtClean="0"/>
              <a:t>，</a:t>
            </a:r>
            <a:r>
              <a:rPr lang="en-US" altLang="zh-CN" sz="2800" b="1" dirty="0" smtClean="0"/>
              <a:t>CPU</a:t>
            </a:r>
            <a:r>
              <a:rPr lang="zh-CN" altLang="en-US" sz="2800" b="1" dirty="0" smtClean="0"/>
              <a:t>点击率更高。</a:t>
            </a:r>
            <a:endParaRPr lang="zh-CN" altLang="en-US" sz="2800" b="1" dirty="0"/>
          </a:p>
        </p:txBody>
      </p:sp>
      <p:graphicFrame>
        <p:nvGraphicFramePr>
          <p:cNvPr id="4" name="图表 3"/>
          <p:cNvGraphicFramePr/>
          <p:nvPr>
            <p:extLst>
              <p:ext uri="{D42A27DB-BD31-4B8C-83A1-F6EECF244321}">
                <p14:modId xmlns:p14="http://schemas.microsoft.com/office/powerpoint/2010/main" val="975411158"/>
              </p:ext>
            </p:extLst>
          </p:nvPr>
        </p:nvGraphicFramePr>
        <p:xfrm>
          <a:off x="1100783" y="2826729"/>
          <a:ext cx="6552728" cy="39604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2"/>
          <p:cNvSpPr txBox="1"/>
          <p:nvPr/>
        </p:nvSpPr>
        <p:spPr>
          <a:xfrm>
            <a:off x="7922021" y="3184277"/>
            <a:ext cx="3210297" cy="2677656"/>
          </a:xfrm>
          <a:prstGeom prst="rect">
            <a:avLst/>
          </a:prstGeom>
          <a:noFill/>
        </p:spPr>
        <p:txBody>
          <a:bodyPr wrap="square" rtlCol="0">
            <a:spAutoFit/>
          </a:bodyPr>
          <a:lstStyle/>
          <a:p>
            <a:r>
              <a:rPr lang="zh-CN" altLang="en-US" sz="2800" b="1" dirty="0" smtClean="0">
                <a:solidFill>
                  <a:srgbClr val="FF0000"/>
                </a:solidFill>
              </a:rPr>
              <a:t>电池配置（容量）中等</a:t>
            </a:r>
            <a:r>
              <a:rPr lang="zh-CN" altLang="en-US" sz="2800" b="1" dirty="0" smtClean="0"/>
              <a:t>，</a:t>
            </a:r>
            <a:r>
              <a:rPr lang="zh-CN" altLang="en-US" sz="2800" b="1" dirty="0" smtClean="0">
                <a:solidFill>
                  <a:srgbClr val="FF0000"/>
                </a:solidFill>
              </a:rPr>
              <a:t>金色与白色</a:t>
            </a:r>
            <a:r>
              <a:rPr lang="zh-CN" altLang="en-US" sz="2800" b="1" dirty="0" smtClean="0"/>
              <a:t>手机，</a:t>
            </a:r>
            <a:r>
              <a:rPr lang="zh-CN" altLang="en-US" sz="2800" b="1" dirty="0" smtClean="0">
                <a:solidFill>
                  <a:srgbClr val="FF0000"/>
                </a:solidFill>
              </a:rPr>
              <a:t>内存大</a:t>
            </a:r>
            <a:r>
              <a:rPr lang="zh-CN" altLang="en-US" sz="2800" b="1" dirty="0" smtClean="0"/>
              <a:t>而</a:t>
            </a:r>
            <a:r>
              <a:rPr lang="zh-CN" altLang="en-US" sz="2800" b="1" dirty="0" smtClean="0">
                <a:solidFill>
                  <a:srgbClr val="FF0000"/>
                </a:solidFill>
              </a:rPr>
              <a:t>摄像头清晰度高</a:t>
            </a:r>
            <a:r>
              <a:rPr lang="zh-CN" altLang="en-US" sz="2800" b="1" dirty="0" smtClean="0"/>
              <a:t>的手机为生产利润获取最大的手机配置</a:t>
            </a:r>
            <a:endParaRPr lang="zh-CN" altLang="en-US" sz="2800" b="1" dirty="0"/>
          </a:p>
        </p:txBody>
      </p:sp>
    </p:spTree>
    <p:extLst>
      <p:ext uri="{BB962C8B-B14F-4D97-AF65-F5344CB8AC3E}">
        <p14:creationId xmlns:p14="http://schemas.microsoft.com/office/powerpoint/2010/main" val="106438566"/>
      </p:ext>
    </p:extLst>
  </p:cSld>
  <p:clrMapOvr>
    <a:masterClrMapping/>
  </p:clrMapOvr>
  <p:transition spd="slow" advTm="0">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模型中的分析与发现</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b="1" dirty="0" smtClean="0"/>
              <a:t>数据分析与处理优化发现：</a:t>
            </a:r>
            <a:endParaRPr lang="en-US" altLang="zh-CN" sz="2800" b="1" dirty="0" smtClean="0"/>
          </a:p>
          <a:p>
            <a:endParaRPr lang="en-US" altLang="zh-CN" sz="2800" b="1" dirty="0" smtClean="0"/>
          </a:p>
          <a:p>
            <a:endParaRPr lang="en-US" altLang="zh-CN" sz="2800" b="1" dirty="0" smtClean="0"/>
          </a:p>
          <a:p>
            <a:endParaRPr lang="en-US" altLang="zh-CN" sz="2800" b="1" dirty="0" smtClean="0"/>
          </a:p>
          <a:p>
            <a:endParaRPr lang="en-US" altLang="zh-CN" b="1" dirty="0" smtClean="0"/>
          </a:p>
          <a:p>
            <a:endParaRPr lang="en-US" altLang="zh-CN" b="1" dirty="0" smtClean="0"/>
          </a:p>
          <a:p>
            <a:endParaRPr lang="zh-CN" altLang="en-US" b="1" dirty="0"/>
          </a:p>
        </p:txBody>
      </p:sp>
      <p:graphicFrame>
        <p:nvGraphicFramePr>
          <p:cNvPr id="4" name="图示 8"/>
          <p:cNvGraphicFramePr/>
          <p:nvPr>
            <p:extLst>
              <p:ext uri="{D42A27DB-BD31-4B8C-83A1-F6EECF244321}">
                <p14:modId xmlns:p14="http://schemas.microsoft.com/office/powerpoint/2010/main" val="233850331"/>
              </p:ext>
            </p:extLst>
          </p:nvPr>
        </p:nvGraphicFramePr>
        <p:xfrm>
          <a:off x="1028775" y="2464197"/>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7633739"/>
      </p:ext>
    </p:extLst>
  </p:cSld>
  <p:clrMapOvr>
    <a:masterClrMapping/>
  </p:clrMapOvr>
  <p:transition spd="slow" advTm="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extLst>
              <p:ext uri="{D42A27DB-BD31-4B8C-83A1-F6EECF244321}">
                <p14:modId xmlns:p14="http://schemas.microsoft.com/office/powerpoint/2010/main" val="510899765"/>
              </p:ext>
            </p:extLst>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960440" cy="1642373"/>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模型建立方法优势</a:t>
            </a:r>
          </a:p>
          <a:p>
            <a:pPr>
              <a:lnSpc>
                <a:spcPct val="150000"/>
              </a:lnSpc>
            </a:pP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transition spd="slow" advTm="0">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6517" y="3682888"/>
            <a:ext cx="4052812" cy="523220"/>
          </a:xfrm>
          <a:prstGeom prst="rect">
            <a:avLst/>
          </a:prstGeom>
          <a:noFill/>
        </p:spPr>
        <p:txBody>
          <a:bodyPr wrap="square" rtlCol="0">
            <a:spAutoFit/>
          </a:bodyPr>
          <a:lstStyle/>
          <a:p>
            <a:pPr algn="ctr"/>
            <a:r>
              <a:rPr lang="zh-CN" altLang="en-US" sz="2800" dirty="0" smtClean="0">
                <a:solidFill>
                  <a:schemeClr val="bg1"/>
                </a:solidFill>
                <a:latin typeface="STXingkai" charset="-122"/>
                <a:ea typeface="STXingkai" charset="-122"/>
                <a:cs typeface="STXingkai" charset="-122"/>
              </a:rPr>
              <a:t>曹凌微 钱成田肇阳 </a:t>
            </a:r>
          </a:p>
        </p:txBody>
      </p:sp>
      <p:grpSp>
        <p:nvGrpSpPr>
          <p:cNvPr id="26"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1" name="矩形 10"/>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969658" y="1427911"/>
            <a:ext cx="5165260" cy="1754326"/>
          </a:xfrm>
          <a:prstGeom prst="rect">
            <a:avLst/>
          </a:prstGeom>
          <a:noFill/>
        </p:spPr>
        <p:txBody>
          <a:bodyPr wrap="square" rtlCol="0">
            <a:spAutoFit/>
          </a:bodyPr>
          <a:lstStyle/>
          <a:p>
            <a:pPr algn="ctr"/>
            <a:r>
              <a:rPr kumimoji="1" lang="zh-CN" altLang="en-US" sz="5400" dirty="0" smtClean="0">
                <a:solidFill>
                  <a:schemeClr val="accent5">
                    <a:lumMod val="75000"/>
                  </a:schemeClr>
                </a:solidFill>
                <a:latin typeface="STXingkai" charset="-122"/>
                <a:ea typeface="STXingkai" charset="-122"/>
                <a:cs typeface="STXingkai" charset="-122"/>
              </a:rPr>
              <a:t>感谢倾听</a:t>
            </a:r>
            <a:endParaRPr kumimoji="1" lang="en-US" altLang="zh-CN" sz="5400" dirty="0" smtClean="0">
              <a:solidFill>
                <a:schemeClr val="accent5">
                  <a:lumMod val="75000"/>
                </a:schemeClr>
              </a:solidFill>
              <a:latin typeface="STXingkai" charset="-122"/>
              <a:ea typeface="STXingkai" charset="-122"/>
              <a:cs typeface="STXingkai" charset="-122"/>
            </a:endParaRPr>
          </a:p>
          <a:p>
            <a:pPr algn="ctr"/>
            <a:r>
              <a:rPr kumimoji="1" lang="zh-CN" altLang="en-US" sz="5400" dirty="0" smtClean="0">
                <a:solidFill>
                  <a:schemeClr val="accent5">
                    <a:lumMod val="75000"/>
                  </a:schemeClr>
                </a:solidFill>
                <a:latin typeface="STXingkai" charset="-122"/>
                <a:ea typeface="STXingkai" charset="-122"/>
                <a:cs typeface="STXingkai" charset="-122"/>
              </a:rPr>
              <a:t>以下是提问环节</a:t>
            </a:r>
            <a:endParaRPr kumimoji="1" lang="zh-CN" altLang="en-US" sz="5400" dirty="0">
              <a:solidFill>
                <a:schemeClr val="accent5">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1573859076"/>
      </p:ext>
    </p:extLst>
  </p:cSld>
  <p:clrMapOvr>
    <a:masterClrMapping/>
  </p:clrMapOvr>
  <p:transition spd="slow" advTm="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5857871" y="1330309"/>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b="1" dirty="0" smtClean="0"/>
                <a:t>没有</a:t>
              </a:r>
              <a:r>
                <a:rPr kumimoji="1" lang="zh-CN" altLang="en-US" sz="2800" b="1" dirty="0"/>
                <a:t>系统</a:t>
              </a:r>
              <a:r>
                <a:rPr kumimoji="1" lang="zh-CN" altLang="en-US" sz="2800" b="1" dirty="0" smtClean="0"/>
                <a:t>全面地分析影响因素</a:t>
              </a:r>
              <a:endParaRPr kumimoji="1" lang="zh-CN" altLang="en-US" sz="2800" b="1"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b="1" dirty="0" smtClean="0"/>
                <a:t>没有明确的得出高销量的特征</a:t>
              </a:r>
              <a:endParaRPr kumimoji="1" lang="zh-CN" altLang="en-US" sz="2800" b="1"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b="1"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36"/>
          <p:cNvSpPr txBox="1"/>
          <p:nvPr/>
        </p:nvSpPr>
        <p:spPr>
          <a:xfrm>
            <a:off x="2817493" y="3808250"/>
            <a:ext cx="3003680" cy="954107"/>
          </a:xfrm>
          <a:prstGeom prst="rect">
            <a:avLst/>
          </a:prstGeom>
          <a:noFill/>
        </p:spPr>
        <p:txBody>
          <a:bodyPr wrap="square" rtlCol="0">
            <a:spAutoFit/>
          </a:bodyPr>
          <a:lstStyle>
            <a:defPPr>
              <a:defRPr lang="zh-CN"/>
            </a:defPPr>
            <a:lvl1pPr>
              <a:defRPr kumimoji="1" sz="2800"/>
            </a:lvl1pPr>
          </a:lstStyle>
          <a:p>
            <a:r>
              <a:rPr lang="en-US" altLang="zh-CN" b="1" dirty="0"/>
              <a:t>BP</a:t>
            </a:r>
            <a:r>
              <a:rPr lang="zh-CN" altLang="en-US" b="1" dirty="0"/>
              <a:t>神经网络</a:t>
            </a:r>
            <a:r>
              <a:rPr lang="zh-CN" altLang="en-US" b="1" dirty="0" smtClean="0"/>
              <a:t>拟合</a:t>
            </a:r>
            <a:endParaRPr lang="en-US" altLang="zh-CN" b="1" dirty="0" smtClean="0"/>
          </a:p>
          <a:p>
            <a:r>
              <a:rPr lang="en-US" altLang="zh-CN" b="1" dirty="0" smtClean="0"/>
              <a:t>——</a:t>
            </a:r>
            <a:r>
              <a:rPr lang="zh-CN" altLang="en-US" b="1" dirty="0" smtClean="0"/>
              <a:t>马艳丽 </a:t>
            </a:r>
            <a:r>
              <a:rPr lang="en-US" altLang="zh-CN" b="1" dirty="0" smtClean="0"/>
              <a:t>2014</a:t>
            </a:r>
            <a:endParaRPr lang="zh-CN" altLang="en-US" b="1" dirty="0"/>
          </a:p>
        </p:txBody>
      </p:sp>
      <p:sp>
        <p:nvSpPr>
          <p:cNvPr id="35" name="文本框 34"/>
          <p:cNvSpPr txBox="1"/>
          <p:nvPr/>
        </p:nvSpPr>
        <p:spPr>
          <a:xfrm>
            <a:off x="2662253" y="1535340"/>
            <a:ext cx="2952328" cy="954107"/>
          </a:xfrm>
          <a:prstGeom prst="rect">
            <a:avLst/>
          </a:prstGeom>
          <a:noFill/>
        </p:spPr>
        <p:txBody>
          <a:bodyPr wrap="square" rtlCol="0">
            <a:spAutoFit/>
          </a:bodyPr>
          <a:lstStyle/>
          <a:p>
            <a:r>
              <a:rPr kumimoji="1" lang="zh-CN" altLang="en-US" sz="2800" b="1" dirty="0" smtClean="0"/>
              <a:t>灰色关联度分析</a:t>
            </a:r>
            <a:endParaRPr kumimoji="1" lang="en-US" altLang="zh-CN" sz="2800" b="1" dirty="0" smtClean="0"/>
          </a:p>
          <a:p>
            <a:r>
              <a:rPr kumimoji="1" lang="en-US" altLang="zh-CN" sz="2800" b="1" dirty="0" smtClean="0"/>
              <a:t>——</a:t>
            </a:r>
            <a:r>
              <a:rPr kumimoji="1" lang="zh-CN" altLang="en-US" sz="2800" b="1" dirty="0" smtClean="0"/>
              <a:t>王法涛 </a:t>
            </a:r>
            <a:r>
              <a:rPr kumimoji="1" lang="en-US" altLang="zh-CN" sz="2800" b="1" dirty="0" smtClean="0"/>
              <a:t>2013</a:t>
            </a:r>
            <a:endParaRPr kumimoji="1" lang="zh-CN" altLang="en-US" sz="2800" b="1" dirty="0"/>
          </a:p>
        </p:txBody>
      </p:sp>
      <p:sp>
        <p:nvSpPr>
          <p:cNvPr id="36" name="文本框 35"/>
          <p:cNvSpPr txBox="1"/>
          <p:nvPr/>
        </p:nvSpPr>
        <p:spPr>
          <a:xfrm>
            <a:off x="3140003" y="2667824"/>
            <a:ext cx="2717868" cy="954107"/>
          </a:xfrm>
          <a:prstGeom prst="rect">
            <a:avLst/>
          </a:prstGeom>
          <a:noFill/>
        </p:spPr>
        <p:txBody>
          <a:bodyPr wrap="square" rtlCol="0">
            <a:spAutoFit/>
          </a:bodyPr>
          <a:lstStyle>
            <a:defPPr>
              <a:defRPr lang="zh-CN"/>
            </a:defPPr>
            <a:lvl1pPr>
              <a:defRPr kumimoji="1" sz="2800"/>
            </a:lvl1pPr>
          </a:lstStyle>
          <a:p>
            <a:r>
              <a:rPr lang="en-US" altLang="zh-CN" b="1" dirty="0"/>
              <a:t>C2C</a:t>
            </a:r>
            <a:r>
              <a:rPr lang="zh-CN" altLang="en-US" b="1" dirty="0" smtClean="0"/>
              <a:t>模型</a:t>
            </a:r>
            <a:endParaRPr lang="en-US" altLang="zh-CN" b="1" dirty="0" smtClean="0"/>
          </a:p>
          <a:p>
            <a:r>
              <a:rPr lang="en-US" altLang="zh-CN" b="1" dirty="0" smtClean="0"/>
              <a:t>——</a:t>
            </a:r>
            <a:r>
              <a:rPr lang="zh-CN" altLang="zh-CN" b="1" dirty="0"/>
              <a:t>薛有志 </a:t>
            </a:r>
            <a:r>
              <a:rPr lang="en-US" altLang="zh-CN" b="1" dirty="0" smtClean="0"/>
              <a:t>2012</a:t>
            </a:r>
            <a:endParaRPr lang="zh-CN" altLang="en-US" b="1" dirty="0"/>
          </a:p>
        </p:txBody>
      </p:sp>
      <p:grpSp>
        <p:nvGrpSpPr>
          <p:cNvPr id="2" name="组 1"/>
          <p:cNvGrpSpPr/>
          <p:nvPr/>
        </p:nvGrpSpPr>
        <p:grpSpPr>
          <a:xfrm>
            <a:off x="1886598" y="1443007"/>
            <a:ext cx="748775" cy="769466"/>
            <a:chOff x="1886598" y="1443007"/>
            <a:chExt cx="748775" cy="769466"/>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b="1" dirty="0" smtClean="0">
                  <a:solidFill>
                    <a:schemeClr val="bg1"/>
                  </a:solidFill>
                </a:rPr>
                <a:t>1</a:t>
              </a:r>
              <a:endParaRPr kumimoji="1" lang="zh-CN" altLang="en-US" sz="4000" b="1" dirty="0">
                <a:solidFill>
                  <a:schemeClr val="bg1"/>
                </a:solidFill>
              </a:endParaRPr>
            </a:p>
          </p:txBody>
        </p:sp>
      </p:grpSp>
      <p:grpSp>
        <p:nvGrpSpPr>
          <p:cNvPr id="4" name="组 3"/>
          <p:cNvGrpSpPr/>
          <p:nvPr/>
        </p:nvGrpSpPr>
        <p:grpSpPr>
          <a:xfrm>
            <a:off x="2327179" y="2548143"/>
            <a:ext cx="786996" cy="824057"/>
            <a:chOff x="2342361" y="2218350"/>
            <a:chExt cx="786996" cy="760643"/>
          </a:xfrm>
        </p:grpSpPr>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52"/>
            <p:cNvSpPr txBox="1"/>
            <p:nvPr/>
          </p:nvSpPr>
          <p:spPr>
            <a:xfrm>
              <a:off x="2508530" y="2218350"/>
              <a:ext cx="503598" cy="653412"/>
            </a:xfrm>
            <a:prstGeom prst="rect">
              <a:avLst/>
            </a:prstGeom>
            <a:noFill/>
          </p:spPr>
          <p:txBody>
            <a:bodyPr wrap="square" rtlCol="0">
              <a:spAutoFit/>
            </a:bodyPr>
            <a:lstStyle/>
            <a:p>
              <a:r>
                <a:rPr kumimoji="1" lang="en-US" altLang="zh-CN" sz="4000" b="1" dirty="0">
                  <a:solidFill>
                    <a:schemeClr val="bg1"/>
                  </a:solidFill>
                </a:rPr>
                <a:t>2</a:t>
              </a:r>
              <a:endParaRPr kumimoji="1" lang="zh-CN" altLang="en-US" sz="4000" b="1" dirty="0">
                <a:solidFill>
                  <a:schemeClr val="bg1"/>
                </a:solidFill>
              </a:endParaRPr>
            </a:p>
          </p:txBody>
        </p:sp>
      </p:grpSp>
      <p:grpSp>
        <p:nvGrpSpPr>
          <p:cNvPr id="5" name="组 4"/>
          <p:cNvGrpSpPr/>
          <p:nvPr/>
        </p:nvGrpSpPr>
        <p:grpSpPr>
          <a:xfrm>
            <a:off x="2065726" y="3693432"/>
            <a:ext cx="748775" cy="763057"/>
            <a:chOff x="2400965" y="3146119"/>
            <a:chExt cx="748775" cy="763057"/>
          </a:xfrm>
        </p:grpSpPr>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b="1" dirty="0">
                  <a:solidFill>
                    <a:schemeClr val="bg1"/>
                  </a:solidFill>
                </a:rPr>
                <a:t>3</a:t>
              </a:r>
              <a:endParaRPr kumimoji="1" lang="zh-CN" altLang="en-US" sz="4000" b="1" dirty="0">
                <a:solidFill>
                  <a:schemeClr val="bg1"/>
                </a:solidFill>
              </a:endParaRPr>
            </a:p>
          </p:txBody>
        </p:sp>
      </p:grpSp>
      <p:grpSp>
        <p:nvGrpSpPr>
          <p:cNvPr id="78" name="组 77"/>
          <p:cNvGrpSpPr/>
          <p:nvPr/>
        </p:nvGrpSpPr>
        <p:grpSpPr>
          <a:xfrm>
            <a:off x="7286631" y="1258871"/>
            <a:ext cx="5338048" cy="2003653"/>
            <a:chOff x="7286631" y="1258871"/>
            <a:chExt cx="5338048" cy="2003653"/>
          </a:xfrm>
        </p:grpSpPr>
        <p:sp>
          <p:nvSpPr>
            <p:cNvPr id="12" name="Shape 1708"/>
            <p:cNvSpPr/>
            <p:nvPr/>
          </p:nvSpPr>
          <p:spPr>
            <a:xfrm>
              <a:off x="7286631" y="1330309"/>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7929573" y="1330309"/>
              <a:ext cx="4306459" cy="523220"/>
            </a:xfrm>
            <a:prstGeom prst="rect">
              <a:avLst/>
            </a:prstGeom>
            <a:noFill/>
          </p:spPr>
          <p:txBody>
            <a:bodyPr wrap="square" rtlCol="0">
              <a:spAutoFit/>
            </a:bodyPr>
            <a:lstStyle/>
            <a:p>
              <a:r>
                <a:rPr kumimoji="1" lang="zh-CN" altLang="en-US" sz="2800" b="1" dirty="0" smtClean="0"/>
                <a:t>对销量的影响因素及大小</a:t>
              </a:r>
              <a:endParaRPr kumimoji="1" lang="zh-CN" altLang="en-US" sz="2800" b="1" dirty="0"/>
            </a:p>
          </p:txBody>
        </p:sp>
        <p:sp>
          <p:nvSpPr>
            <p:cNvPr id="41" name="文本框 40"/>
            <p:cNvSpPr txBox="1"/>
            <p:nvPr/>
          </p:nvSpPr>
          <p:spPr>
            <a:xfrm>
              <a:off x="8143887" y="1973251"/>
              <a:ext cx="4480792" cy="523220"/>
            </a:xfrm>
            <a:prstGeom prst="rect">
              <a:avLst/>
            </a:prstGeom>
            <a:noFill/>
          </p:spPr>
          <p:txBody>
            <a:bodyPr wrap="square" rtlCol="0">
              <a:spAutoFit/>
            </a:bodyPr>
            <a:lstStyle/>
            <a:p>
              <a:r>
                <a:rPr kumimoji="1" lang="zh-CN" altLang="en-US" sz="2800" b="1" dirty="0" smtClean="0"/>
                <a:t>每个因素中提高销量的特征</a:t>
              </a:r>
              <a:endParaRPr kumimoji="1" lang="zh-CN" altLang="en-US" sz="2800" b="1" dirty="0"/>
            </a:p>
          </p:txBody>
        </p:sp>
        <p:sp>
          <p:nvSpPr>
            <p:cNvPr id="44" name="文本框 43"/>
            <p:cNvSpPr txBox="1"/>
            <p:nvPr/>
          </p:nvSpPr>
          <p:spPr>
            <a:xfrm>
              <a:off x="7929573" y="2687631"/>
              <a:ext cx="2103779" cy="523220"/>
            </a:xfrm>
            <a:prstGeom prst="rect">
              <a:avLst/>
            </a:prstGeom>
            <a:noFill/>
          </p:spPr>
          <p:txBody>
            <a:bodyPr wrap="square" rtlCol="0">
              <a:spAutoFit/>
            </a:bodyPr>
            <a:lstStyle/>
            <a:p>
              <a:r>
                <a:rPr kumimoji="1" lang="zh-CN" altLang="en-US" sz="2800" b="1" dirty="0" smtClean="0"/>
                <a:t>预测销量</a:t>
              </a:r>
              <a:endParaRPr kumimoji="1" lang="zh-CN" altLang="en-US" sz="2800" b="1" dirty="0"/>
            </a:p>
          </p:txBody>
        </p:sp>
        <p:sp>
          <p:nvSpPr>
            <p:cNvPr id="46" name="Shape 1713"/>
            <p:cNvSpPr/>
            <p:nvPr/>
          </p:nvSpPr>
          <p:spPr>
            <a:xfrm rot="18610256" flipH="1">
              <a:off x="7597736" y="2010738"/>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86631" y="268763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358069" y="1258871"/>
              <a:ext cx="503598" cy="646331"/>
            </a:xfrm>
            <a:prstGeom prst="rect">
              <a:avLst/>
            </a:prstGeom>
            <a:noFill/>
          </p:spPr>
          <p:txBody>
            <a:bodyPr wrap="square" rtlCol="0">
              <a:spAutoFit/>
            </a:bodyPr>
            <a:lstStyle/>
            <a:p>
              <a:r>
                <a:rPr kumimoji="1" lang="en-US" altLang="zh-CN" sz="3600" b="1" dirty="0" smtClean="0">
                  <a:solidFill>
                    <a:schemeClr val="bg1"/>
                  </a:solidFill>
                </a:rPr>
                <a:t>1</a:t>
              </a:r>
              <a:endParaRPr kumimoji="1" lang="zh-CN" altLang="en-US" sz="3600" b="1" dirty="0">
                <a:solidFill>
                  <a:schemeClr val="bg1"/>
                </a:solidFill>
              </a:endParaRPr>
            </a:p>
          </p:txBody>
        </p:sp>
        <p:sp>
          <p:nvSpPr>
            <p:cNvPr id="56" name="文本框 55"/>
            <p:cNvSpPr txBox="1"/>
            <p:nvPr/>
          </p:nvSpPr>
          <p:spPr>
            <a:xfrm>
              <a:off x="7643821" y="1901813"/>
              <a:ext cx="503598" cy="646331"/>
            </a:xfrm>
            <a:prstGeom prst="rect">
              <a:avLst/>
            </a:prstGeom>
            <a:noFill/>
          </p:spPr>
          <p:txBody>
            <a:bodyPr wrap="square" rtlCol="0">
              <a:spAutoFit/>
            </a:bodyPr>
            <a:lstStyle/>
            <a:p>
              <a:r>
                <a:rPr kumimoji="1" lang="en-US" altLang="zh-CN" sz="3600" b="1" dirty="0">
                  <a:solidFill>
                    <a:schemeClr val="bg1"/>
                  </a:solidFill>
                </a:rPr>
                <a:t>2</a:t>
              </a:r>
              <a:endParaRPr kumimoji="1" lang="zh-CN" altLang="en-US" sz="3600" b="1" dirty="0">
                <a:solidFill>
                  <a:schemeClr val="bg1"/>
                </a:solidFill>
              </a:endParaRPr>
            </a:p>
          </p:txBody>
        </p:sp>
        <p:sp>
          <p:nvSpPr>
            <p:cNvPr id="57" name="文本框 56"/>
            <p:cNvSpPr txBox="1"/>
            <p:nvPr/>
          </p:nvSpPr>
          <p:spPr>
            <a:xfrm>
              <a:off x="7358069" y="2616193"/>
              <a:ext cx="503598" cy="646331"/>
            </a:xfrm>
            <a:prstGeom prst="rect">
              <a:avLst/>
            </a:prstGeom>
            <a:noFill/>
          </p:spPr>
          <p:txBody>
            <a:bodyPr wrap="square" rtlCol="0">
              <a:spAutoFit/>
            </a:bodyPr>
            <a:lstStyle/>
            <a:p>
              <a:r>
                <a:rPr kumimoji="1" lang="en-US" altLang="zh-CN" sz="3600" b="1" dirty="0">
                  <a:solidFill>
                    <a:schemeClr val="bg1"/>
                  </a:solidFill>
                </a:rPr>
                <a:t>3</a:t>
              </a:r>
              <a:endParaRPr kumimoji="1" lang="zh-CN" altLang="en-US" sz="3600" b="1"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459" y="2759069"/>
            <a:ext cx="1928826" cy="523220"/>
          </a:xfrm>
          <a:prstGeom prst="rect">
            <a:avLst/>
          </a:prstGeom>
          <a:noFill/>
        </p:spPr>
        <p:txBody>
          <a:bodyPr wrap="square" rtlCol="0">
            <a:spAutoFit/>
          </a:bodyPr>
          <a:lstStyle/>
          <a:p>
            <a:r>
              <a:rPr lang="zh-CN" altLang="en-US" sz="2800" b="1" dirty="0" smtClean="0">
                <a:solidFill>
                  <a:schemeClr val="bg1"/>
                </a:solidFill>
              </a:rPr>
              <a:t>以往成果</a:t>
            </a:r>
            <a:endParaRPr lang="zh-CN" altLang="en-US" sz="2800" b="1" dirty="0">
              <a:solidFill>
                <a:schemeClr val="bg1"/>
              </a:solidFill>
            </a:endParaRPr>
          </a:p>
        </p:txBody>
      </p:sp>
      <p:sp>
        <p:nvSpPr>
          <p:cNvPr id="48" name="TextBox 47"/>
          <p:cNvSpPr txBox="1"/>
          <p:nvPr/>
        </p:nvSpPr>
        <p:spPr>
          <a:xfrm>
            <a:off x="4286235" y="5759465"/>
            <a:ext cx="1857388" cy="523220"/>
          </a:xfrm>
          <a:prstGeom prst="rect">
            <a:avLst/>
          </a:prstGeom>
          <a:noFill/>
        </p:spPr>
        <p:txBody>
          <a:bodyPr wrap="square" rtlCol="0">
            <a:spAutoFit/>
          </a:bodyPr>
          <a:lstStyle/>
          <a:p>
            <a:r>
              <a:rPr lang="zh-CN" altLang="en-US" sz="2800" b="1" dirty="0" smtClean="0">
                <a:solidFill>
                  <a:schemeClr val="bg1"/>
                </a:solidFill>
              </a:rPr>
              <a:t>发现不足</a:t>
            </a:r>
            <a:endParaRPr lang="zh-CN" altLang="en-US" sz="2800" b="1" dirty="0">
              <a:solidFill>
                <a:schemeClr val="bg1"/>
              </a:solidFill>
            </a:endParaRPr>
          </a:p>
        </p:txBody>
      </p:sp>
      <p:sp>
        <p:nvSpPr>
          <p:cNvPr id="50" name="TextBox 49"/>
          <p:cNvSpPr txBox="1"/>
          <p:nvPr/>
        </p:nvSpPr>
        <p:spPr>
          <a:xfrm>
            <a:off x="5929309" y="1973251"/>
            <a:ext cx="1714512" cy="523220"/>
          </a:xfrm>
          <a:prstGeom prst="rect">
            <a:avLst/>
          </a:prstGeom>
          <a:noFill/>
        </p:spPr>
        <p:txBody>
          <a:bodyPr wrap="square" rtlCol="0">
            <a:spAutoFit/>
          </a:bodyPr>
          <a:lstStyle/>
          <a:p>
            <a:r>
              <a:rPr lang="zh-CN" altLang="en-US" sz="2800" b="1" dirty="0" smtClean="0">
                <a:solidFill>
                  <a:schemeClr val="bg1"/>
                </a:solidFill>
              </a:rPr>
              <a:t>深度探究</a:t>
            </a:r>
            <a:endParaRPr lang="zh-CN" altLang="en-US" sz="2800" b="1" dirty="0">
              <a:solidFill>
                <a:schemeClr val="bg1"/>
              </a:solidFill>
            </a:endParaRPr>
          </a:p>
        </p:txBody>
      </p:sp>
    </p:spTree>
    <p:extLst>
      <p:ext uri="{BB962C8B-B14F-4D97-AF65-F5344CB8AC3E}">
        <p14:creationId xmlns:p14="http://schemas.microsoft.com/office/powerpoint/2010/main" val="4066948388"/>
      </p:ext>
    </p:extLst>
  </p:cSld>
  <p:clrMapOvr>
    <a:masterClrMapping/>
  </p:clrMapOvr>
  <p:transition spd="slow" advTm="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1941465040"/>
              </p:ext>
            </p:extLst>
          </p:nvPr>
        </p:nvGraphicFramePr>
        <p:xfrm>
          <a:off x="1959397" y="-560139"/>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aphicFrame>
        <p:nvGraphicFramePr>
          <p:cNvPr id="5" name="图表 4"/>
          <p:cNvGraphicFramePr/>
          <p:nvPr>
            <p:extLst>
              <p:ext uri="{D42A27DB-BD31-4B8C-83A1-F6EECF244321}">
                <p14:modId xmlns:p14="http://schemas.microsoft.com/office/powerpoint/2010/main" val="1336394762"/>
              </p:ext>
            </p:extLst>
          </p:nvPr>
        </p:nvGraphicFramePr>
        <p:xfrm>
          <a:off x="1962293" y="2536205"/>
          <a:ext cx="8572500" cy="5715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6070101"/>
      </p:ext>
    </p:extLst>
  </p:cSld>
  <p:clrMapOvr>
    <a:masterClrMapping/>
  </p:clrMapOvr>
  <p:transition spd="slow" advTm="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30866663"/>
      </p:ext>
    </p:extLst>
  </p:cSld>
  <p:clrMapOvr>
    <a:masterClrMapping/>
  </p:clrMapOvr>
  <p:transition spd="slow" advTm="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b="1" dirty="0" smtClean="0">
                <a:latin typeface="SimSun" charset="-122"/>
                <a:ea typeface="SimSun" charset="-122"/>
                <a:cs typeface="SimSun" charset="-122"/>
              </a:rPr>
              <a:t>成交量</a:t>
            </a:r>
            <a:endParaRPr kumimoji="1" lang="zh-CN" altLang="en-US" sz="2800" b="1" dirty="0">
              <a:latin typeface="SimSun" charset="-122"/>
              <a:ea typeface="SimSun" charset="-122"/>
              <a:cs typeface="SimSun" charset="-122"/>
            </a:endParaRPr>
          </a:p>
        </p:txBody>
      </p:sp>
      <p:grpSp>
        <p:nvGrpSpPr>
          <p:cNvPr id="12" name="组 11"/>
          <p:cNvGrpSpPr/>
          <p:nvPr/>
        </p:nvGrpSpPr>
        <p:grpSpPr>
          <a:xfrm>
            <a:off x="956767" y="2392189"/>
            <a:ext cx="9721080" cy="2406576"/>
            <a:chOff x="917215" y="2363141"/>
            <a:chExt cx="9721080" cy="2406576"/>
          </a:xfrm>
        </p:grpSpPr>
        <mc:AlternateContent xmlns:mc="http://schemas.openxmlformats.org/markup-compatibility/2006" xmlns:a14="http://schemas.microsoft.com/office/drawing/2010/main">
          <mc:Choice Requires="a14">
            <p:sp>
              <p:nvSpPr>
                <p:cNvPr id="3" name="文本框 2"/>
                <p:cNvSpPr txBox="1"/>
                <p:nvPr/>
              </p:nvSpPr>
              <p:spPr>
                <a:xfrm>
                  <a:off x="1244799" y="2363141"/>
                  <a:ext cx="2801216" cy="897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b="1" i="1">
                            <a:latin typeface="Cambria Math" panose="02040503050406030204" pitchFamily="18" charset="0"/>
                            <a:ea typeface="SimSun" charset="-122"/>
                            <a:cs typeface="SimSun" charset="-122"/>
                          </a:rPr>
                          <m:t>转</m:t>
                        </m:r>
                        <m:r>
                          <a:rPr kumimoji="1" lang="zh-CN" altLang="en-US" sz="2800" b="1" i="1" smtClean="0">
                            <a:latin typeface="Cambria Math" panose="02040503050406030204" pitchFamily="18" charset="0"/>
                            <a:ea typeface="SimSun" charset="-122"/>
                            <a:cs typeface="SimSun" charset="-122"/>
                          </a:rPr>
                          <m:t>化率</m:t>
                        </m:r>
                        <m:r>
                          <a:rPr kumimoji="1" lang="en-US" altLang="zh-CN" sz="2800" b="1" dirty="0">
                            <a:latin typeface="Cambria Math" panose="02040503050406030204" pitchFamily="18" charset="0"/>
                            <a:ea typeface="SimSun" charset="-122"/>
                            <a:cs typeface="SimSun" charset="-122"/>
                          </a:rPr>
                          <m:t>=</m:t>
                        </m:r>
                        <m:f>
                          <m:fPr>
                            <m:ctrlPr>
                              <a:rPr kumimoji="1" lang="mr-IN" altLang="zh-CN" sz="2800" b="1" i="1" dirty="0" smtClean="0">
                                <a:latin typeface="Cambria Math" charset="0"/>
                                <a:ea typeface="SimSun" charset="-122"/>
                                <a:cs typeface="SimSun" charset="-122"/>
                              </a:rPr>
                            </m:ctrlPr>
                          </m:fPr>
                          <m:num>
                            <m:r>
                              <a:rPr kumimoji="1" lang="zh-CN" altLang="en-US" sz="2800" b="1" i="1" dirty="0" smtClean="0">
                                <a:latin typeface="Cambria Math" panose="02040503050406030204" pitchFamily="18" charset="0"/>
                                <a:ea typeface="SimSun" charset="-122"/>
                                <a:cs typeface="SimSun" charset="-122"/>
                              </a:rPr>
                              <m:t>成交量</m:t>
                            </m:r>
                          </m:num>
                          <m:den>
                            <m:r>
                              <a:rPr kumimoji="1" lang="zh-CN" altLang="en-US" sz="2800" b="1" i="1" dirty="0" smtClean="0">
                                <a:latin typeface="Cambria Math" panose="02040503050406030204" pitchFamily="18" charset="0"/>
                                <a:ea typeface="SimSun" charset="-122"/>
                                <a:cs typeface="SimSun" charset="-122"/>
                              </a:rPr>
                              <m:t>点击量</m:t>
                            </m:r>
                          </m:den>
                        </m:f>
                      </m:oMath>
                    </m:oMathPara>
                  </a14:m>
                  <a:endParaRPr kumimoji="1" lang="zh-CN" altLang="en-US" sz="2800" b="1" dirty="0">
                    <a:latin typeface="SimSun" charset="-122"/>
                    <a:ea typeface="SimSun" charset="-122"/>
                    <a:cs typeface="SimSun"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244799" y="2363141"/>
                  <a:ext cx="2801216" cy="897553"/>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1244799" y="3869342"/>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b="0" i="1">
                            <a:latin typeface="Cambria Math" panose="02040503050406030204" pitchFamily="18" charset="0"/>
                            <a:ea typeface="SimSun" charset="-122"/>
                            <a:cs typeface="SimSun" charset="-122"/>
                          </a:rPr>
                          <m:t>点击</m:t>
                        </m:r>
                        <m:r>
                          <a:rPr kumimoji="1" lang="zh-CN" altLang="en-US" sz="2800" b="0" i="1" smtClean="0">
                            <a:latin typeface="Cambria Math" panose="02040503050406030204" pitchFamily="18" charset="0"/>
                            <a:ea typeface="SimSun" charset="-122"/>
                            <a:cs typeface="SimSun" charset="-122"/>
                          </a:rPr>
                          <m:t>率</m:t>
                        </m:r>
                        <m:r>
                          <a:rPr kumimoji="1" lang="en-US" altLang="zh-CN" sz="2800" b="0" dirty="0">
                            <a:latin typeface="Cambria Math" panose="02040503050406030204" pitchFamily="18" charset="0"/>
                            <a:ea typeface="SimSun" charset="-122"/>
                            <a:cs typeface="SimSun" charset="-122"/>
                          </a:rPr>
                          <m:t>=</m:t>
                        </m:r>
                        <m:f>
                          <m:fPr>
                            <m:ctrlPr>
                              <a:rPr kumimoji="1" lang="mr-IN" altLang="zh-CN" sz="2800" i="1" dirty="0" smtClean="0">
                                <a:latin typeface="Cambria Math" charset="0"/>
                                <a:ea typeface="SimSun" charset="-122"/>
                                <a:cs typeface="SimSun" charset="-122"/>
                              </a:rPr>
                            </m:ctrlPr>
                          </m:fPr>
                          <m:num>
                            <m:r>
                              <a:rPr kumimoji="1" lang="zh-CN" altLang="en-US" sz="2800" b="0" i="1" dirty="0" smtClean="0">
                                <a:latin typeface="Cambria Math" panose="02040503050406030204" pitchFamily="18" charset="0"/>
                                <a:ea typeface="SimSun" charset="-122"/>
                                <a:cs typeface="SimSun" charset="-122"/>
                              </a:rPr>
                              <m:t>点击量</m:t>
                            </m:r>
                          </m:num>
                          <m:den>
                            <m:r>
                              <a:rPr kumimoji="1" lang="zh-CN" altLang="en-US" sz="2800" b="0" i="1" dirty="0" smtClean="0">
                                <a:latin typeface="Cambria Math" panose="02040503050406030204" pitchFamily="18" charset="0"/>
                                <a:ea typeface="SimSun" charset="-122"/>
                                <a:cs typeface="SimSun" charset="-122"/>
                              </a:rPr>
                              <m:t>浏览量</m:t>
                            </m:r>
                          </m:den>
                        </m:f>
                      </m:oMath>
                    </m:oMathPara>
                  </a14:m>
                  <a:endParaRPr kumimoji="1" lang="zh-CN" altLang="en-US" sz="2800" dirty="0">
                    <a:latin typeface="SimSun" charset="-122"/>
                    <a:ea typeface="SimSun" charset="-122"/>
                    <a:cs typeface="SimSun"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1244799" y="3869342"/>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773191" y="3320827"/>
                  <a:ext cx="44515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800" b="1" i="1" smtClean="0">
                            <a:latin typeface="Cambria Math" panose="02040503050406030204" pitchFamily="18" charset="0"/>
                            <a:ea typeface="SimSun" charset="-122"/>
                            <a:cs typeface="SimSun" charset="-122"/>
                          </a:rPr>
                          <m:t>  </m:t>
                        </m:r>
                        <m:r>
                          <a:rPr kumimoji="1" lang="zh-CN" altLang="en-US" sz="2800" b="1" i="1" smtClean="0">
                            <a:latin typeface="Cambria Math" panose="02040503050406030204" pitchFamily="18" charset="0"/>
                            <a:ea typeface="SimSun" charset="-122"/>
                            <a:cs typeface="SimSun" charset="-122"/>
                          </a:rPr>
                          <m:t>点击率</m:t>
                        </m:r>
                        <m:r>
                          <a:rPr kumimoji="1" lang="en-US" altLang="zh-CN" sz="2800" b="1" i="1" smtClean="0">
                            <a:latin typeface="Cambria Math" panose="02040503050406030204" pitchFamily="18" charset="0"/>
                            <a:ea typeface="SimSun" charset="-122"/>
                            <a:cs typeface="SimSun" charset="-122"/>
                          </a:rPr>
                          <m:t>×</m:t>
                        </m:r>
                        <m:r>
                          <a:rPr kumimoji="1" lang="zh-CN" altLang="en-US" sz="2800" b="1" i="1" smtClean="0">
                            <a:latin typeface="Cambria Math" panose="02040503050406030204" pitchFamily="18" charset="0"/>
                            <a:ea typeface="SimSun" charset="-122"/>
                            <a:cs typeface="SimSun" charset="-122"/>
                          </a:rPr>
                          <m:t>转化率</m:t>
                        </m:r>
                        <m:r>
                          <a:rPr kumimoji="1" lang="mr-IN" altLang="zh-CN" sz="2800" b="1" i="1" smtClean="0">
                            <a:latin typeface="Cambria Math" panose="02040503050406030204" pitchFamily="18" charset="0"/>
                            <a:ea typeface="SimSun" charset="-122"/>
                            <a:cs typeface="SimSun" charset="-122"/>
                          </a:rPr>
                          <m:t>=</m:t>
                        </m:r>
                        <m:r>
                          <a:rPr kumimoji="1" lang="zh-CN" altLang="en-US" sz="2800" b="1" i="1" smtClean="0">
                            <a:latin typeface="Cambria Math" panose="02040503050406030204" pitchFamily="18" charset="0"/>
                            <a:ea typeface="SimSun" charset="-122"/>
                            <a:cs typeface="SimSun" charset="-122"/>
                          </a:rPr>
                          <m:t>成交率</m:t>
                        </m:r>
                      </m:oMath>
                    </m:oMathPara>
                  </a14:m>
                  <a:endParaRPr kumimoji="1" lang="zh-CN" altLang="en-US" sz="2800" b="1" dirty="0">
                    <a:latin typeface="SimSun" charset="-122"/>
                    <a:ea typeface="SimSun" charset="-122"/>
                    <a:cs typeface="SimSun"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773191" y="3320827"/>
                  <a:ext cx="4451540"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824236"/>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cxnSp>
          <p:nvCxnSpPr>
            <p:cNvPr id="10" name="直线箭头连接符 9"/>
            <p:cNvCxnSpPr>
              <a:stCxn id="6" idx="3"/>
              <a:endCxn id="7" idx="1"/>
            </p:cNvCxnSpPr>
            <p:nvPr/>
          </p:nvCxnSpPr>
          <p:spPr>
            <a:xfrm flipV="1">
              <a:off x="9224731" y="3507222"/>
              <a:ext cx="1413564" cy="2904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3408567" cy="649024"/>
          </a:xfrm>
          <a:prstGeom prst="rect">
            <a:avLst/>
          </a:prstGeom>
        </p:spPr>
        <p:txBody>
          <a:bodyPr wrap="square" lIns="0" tIns="0" rIns="0" bIns="0">
            <a:spAutoFit/>
          </a:bodyPr>
          <a:lstStyle/>
          <a:p>
            <a:pPr>
              <a:lnSpc>
                <a:spcPct val="130000"/>
              </a:lnSpc>
            </a:pPr>
            <a:r>
              <a:rPr lang="zh-CN" altLang="en-US" sz="3600" b="1"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b="1"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endPar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04542972"/>
      </p:ext>
    </p:extLst>
  </p:cSld>
  <p:clrMapOvr>
    <a:masterClrMapping/>
  </p:clrMapOvr>
  <p:transition spd="slow" advTm="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rotWithShape="0">
          <a:blip xmlns:r="http://schemas.openxmlformats.org/officeDocument/2006/relationships" r:embed="rId1"/>
          <a:stretch>
            <a:fillRect/>
          </a:stretch>
        </a:blipFill>
      </a:spPr>
      <a:bodyPr/>
      <a:lstStyle>
        <a:defPPr>
          <a:defRPr>
            <a:no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2395</Words>
  <Application>Microsoft Macintosh PowerPoint</Application>
  <PresentationFormat>自定义</PresentationFormat>
  <Paragraphs>577</Paragraphs>
  <Slides>36</Slides>
  <Notes>11</Notes>
  <HiddenSlides>6</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36</vt:i4>
      </vt:variant>
    </vt:vector>
  </HeadingPairs>
  <TitlesOfParts>
    <vt:vector size="50" baseType="lpstr">
      <vt:lpstr>Calibri</vt:lpstr>
      <vt:lpstr>Calibri Light</vt:lpstr>
      <vt:lpstr>Cambria Math</vt:lpstr>
      <vt:lpstr>Impact</vt:lpstr>
      <vt:lpstr>Mangal</vt:lpstr>
      <vt:lpstr>SimSun</vt:lpstr>
      <vt:lpstr>STXingkai</vt:lpstr>
      <vt:lpstr>Times New Roman</vt:lpstr>
      <vt:lpstr>仿宋_GB2312</vt:lpstr>
      <vt:lpstr>华文隶书</vt:lpstr>
      <vt:lpstr>宋体</vt:lpstr>
      <vt:lpstr>微软雅黑</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2018-11-05T08:31:17Z</dcterms:modified>
</cp:coreProperties>
</file>