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65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2" autoAdjust="0"/>
    <p:restoredTop sz="94632"/>
  </p:normalViewPr>
  <p:slideViewPr>
    <p:cSldViewPr>
      <p:cViewPr>
        <p:scale>
          <a:sx n="101" d="100"/>
          <a:sy n="101" d="100"/>
        </p:scale>
        <p:origin x="1376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/>
      <dgm:spPr>
        <a:solidFill>
          <a:srgbClr val="FF9A56"/>
        </a:solidFill>
      </dgm:spPr>
      <dgm:t>
        <a:bodyPr/>
        <a:lstStyle/>
        <a:p>
          <a:r>
            <a:rPr lang="en-US" altLang="zh-CN" b="1" dirty="0" smtClean="0"/>
            <a:t>Raw Data</a:t>
          </a:r>
          <a:endParaRPr lang="zh-CN" altLang="en-US" b="1" dirty="0"/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2400" b="1" dirty="0" smtClean="0"/>
            <a:t>Ali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Express</a:t>
          </a:r>
          <a:endParaRPr lang="zh-CN" altLang="en-US" sz="2400" b="1" dirty="0"/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b="1" dirty="0" smtClean="0"/>
            <a:t>Data Extraction</a:t>
          </a:r>
          <a:endParaRPr lang="zh-CN" altLang="en-US" b="1" dirty="0"/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 smtClean="0"/>
            <a:t>Extract relevant variables</a:t>
          </a:r>
          <a:endParaRPr lang="zh-CN" altLang="en-US" sz="1800" b="1" dirty="0"/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/>
      <dgm:spPr>
        <a:solidFill>
          <a:srgbClr val="7030A0"/>
        </a:solidFill>
      </dgm:spPr>
      <dgm:t>
        <a:bodyPr/>
        <a:lstStyle/>
        <a:p>
          <a:r>
            <a:rPr lang="en-US" altLang="zh-CN" b="1" dirty="0" smtClean="0"/>
            <a:t>Data Process</a:t>
          </a:r>
          <a:endParaRPr lang="zh-CN" altLang="en-US" b="1" dirty="0"/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/>
      <dgm:spPr>
        <a:solidFill>
          <a:srgbClr val="92D050"/>
        </a:solidFill>
      </dgm:spPr>
      <dgm:t>
        <a:bodyPr/>
        <a:lstStyle/>
        <a:p>
          <a:r>
            <a:rPr lang="en-US" altLang="zh-CN" b="1" dirty="0" smtClean="0"/>
            <a:t>Modeling</a:t>
          </a:r>
          <a:endParaRPr lang="zh-CN" altLang="en-US" b="1" dirty="0"/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D81FFF71-F454-A742-A29F-4DB7A8FB3F4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400" b="1" dirty="0" smtClean="0"/>
            <a:t>Reduce variables</a:t>
          </a:r>
          <a:endParaRPr lang="zh-CN" altLang="en-US" sz="2400" b="1" dirty="0"/>
        </a:p>
      </dgm:t>
    </dgm:pt>
    <dgm:pt modelId="{C4D62E19-9EDC-974F-9774-872E903DC179}" type="par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3654DC1-0013-1F4F-A7B0-AA8ED2D373E6}" type="sibTrans" cxnId="{5AF9EC12-686C-6F46-B5B4-2E5692872C6C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000" b="1" dirty="0" smtClean="0"/>
            <a:t>qualitative conclusions</a:t>
          </a:r>
          <a:endParaRPr lang="zh-CN" altLang="en-US" sz="2000" b="1" dirty="0"/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2000" b="1" dirty="0" smtClean="0"/>
            <a:t>single variable</a:t>
          </a:r>
          <a:endParaRPr lang="zh-CN" altLang="en-US" sz="2000" b="1" dirty="0"/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12E796C8-9743-B749-AAA1-EE5687B00A22}" type="presOf" srcId="{D81FFF71-F454-A742-A29F-4DB7A8FB3F42}" destId="{B90A29C2-48BA-AA42-848C-F200DAABEDF9}" srcOrd="1" destOrd="0" presId="urn:microsoft.com/office/officeart/2005/8/layout/hProcess4"/>
    <dgm:cxn modelId="{D76F7718-9163-E34D-B1A6-BD7FB8A367F8}" type="presOf" srcId="{848DE19C-D865-F341-ABE5-129033F0AD84}" destId="{AB99D070-2BF4-104F-8E50-FB1C83D81D77}" srcOrd="0" destOrd="0" presId="urn:microsoft.com/office/officeart/2005/8/layout/hProcess4"/>
    <dgm:cxn modelId="{A576CFBB-1099-C94E-BA86-2BF713F749AE}" type="presOf" srcId="{6A9E9B5A-91F3-6A44-AAD1-360D17570CC8}" destId="{FC6B481A-9769-C446-B06A-AD874D6C6ED2}" srcOrd="0" destOrd="1" presId="urn:microsoft.com/office/officeart/2005/8/layout/hProcess4"/>
    <dgm:cxn modelId="{2EF8A8CE-88CB-274E-8D2D-1CCE4C595D27}" type="presOf" srcId="{D81FFF71-F454-A742-A29F-4DB7A8FB3F42}" destId="{0D84B994-5634-F540-9304-16120A2AAC52}" srcOrd="0" destOrd="0" presId="urn:microsoft.com/office/officeart/2005/8/layout/hProcess4"/>
    <dgm:cxn modelId="{110F21D6-AE96-254B-844C-7323EEC9DABD}" type="presOf" srcId="{BE4117A5-E5FA-1C4A-A7D3-C488703CC98C}" destId="{1C240820-C469-AF49-99CB-46ADD00BF4B7}" srcOrd="0" destOrd="0" presId="urn:microsoft.com/office/officeart/2005/8/layout/hProcess4"/>
    <dgm:cxn modelId="{A7FD3E8B-8F35-D647-A7F6-7BD60CBDF1A5}" type="presOf" srcId="{84C7CE8E-EA7D-7244-BA24-A16ADFDEC58F}" destId="{382EFC9B-EE14-E343-8493-5783CFFD7F75}" srcOrd="0" destOrd="0" presId="urn:microsoft.com/office/officeart/2005/8/layout/hProcess4"/>
    <dgm:cxn modelId="{4C081691-64F6-E44A-BFD8-6606246D851D}" type="presOf" srcId="{761A1E7C-6E78-0D4D-9ECF-ED0A1D6BA0AE}" destId="{CD6E10A3-236E-FA45-A22B-E20FD720F627}" srcOrd="0" destOrd="0" presId="urn:microsoft.com/office/officeart/2005/8/layout/hProcess4"/>
    <dgm:cxn modelId="{1657D11A-9B5B-F340-8ADA-1616911F3438}" type="presOf" srcId="{343C0F99-392A-A645-99F8-0AD2E159BE99}" destId="{1D2326C6-8DF1-A54D-B3E6-7439FEF9387D}" srcOrd="0" destOrd="0" presId="urn:microsoft.com/office/officeart/2005/8/layout/hProcess4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AF7C37C9-E759-C04F-BAF0-815DE73C6624}" type="presOf" srcId="{1137F3B4-FD3A-054B-9E2D-894E73636463}" destId="{F40ECD94-FDC7-0F48-AFEB-DA35E7D37198}" srcOrd="0" destOrd="0" presId="urn:microsoft.com/office/officeart/2005/8/layout/hProcess4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A5628592-1A5A-4B46-9011-31CBBE12D11F}" type="presOf" srcId="{2487B488-47B4-0448-AF38-4F3747F0E506}" destId="{F92ECBA5-A310-B542-87E9-CCE280583DBE}" srcOrd="1" destOrd="0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DCB77D0B-FDAC-A944-85F0-389D98C7992D}" type="presOf" srcId="{64CD8300-C692-3648-9518-57FD2807AB45}" destId="{B33859E7-DCAB-7A4B-AF92-D6C458072AD8}" srcOrd="0" destOrd="0" presId="urn:microsoft.com/office/officeart/2005/8/layout/hProcess4"/>
    <dgm:cxn modelId="{477535D2-52C1-E44E-BD1F-29BD00C29710}" type="presOf" srcId="{6A9E9B5A-91F3-6A44-AAD1-360D17570CC8}" destId="{F92ECBA5-A310-B542-87E9-CCE280583DBE}" srcOrd="1" destOrd="1" presId="urn:microsoft.com/office/officeart/2005/8/layout/hProcess4"/>
    <dgm:cxn modelId="{CD6127FA-78D6-C84B-A9E7-AA1398C4736B}" type="presOf" srcId="{F85F0DB4-66F3-BA4C-BCA0-EF018BB1BDBE}" destId="{3CE8E989-C70A-C247-9506-811767E2C2AE}" srcOrd="0" destOrd="0" presId="urn:microsoft.com/office/officeart/2005/8/layout/hProcess4"/>
    <dgm:cxn modelId="{9DA6F18D-0E27-3148-8486-4ED53B6A1DEC}" type="presOf" srcId="{27B64FA2-2F37-C54B-B9C7-81FF60992440}" destId="{C408327A-1DD3-9D41-B796-4CFD61EEDB33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FCE12CD1-36F9-C34A-BD99-C366A2233817}" type="presOf" srcId="{343C0F99-392A-A645-99F8-0AD2E159BE99}" destId="{684DB46B-0F80-7E46-BC2A-24445EE330E8}" srcOrd="1" destOrd="0" presId="urn:microsoft.com/office/officeart/2005/8/layout/hProcess4"/>
    <dgm:cxn modelId="{60333DA2-85A9-4340-8CED-33D1ADFF5ABC}" type="presOf" srcId="{2487B488-47B4-0448-AF38-4F3747F0E506}" destId="{FC6B481A-9769-C446-B06A-AD874D6C6ED2}" srcOrd="0" destOrd="0" presId="urn:microsoft.com/office/officeart/2005/8/layout/hProcess4"/>
    <dgm:cxn modelId="{CEC0B60B-5A0F-1646-8B01-319F0C57DAAF}" type="presOf" srcId="{D5D3D938-6989-F949-A74D-B4590E61BFBF}" destId="{4BAEA2B6-9B04-7944-A3CB-3AA0C8CF5EA3}" srcOrd="0" destOrd="0" presId="urn:microsoft.com/office/officeart/2005/8/layout/hProcess4"/>
    <dgm:cxn modelId="{8527F739-EA04-B04A-95FF-CB45E6977ABD}" type="presOf" srcId="{761A1E7C-6E78-0D4D-9ECF-ED0A1D6BA0AE}" destId="{015BA3F8-C406-0D40-8626-637215C512FD}" srcOrd="1" destOrd="0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5AF9EC12-686C-6F46-B5B4-2E5692872C6C}" srcId="{84C7CE8E-EA7D-7244-BA24-A16ADFDEC58F}" destId="{D81FFF71-F454-A742-A29F-4DB7A8FB3F42}" srcOrd="0" destOrd="0" parTransId="{C4D62E19-9EDC-974F-9774-872E903DC179}" sibTransId="{23654DC1-0013-1F4F-A7B0-AA8ED2D373E6}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B594B168-7695-4F46-87A9-7EF721EA23EF}" type="presParOf" srcId="{AB99D070-2BF4-104F-8E50-FB1C83D81D77}" destId="{AECA433F-B1A1-B14C-85ED-9C7804EF7238}" srcOrd="0" destOrd="0" presId="urn:microsoft.com/office/officeart/2005/8/layout/hProcess4"/>
    <dgm:cxn modelId="{1EE828F9-B466-8D41-A46B-1C01D0D034A4}" type="presParOf" srcId="{AB99D070-2BF4-104F-8E50-FB1C83D81D77}" destId="{EB8700A8-A89A-644D-B0B9-5AE103670CAF}" srcOrd="1" destOrd="0" presId="urn:microsoft.com/office/officeart/2005/8/layout/hProcess4"/>
    <dgm:cxn modelId="{7F11FED0-F006-AD48-B37F-08AE79C6FBDB}" type="presParOf" srcId="{AB99D070-2BF4-104F-8E50-FB1C83D81D77}" destId="{E82324CE-89D7-7C4D-81DA-C7FA942F0322}" srcOrd="2" destOrd="0" presId="urn:microsoft.com/office/officeart/2005/8/layout/hProcess4"/>
    <dgm:cxn modelId="{8686E0A3-CD09-A14B-9F1B-99A070DFDB80}" type="presParOf" srcId="{E82324CE-89D7-7C4D-81DA-C7FA942F0322}" destId="{A95C5CA4-3F82-F346-9CFA-5E4FB4821992}" srcOrd="0" destOrd="0" presId="urn:microsoft.com/office/officeart/2005/8/layout/hProcess4"/>
    <dgm:cxn modelId="{2DB86FF9-ABD0-8745-90C3-9BBDBD9BA3D4}" type="presParOf" srcId="{A95C5CA4-3F82-F346-9CFA-5E4FB4821992}" destId="{8B566F39-724D-1F47-B2A9-E4B1AA4CBF73}" srcOrd="0" destOrd="0" presId="urn:microsoft.com/office/officeart/2005/8/layout/hProcess4"/>
    <dgm:cxn modelId="{4E8F3965-7477-6645-8AE7-F36EE8B188F5}" type="presParOf" srcId="{A95C5CA4-3F82-F346-9CFA-5E4FB4821992}" destId="{CD6E10A3-236E-FA45-A22B-E20FD720F627}" srcOrd="1" destOrd="0" presId="urn:microsoft.com/office/officeart/2005/8/layout/hProcess4"/>
    <dgm:cxn modelId="{8CD4A65A-62EC-6648-83E2-9CB6F415EC4A}" type="presParOf" srcId="{A95C5CA4-3F82-F346-9CFA-5E4FB4821992}" destId="{015BA3F8-C406-0D40-8626-637215C512FD}" srcOrd="2" destOrd="0" presId="urn:microsoft.com/office/officeart/2005/8/layout/hProcess4"/>
    <dgm:cxn modelId="{F727C4DB-02BC-784A-A057-324DF54FE7A7}" type="presParOf" srcId="{A95C5CA4-3F82-F346-9CFA-5E4FB4821992}" destId="{B33859E7-DCAB-7A4B-AF92-D6C458072AD8}" srcOrd="3" destOrd="0" presId="urn:microsoft.com/office/officeart/2005/8/layout/hProcess4"/>
    <dgm:cxn modelId="{F2D2F5A3-77E7-9541-A9AD-4A7590C2D423}" type="presParOf" srcId="{A95C5CA4-3F82-F346-9CFA-5E4FB4821992}" destId="{AF27C230-AAD5-914B-94B6-A5574587CDCF}" srcOrd="4" destOrd="0" presId="urn:microsoft.com/office/officeart/2005/8/layout/hProcess4"/>
    <dgm:cxn modelId="{E647EA63-99B4-F44A-8DEE-C38313557680}" type="presParOf" srcId="{E82324CE-89D7-7C4D-81DA-C7FA942F0322}" destId="{1C240820-C469-AF49-99CB-46ADD00BF4B7}" srcOrd="1" destOrd="0" presId="urn:microsoft.com/office/officeart/2005/8/layout/hProcess4"/>
    <dgm:cxn modelId="{0F006341-BF3B-B54A-ACA3-166D8A564A73}" type="presParOf" srcId="{E82324CE-89D7-7C4D-81DA-C7FA942F0322}" destId="{6DCB76FE-D2C4-6A40-82BE-34FEA1B71149}" srcOrd="2" destOrd="0" presId="urn:microsoft.com/office/officeart/2005/8/layout/hProcess4"/>
    <dgm:cxn modelId="{51D6B7EC-01FE-B440-A7BD-0BE36D4320BD}" type="presParOf" srcId="{6DCB76FE-D2C4-6A40-82BE-34FEA1B71149}" destId="{438474B9-812B-E549-8CAB-888ED0D79261}" srcOrd="0" destOrd="0" presId="urn:microsoft.com/office/officeart/2005/8/layout/hProcess4"/>
    <dgm:cxn modelId="{8747E341-66A0-6042-998D-CD40A1F4CC48}" type="presParOf" srcId="{6DCB76FE-D2C4-6A40-82BE-34FEA1B71149}" destId="{1D2326C6-8DF1-A54D-B3E6-7439FEF9387D}" srcOrd="1" destOrd="0" presId="urn:microsoft.com/office/officeart/2005/8/layout/hProcess4"/>
    <dgm:cxn modelId="{F3EF3A50-21FC-3C49-B112-7DE1DB2113F5}" type="presParOf" srcId="{6DCB76FE-D2C4-6A40-82BE-34FEA1B71149}" destId="{684DB46B-0F80-7E46-BC2A-24445EE330E8}" srcOrd="2" destOrd="0" presId="urn:microsoft.com/office/officeart/2005/8/layout/hProcess4"/>
    <dgm:cxn modelId="{F26233D6-ED9E-6649-AAB7-C388E47BF3C9}" type="presParOf" srcId="{6DCB76FE-D2C4-6A40-82BE-34FEA1B71149}" destId="{4BAEA2B6-9B04-7944-A3CB-3AA0C8CF5EA3}" srcOrd="3" destOrd="0" presId="urn:microsoft.com/office/officeart/2005/8/layout/hProcess4"/>
    <dgm:cxn modelId="{9134FF8B-1E65-C64C-B5DA-7A62588BB4FD}" type="presParOf" srcId="{6DCB76FE-D2C4-6A40-82BE-34FEA1B71149}" destId="{BD11E3DB-9BD3-E44F-9B67-D9221FEEE291}" srcOrd="4" destOrd="0" presId="urn:microsoft.com/office/officeart/2005/8/layout/hProcess4"/>
    <dgm:cxn modelId="{75035AC9-418E-8741-A083-102FB826A8C2}" type="presParOf" srcId="{E82324CE-89D7-7C4D-81DA-C7FA942F0322}" destId="{F40ECD94-FDC7-0F48-AFEB-DA35E7D37198}" srcOrd="3" destOrd="0" presId="urn:microsoft.com/office/officeart/2005/8/layout/hProcess4"/>
    <dgm:cxn modelId="{C4D9A590-28F0-B349-B30F-22C9C0FD3AA2}" type="presParOf" srcId="{E82324CE-89D7-7C4D-81DA-C7FA942F0322}" destId="{11D6F97B-6407-2C49-BEE9-1DD2BB3D744B}" srcOrd="4" destOrd="0" presId="urn:microsoft.com/office/officeart/2005/8/layout/hProcess4"/>
    <dgm:cxn modelId="{30C66D20-93F3-264D-AA20-A70B8F4023DF}" type="presParOf" srcId="{11D6F97B-6407-2C49-BEE9-1DD2BB3D744B}" destId="{CED152C7-D624-7143-B4EB-DC651FF85BAE}" srcOrd="0" destOrd="0" presId="urn:microsoft.com/office/officeart/2005/8/layout/hProcess4"/>
    <dgm:cxn modelId="{BAAF5D10-5E59-5949-B05E-EAA922A0D7A5}" type="presParOf" srcId="{11D6F97B-6407-2C49-BEE9-1DD2BB3D744B}" destId="{0D84B994-5634-F540-9304-16120A2AAC52}" srcOrd="1" destOrd="0" presId="urn:microsoft.com/office/officeart/2005/8/layout/hProcess4"/>
    <dgm:cxn modelId="{7DE16AC5-7AC3-3942-85E0-496F42AC66A5}" type="presParOf" srcId="{11D6F97B-6407-2C49-BEE9-1DD2BB3D744B}" destId="{B90A29C2-48BA-AA42-848C-F200DAABEDF9}" srcOrd="2" destOrd="0" presId="urn:microsoft.com/office/officeart/2005/8/layout/hProcess4"/>
    <dgm:cxn modelId="{61A6CA0F-4F74-ED4F-86D5-47C50BBFE241}" type="presParOf" srcId="{11D6F97B-6407-2C49-BEE9-1DD2BB3D744B}" destId="{382EFC9B-EE14-E343-8493-5783CFFD7F75}" srcOrd="3" destOrd="0" presId="urn:microsoft.com/office/officeart/2005/8/layout/hProcess4"/>
    <dgm:cxn modelId="{498B03EE-30BF-9348-B473-84E8482D57CE}" type="presParOf" srcId="{11D6F97B-6407-2C49-BEE9-1DD2BB3D744B}" destId="{B5BC0564-0F98-8B46-AC6E-241AABF94D63}" srcOrd="4" destOrd="0" presId="urn:microsoft.com/office/officeart/2005/8/layout/hProcess4"/>
    <dgm:cxn modelId="{13CEAA45-3BE7-FC4E-8E70-EF93161E6C1B}" type="presParOf" srcId="{E82324CE-89D7-7C4D-81DA-C7FA942F0322}" destId="{C408327A-1DD3-9D41-B796-4CFD61EEDB33}" srcOrd="5" destOrd="0" presId="urn:microsoft.com/office/officeart/2005/8/layout/hProcess4"/>
    <dgm:cxn modelId="{510FD351-67C3-BF41-B9D8-A4020E0936A7}" type="presParOf" srcId="{E82324CE-89D7-7C4D-81DA-C7FA942F0322}" destId="{DD288577-6884-964A-A9A9-510615AEC595}" srcOrd="6" destOrd="0" presId="urn:microsoft.com/office/officeart/2005/8/layout/hProcess4"/>
    <dgm:cxn modelId="{698B572A-6BE5-0A4B-9D4E-2546B25B5727}" type="presParOf" srcId="{DD288577-6884-964A-A9A9-510615AEC595}" destId="{A05E1C75-8F60-484E-BDAF-096D4E33FFCD}" srcOrd="0" destOrd="0" presId="urn:microsoft.com/office/officeart/2005/8/layout/hProcess4"/>
    <dgm:cxn modelId="{65E5FD26-7604-3643-8BAA-B7EFCF55DA76}" type="presParOf" srcId="{DD288577-6884-964A-A9A9-510615AEC595}" destId="{FC6B481A-9769-C446-B06A-AD874D6C6ED2}" srcOrd="1" destOrd="0" presId="urn:microsoft.com/office/officeart/2005/8/layout/hProcess4"/>
    <dgm:cxn modelId="{7FF63FF9-F069-3243-8E11-B18BAB5F1DDF}" type="presParOf" srcId="{DD288577-6884-964A-A9A9-510615AEC595}" destId="{F92ECBA5-A310-B542-87E9-CCE280583DBE}" srcOrd="2" destOrd="0" presId="urn:microsoft.com/office/officeart/2005/8/layout/hProcess4"/>
    <dgm:cxn modelId="{FA6A26BC-8D42-8847-ADD3-1C99C5D469AE}" type="presParOf" srcId="{DD288577-6884-964A-A9A9-510615AEC595}" destId="{3CE8E989-C70A-C247-9506-811767E2C2AE}" srcOrd="3" destOrd="0" presId="urn:microsoft.com/office/officeart/2005/8/layout/hProcess4"/>
    <dgm:cxn modelId="{F4499594-EE2D-6D42-AB8C-663BB6FB6D2B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C000"/>
        </a:solidFill>
      </dgm:spPr>
      <dgm:t>
        <a:bodyPr/>
        <a:lstStyle/>
        <a:p>
          <a:r>
            <a:rPr lang="en-US" altLang="zh-CN" sz="1800" b="1" dirty="0" smtClean="0"/>
            <a:t>Optimization</a:t>
          </a:r>
          <a:endParaRPr lang="zh-CN" altLang="en-US" sz="1800" b="1" dirty="0"/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 b="1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 dirty="0" smtClean="0"/>
            <a:t>quantitative conclusions</a:t>
          </a:r>
          <a:endParaRPr lang="zh-CN" altLang="en-US" b="1" dirty="0"/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 b="1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 b="1"/>
        </a:p>
      </dgm:t>
    </dgm:pt>
    <dgm:pt modelId="{D5D3D938-6989-F949-A74D-B4590E61BFBF}">
      <dgm:prSet phldrT="[文本]" custT="1"/>
      <dgm:spPr>
        <a:solidFill>
          <a:srgbClr val="C00000"/>
        </a:solidFill>
      </dgm:spPr>
      <dgm:t>
        <a:bodyPr/>
        <a:lstStyle/>
        <a:p>
          <a:r>
            <a:rPr lang="en-US" altLang="zh-CN" sz="1800" b="1" dirty="0" smtClean="0"/>
            <a:t>Application</a:t>
          </a:r>
          <a:endParaRPr lang="zh-CN" altLang="en-US" sz="1800" b="1" dirty="0"/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 b="1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 smtClean="0"/>
            <a:t>predict sales volume</a:t>
          </a:r>
          <a:endParaRPr lang="zh-CN" altLang="en-US" sz="1800" b="1" dirty="0"/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 b="1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 b="1"/>
        </a:p>
      </dgm:t>
    </dgm:pt>
    <dgm:pt modelId="{84C7CE8E-EA7D-7244-BA24-A16ADFDEC58F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800" b="1" dirty="0" smtClean="0"/>
            <a:t>Sensitivity Analysis</a:t>
          </a:r>
          <a:endParaRPr lang="zh-CN" altLang="en-US" sz="1800" b="1" dirty="0"/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 b="1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1800" b="1" dirty="0" smtClean="0"/>
            <a:t>Conclusion</a:t>
          </a:r>
          <a:endParaRPr lang="zh-CN" altLang="en-US" sz="1800" b="1" dirty="0"/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 b="1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 b="1"/>
        </a:p>
      </dgm:t>
    </dgm:pt>
    <dgm:pt modelId="{2487B488-47B4-0448-AF38-4F3747F0E506}">
      <dgm:prSet/>
      <dgm:spPr/>
      <dgm:t>
        <a:bodyPr/>
        <a:lstStyle/>
        <a:p>
          <a:r>
            <a:rPr lang="en-US" altLang="zh-CN" b="1" dirty="0" smtClean="0"/>
            <a:t>statistic results</a:t>
          </a:r>
          <a:endParaRPr lang="zh-CN" altLang="en-US" b="1" dirty="0"/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 b="1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 b="1"/>
        </a:p>
      </dgm:t>
    </dgm:pt>
    <dgm:pt modelId="{6A9E9B5A-91F3-6A44-AAD1-360D17570CC8}">
      <dgm:prSet/>
      <dgm:spPr/>
      <dgm:t>
        <a:bodyPr/>
        <a:lstStyle/>
        <a:p>
          <a:r>
            <a:rPr lang="en-US" altLang="zh-CN" b="1" dirty="0" smtClean="0"/>
            <a:t>strength and weakness</a:t>
          </a:r>
          <a:endParaRPr lang="zh-CN" altLang="en-US" b="1" dirty="0"/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 b="1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 b="1"/>
        </a:p>
      </dgm:t>
    </dgm:pt>
    <dgm:pt modelId="{2FC7F719-5938-1746-A4C2-28E411FE52D3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 dirty="0" smtClean="0"/>
            <a:t>multi-variables</a:t>
          </a:r>
          <a:endParaRPr lang="zh-CN" altLang="en-US" b="1" dirty="0"/>
        </a:p>
      </dgm:t>
    </dgm:pt>
    <dgm:pt modelId="{5A6D3F1E-2938-D84D-88D9-19BB8624C96E}" type="parTrans" cxnId="{74C02776-860A-6849-B175-15F2A3F74419}">
      <dgm:prSet/>
      <dgm:spPr/>
      <dgm:t>
        <a:bodyPr/>
        <a:lstStyle/>
        <a:p>
          <a:endParaRPr lang="zh-CN" altLang="en-US" b="1"/>
        </a:p>
      </dgm:t>
    </dgm:pt>
    <dgm:pt modelId="{B8F7AA12-21C6-9C46-8433-B5334439BF0A}" type="sibTrans" cxnId="{74C02776-860A-6849-B175-15F2A3F74419}">
      <dgm:prSet/>
      <dgm:spPr/>
      <dgm:t>
        <a:bodyPr/>
        <a:lstStyle/>
        <a:p>
          <a:endParaRPr lang="zh-CN" altLang="en-US" b="1"/>
        </a:p>
      </dgm:t>
    </dgm:pt>
    <dgm:pt modelId="{D4E04830-DAC3-F147-8F0D-C45E4F3CBE8D}">
      <dgm:prSet phldrT="[文本]" custT="1"/>
      <dgm:spPr>
        <a:noFill/>
      </dgm:spPr>
      <dgm:t>
        <a:bodyPr/>
        <a:lstStyle/>
        <a:p>
          <a:pPr algn="l">
            <a:lnSpc>
              <a:spcPct val="100000"/>
            </a:lnSpc>
          </a:pPr>
          <a:r>
            <a:rPr lang="en-US" altLang="zh-CN" sz="2400" b="1" dirty="0" smtClean="0"/>
            <a:t>precision assessment</a:t>
          </a:r>
          <a:endParaRPr lang="zh-CN" altLang="en-US" sz="2400" b="1" dirty="0"/>
        </a:p>
      </dgm:t>
    </dgm:pt>
    <dgm:pt modelId="{D6AEFAC9-4986-1B41-9C89-676A4E1C5372}" type="parTrans" cxnId="{50360395-69F9-634E-A048-612CBBCABED9}">
      <dgm:prSet/>
      <dgm:spPr/>
      <dgm:t>
        <a:bodyPr/>
        <a:lstStyle/>
        <a:p>
          <a:endParaRPr lang="zh-CN" altLang="en-US"/>
        </a:p>
      </dgm:t>
    </dgm:pt>
    <dgm:pt modelId="{1BC45DF2-6B21-9F4A-AF9F-09EE47D2CAAF}" type="sibTrans" cxnId="{50360395-69F9-634E-A048-612CBBCABED9}">
      <dgm:prSet/>
      <dgm:spPr/>
      <dgm:t>
        <a:bodyPr/>
        <a:lstStyle/>
        <a:p>
          <a:endParaRPr lang="zh-CN" alt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 custScaleX="1246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 custScaleX="139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ScaleX="141716" custLinFactNeighborX="-263" custLinFactNeighborY="-413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12CC70F6-0D34-8C48-9F01-8563111ED3AA}" type="presOf" srcId="{BE4117A5-E5FA-1C4A-A7D3-C488703CC98C}" destId="{1C240820-C469-AF49-99CB-46ADD00BF4B7}" srcOrd="0" destOrd="0" presId="urn:microsoft.com/office/officeart/2005/8/layout/hProcess4"/>
    <dgm:cxn modelId="{E2DE20EB-7B90-FB48-B1DB-C943D94300C0}" type="presOf" srcId="{D5D3D938-6989-F949-A74D-B4590E61BFBF}" destId="{4BAEA2B6-9B04-7944-A3CB-3AA0C8CF5EA3}" srcOrd="0" destOrd="0" presId="urn:microsoft.com/office/officeart/2005/8/layout/hProcess4"/>
    <dgm:cxn modelId="{EB4B1689-A9D1-5644-B4AF-7459A0E11E09}" type="presOf" srcId="{27B64FA2-2F37-C54B-B9C7-81FF60992440}" destId="{C408327A-1DD3-9D41-B796-4CFD61EEDB33}" srcOrd="0" destOrd="0" presId="urn:microsoft.com/office/officeart/2005/8/layout/hProcess4"/>
    <dgm:cxn modelId="{6DEB8582-F9D3-B947-AA23-E83865F081F4}" type="presOf" srcId="{6A9E9B5A-91F3-6A44-AAD1-360D17570CC8}" destId="{F92ECBA5-A310-B542-87E9-CCE280583DBE}" srcOrd="1" destOrd="1" presId="urn:microsoft.com/office/officeart/2005/8/layout/hProcess4"/>
    <dgm:cxn modelId="{50360395-69F9-634E-A048-612CBBCABED9}" srcId="{84C7CE8E-EA7D-7244-BA24-A16ADFDEC58F}" destId="{D4E04830-DAC3-F147-8F0D-C45E4F3CBE8D}" srcOrd="0" destOrd="0" parTransId="{D6AEFAC9-4986-1B41-9C89-676A4E1C5372}" sibTransId="{1BC45DF2-6B21-9F4A-AF9F-09EE47D2CAAF}"/>
    <dgm:cxn modelId="{D7BC96F8-549D-F442-B121-37F5850CBF56}" type="presOf" srcId="{2487B488-47B4-0448-AF38-4F3747F0E506}" destId="{F92ECBA5-A310-B542-87E9-CCE280583DBE}" srcOrd="1" destOrd="0" presId="urn:microsoft.com/office/officeart/2005/8/layout/hProcess4"/>
    <dgm:cxn modelId="{3FE0BC7C-3A68-4747-9174-2B57F4118DEF}" type="presOf" srcId="{2FC7F719-5938-1746-A4C2-28E411FE52D3}" destId="{CD6E10A3-236E-FA45-A22B-E20FD720F627}" srcOrd="0" destOrd="1" presId="urn:microsoft.com/office/officeart/2005/8/layout/hProcess4"/>
    <dgm:cxn modelId="{2831DEA1-4FCA-3749-AD6F-6AABF7F7CAC3}" type="presOf" srcId="{343C0F99-392A-A645-99F8-0AD2E159BE99}" destId="{684DB46B-0F80-7E46-BC2A-24445EE330E8}" srcOrd="1" destOrd="0" presId="urn:microsoft.com/office/officeart/2005/8/layout/hProcess4"/>
    <dgm:cxn modelId="{C1FDFD27-7761-344B-94CB-8B27BC738854}" type="presOf" srcId="{6A9E9B5A-91F3-6A44-AAD1-360D17570CC8}" destId="{FC6B481A-9769-C446-B06A-AD874D6C6ED2}" srcOrd="0" destOrd="1" presId="urn:microsoft.com/office/officeart/2005/8/layout/hProcess4"/>
    <dgm:cxn modelId="{36E7D6DC-DF2F-5C47-B720-E881CF2C20C1}" srcId="{64CD8300-C692-3648-9518-57FD2807AB45}" destId="{761A1E7C-6E78-0D4D-9ECF-ED0A1D6BA0AE}" srcOrd="0" destOrd="0" parTransId="{B516C853-AF9A-FD4B-8908-0EEF125E7C57}" sibTransId="{A9BA5B63-DF7B-1C47-B60E-2ACEAC75F6A4}"/>
    <dgm:cxn modelId="{F7B6B3B9-17CB-BB46-8B69-F15ADC5118AA}" type="presOf" srcId="{D4E04830-DAC3-F147-8F0D-C45E4F3CBE8D}" destId="{B90A29C2-48BA-AA42-848C-F200DAABEDF9}" srcOrd="1" destOrd="0" presId="urn:microsoft.com/office/officeart/2005/8/layout/hProcess4"/>
    <dgm:cxn modelId="{B45F8C73-7108-484D-94D4-EB43B8E50AE5}" type="presOf" srcId="{343C0F99-392A-A645-99F8-0AD2E159BE99}" destId="{1D2326C6-8DF1-A54D-B3E6-7439FEF9387D}" srcOrd="0" destOrd="0" presId="urn:microsoft.com/office/officeart/2005/8/layout/hProcess4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BD378223-AEA5-AD49-A047-78E63A527D23}" type="presOf" srcId="{1137F3B4-FD3A-054B-9E2D-894E73636463}" destId="{F40ECD94-FDC7-0F48-AFEB-DA35E7D37198}" srcOrd="0" destOrd="0" presId="urn:microsoft.com/office/officeart/2005/8/layout/hProcess4"/>
    <dgm:cxn modelId="{2F5072E6-7E6E-F141-9377-4AFA348A1BB2}" type="presOf" srcId="{848DE19C-D865-F341-ABE5-129033F0AD84}" destId="{AB99D070-2BF4-104F-8E50-FB1C83D81D77}" srcOrd="0" destOrd="0" presId="urn:microsoft.com/office/officeart/2005/8/layout/hProcess4"/>
    <dgm:cxn modelId="{CEC8A43A-D962-6849-B705-3A3A19D38E19}" type="presOf" srcId="{64CD8300-C692-3648-9518-57FD2807AB45}" destId="{B33859E7-DCAB-7A4B-AF92-D6C458072AD8}" srcOrd="0" destOrd="0" presId="urn:microsoft.com/office/officeart/2005/8/layout/hProcess4"/>
    <dgm:cxn modelId="{3AF7B045-5976-894E-910B-8AAEBCA32F89}" type="presOf" srcId="{761A1E7C-6E78-0D4D-9ECF-ED0A1D6BA0AE}" destId="{CD6E10A3-236E-FA45-A22B-E20FD720F627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74C02776-860A-6849-B175-15F2A3F74419}" srcId="{64CD8300-C692-3648-9518-57FD2807AB45}" destId="{2FC7F719-5938-1746-A4C2-28E411FE52D3}" srcOrd="1" destOrd="0" parTransId="{5A6D3F1E-2938-D84D-88D9-19BB8624C96E}" sibTransId="{B8F7AA12-21C6-9C46-8433-B5334439BF0A}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24A82E6B-9336-D545-8A24-640B22940EE8}" type="presOf" srcId="{84C7CE8E-EA7D-7244-BA24-A16ADFDEC58F}" destId="{382EFC9B-EE14-E343-8493-5783CFFD7F75}" srcOrd="0" destOrd="0" presId="urn:microsoft.com/office/officeart/2005/8/layout/hProcess4"/>
    <dgm:cxn modelId="{9CF06660-6D43-9848-9887-C3876C8B8DBC}" type="presOf" srcId="{F85F0DB4-66F3-BA4C-BCA0-EF018BB1BDBE}" destId="{3CE8E989-C70A-C247-9506-811767E2C2AE}" srcOrd="0" destOrd="0" presId="urn:microsoft.com/office/officeart/2005/8/layout/hProcess4"/>
    <dgm:cxn modelId="{14EFAE6F-9E0E-CE4C-959E-F7E7F9D37AB1}" type="presOf" srcId="{2FC7F719-5938-1746-A4C2-28E411FE52D3}" destId="{015BA3F8-C406-0D40-8626-637215C512FD}" srcOrd="1" destOrd="1" presId="urn:microsoft.com/office/officeart/2005/8/layout/hProcess4"/>
    <dgm:cxn modelId="{0D56CDE3-78A2-BB4B-859E-E26B28FB62CB}" type="presOf" srcId="{761A1E7C-6E78-0D4D-9ECF-ED0A1D6BA0AE}" destId="{015BA3F8-C406-0D40-8626-637215C512FD}" srcOrd="1" destOrd="0" presId="urn:microsoft.com/office/officeart/2005/8/layout/hProcess4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E6A775BB-1B05-0542-800C-1B94D4C8B4A6}" type="presOf" srcId="{D4E04830-DAC3-F147-8F0D-C45E4F3CBE8D}" destId="{0D84B994-5634-F540-9304-16120A2AAC52}" srcOrd="0" destOrd="0" presId="urn:microsoft.com/office/officeart/2005/8/layout/hProcess4"/>
    <dgm:cxn modelId="{2C2DBB08-F09D-A54D-98CF-A838832BCCBC}" type="presOf" srcId="{2487B488-47B4-0448-AF38-4F3747F0E506}" destId="{FC6B481A-9769-C446-B06A-AD874D6C6ED2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98AC997C-3920-884F-B63C-5DACD31EC4A7}" type="presParOf" srcId="{AB99D070-2BF4-104F-8E50-FB1C83D81D77}" destId="{AECA433F-B1A1-B14C-85ED-9C7804EF7238}" srcOrd="0" destOrd="0" presId="urn:microsoft.com/office/officeart/2005/8/layout/hProcess4"/>
    <dgm:cxn modelId="{80C27EDA-4C35-7B4E-AAC8-08E473969B62}" type="presParOf" srcId="{AB99D070-2BF4-104F-8E50-FB1C83D81D77}" destId="{EB8700A8-A89A-644D-B0B9-5AE103670CAF}" srcOrd="1" destOrd="0" presId="urn:microsoft.com/office/officeart/2005/8/layout/hProcess4"/>
    <dgm:cxn modelId="{7D1616C8-69AF-E747-BDA1-C783ABC345E7}" type="presParOf" srcId="{AB99D070-2BF4-104F-8E50-FB1C83D81D77}" destId="{E82324CE-89D7-7C4D-81DA-C7FA942F0322}" srcOrd="2" destOrd="0" presId="urn:microsoft.com/office/officeart/2005/8/layout/hProcess4"/>
    <dgm:cxn modelId="{132316CE-A9E1-B14F-A525-9E0D6BCD15FA}" type="presParOf" srcId="{E82324CE-89D7-7C4D-81DA-C7FA942F0322}" destId="{A95C5CA4-3F82-F346-9CFA-5E4FB4821992}" srcOrd="0" destOrd="0" presId="urn:microsoft.com/office/officeart/2005/8/layout/hProcess4"/>
    <dgm:cxn modelId="{DE9D0503-64DB-EF4B-B38B-40F72F18B300}" type="presParOf" srcId="{A95C5CA4-3F82-F346-9CFA-5E4FB4821992}" destId="{8B566F39-724D-1F47-B2A9-E4B1AA4CBF73}" srcOrd="0" destOrd="0" presId="urn:microsoft.com/office/officeart/2005/8/layout/hProcess4"/>
    <dgm:cxn modelId="{3A0A2924-9ECE-F64A-B338-6D7BA66764D1}" type="presParOf" srcId="{A95C5CA4-3F82-F346-9CFA-5E4FB4821992}" destId="{CD6E10A3-236E-FA45-A22B-E20FD720F627}" srcOrd="1" destOrd="0" presId="urn:microsoft.com/office/officeart/2005/8/layout/hProcess4"/>
    <dgm:cxn modelId="{439F447C-C7B9-664D-92A3-F689B24F935A}" type="presParOf" srcId="{A95C5CA4-3F82-F346-9CFA-5E4FB4821992}" destId="{015BA3F8-C406-0D40-8626-637215C512FD}" srcOrd="2" destOrd="0" presId="urn:microsoft.com/office/officeart/2005/8/layout/hProcess4"/>
    <dgm:cxn modelId="{75ADE352-2E04-EC4B-814C-33842901CA25}" type="presParOf" srcId="{A95C5CA4-3F82-F346-9CFA-5E4FB4821992}" destId="{B33859E7-DCAB-7A4B-AF92-D6C458072AD8}" srcOrd="3" destOrd="0" presId="urn:microsoft.com/office/officeart/2005/8/layout/hProcess4"/>
    <dgm:cxn modelId="{B54AD8C3-7920-4743-BBAA-4F29210740FD}" type="presParOf" srcId="{A95C5CA4-3F82-F346-9CFA-5E4FB4821992}" destId="{AF27C230-AAD5-914B-94B6-A5574587CDCF}" srcOrd="4" destOrd="0" presId="urn:microsoft.com/office/officeart/2005/8/layout/hProcess4"/>
    <dgm:cxn modelId="{F2E817BD-2248-994C-838F-6D9E3FA2918B}" type="presParOf" srcId="{E82324CE-89D7-7C4D-81DA-C7FA942F0322}" destId="{1C240820-C469-AF49-99CB-46ADD00BF4B7}" srcOrd="1" destOrd="0" presId="urn:microsoft.com/office/officeart/2005/8/layout/hProcess4"/>
    <dgm:cxn modelId="{0BF7E9E7-354F-9944-B800-7602D505A49E}" type="presParOf" srcId="{E82324CE-89D7-7C4D-81DA-C7FA942F0322}" destId="{6DCB76FE-D2C4-6A40-82BE-34FEA1B71149}" srcOrd="2" destOrd="0" presId="urn:microsoft.com/office/officeart/2005/8/layout/hProcess4"/>
    <dgm:cxn modelId="{E11506BA-23CE-9A43-9CDB-BABFDF85EEED}" type="presParOf" srcId="{6DCB76FE-D2C4-6A40-82BE-34FEA1B71149}" destId="{438474B9-812B-E549-8CAB-888ED0D79261}" srcOrd="0" destOrd="0" presId="urn:microsoft.com/office/officeart/2005/8/layout/hProcess4"/>
    <dgm:cxn modelId="{620CD55E-FE74-C84B-ADA8-26020004C91E}" type="presParOf" srcId="{6DCB76FE-D2C4-6A40-82BE-34FEA1B71149}" destId="{1D2326C6-8DF1-A54D-B3E6-7439FEF9387D}" srcOrd="1" destOrd="0" presId="urn:microsoft.com/office/officeart/2005/8/layout/hProcess4"/>
    <dgm:cxn modelId="{89C01C09-73FA-3247-A087-CD8003AC70C9}" type="presParOf" srcId="{6DCB76FE-D2C4-6A40-82BE-34FEA1B71149}" destId="{684DB46B-0F80-7E46-BC2A-24445EE330E8}" srcOrd="2" destOrd="0" presId="urn:microsoft.com/office/officeart/2005/8/layout/hProcess4"/>
    <dgm:cxn modelId="{F7F9952D-5C12-2E46-9CF0-DCD5BAF8F8FB}" type="presParOf" srcId="{6DCB76FE-D2C4-6A40-82BE-34FEA1B71149}" destId="{4BAEA2B6-9B04-7944-A3CB-3AA0C8CF5EA3}" srcOrd="3" destOrd="0" presId="urn:microsoft.com/office/officeart/2005/8/layout/hProcess4"/>
    <dgm:cxn modelId="{B64EDFA2-1F88-C44E-8410-C30B668D9760}" type="presParOf" srcId="{6DCB76FE-D2C4-6A40-82BE-34FEA1B71149}" destId="{BD11E3DB-9BD3-E44F-9B67-D9221FEEE291}" srcOrd="4" destOrd="0" presId="urn:microsoft.com/office/officeart/2005/8/layout/hProcess4"/>
    <dgm:cxn modelId="{27B91090-34CA-2945-BE65-1907F15FCCFD}" type="presParOf" srcId="{E82324CE-89D7-7C4D-81DA-C7FA942F0322}" destId="{F40ECD94-FDC7-0F48-AFEB-DA35E7D37198}" srcOrd="3" destOrd="0" presId="urn:microsoft.com/office/officeart/2005/8/layout/hProcess4"/>
    <dgm:cxn modelId="{C878F5CD-9478-394C-8EC9-4CD7844D4515}" type="presParOf" srcId="{E82324CE-89D7-7C4D-81DA-C7FA942F0322}" destId="{11D6F97B-6407-2C49-BEE9-1DD2BB3D744B}" srcOrd="4" destOrd="0" presId="urn:microsoft.com/office/officeart/2005/8/layout/hProcess4"/>
    <dgm:cxn modelId="{6AB44CE2-A3B8-3B4C-8E6B-F34FB721C1E0}" type="presParOf" srcId="{11D6F97B-6407-2C49-BEE9-1DD2BB3D744B}" destId="{CED152C7-D624-7143-B4EB-DC651FF85BAE}" srcOrd="0" destOrd="0" presId="urn:microsoft.com/office/officeart/2005/8/layout/hProcess4"/>
    <dgm:cxn modelId="{E82AE2F8-D7DD-8443-AF07-38B69AB63BFB}" type="presParOf" srcId="{11D6F97B-6407-2C49-BEE9-1DD2BB3D744B}" destId="{0D84B994-5634-F540-9304-16120A2AAC52}" srcOrd="1" destOrd="0" presId="urn:microsoft.com/office/officeart/2005/8/layout/hProcess4"/>
    <dgm:cxn modelId="{507150C9-7B68-D942-84C2-1AFD336628CF}" type="presParOf" srcId="{11D6F97B-6407-2C49-BEE9-1DD2BB3D744B}" destId="{B90A29C2-48BA-AA42-848C-F200DAABEDF9}" srcOrd="2" destOrd="0" presId="urn:microsoft.com/office/officeart/2005/8/layout/hProcess4"/>
    <dgm:cxn modelId="{DC396A93-6B94-3542-8655-A1540082F86E}" type="presParOf" srcId="{11D6F97B-6407-2C49-BEE9-1DD2BB3D744B}" destId="{382EFC9B-EE14-E343-8493-5783CFFD7F75}" srcOrd="3" destOrd="0" presId="urn:microsoft.com/office/officeart/2005/8/layout/hProcess4"/>
    <dgm:cxn modelId="{925C04D0-6C0E-4B4F-B1E1-ECBAB3846F24}" type="presParOf" srcId="{11D6F97B-6407-2C49-BEE9-1DD2BB3D744B}" destId="{B5BC0564-0F98-8B46-AC6E-241AABF94D63}" srcOrd="4" destOrd="0" presId="urn:microsoft.com/office/officeart/2005/8/layout/hProcess4"/>
    <dgm:cxn modelId="{2226F2AC-AED4-FA44-B045-12FAEB15F915}" type="presParOf" srcId="{E82324CE-89D7-7C4D-81DA-C7FA942F0322}" destId="{C408327A-1DD3-9D41-B796-4CFD61EEDB33}" srcOrd="5" destOrd="0" presId="urn:microsoft.com/office/officeart/2005/8/layout/hProcess4"/>
    <dgm:cxn modelId="{46AE6F30-505B-8046-8FAE-00D884D5D108}" type="presParOf" srcId="{E82324CE-89D7-7C4D-81DA-C7FA942F0322}" destId="{DD288577-6884-964A-A9A9-510615AEC595}" srcOrd="6" destOrd="0" presId="urn:microsoft.com/office/officeart/2005/8/layout/hProcess4"/>
    <dgm:cxn modelId="{93049354-5732-BB4E-820E-F595A66C7D92}" type="presParOf" srcId="{DD288577-6884-964A-A9A9-510615AEC595}" destId="{A05E1C75-8F60-484E-BDAF-096D4E33FFCD}" srcOrd="0" destOrd="0" presId="urn:microsoft.com/office/officeart/2005/8/layout/hProcess4"/>
    <dgm:cxn modelId="{F9B2BBF5-0090-254C-B5E8-E635734996F9}" type="presParOf" srcId="{DD288577-6884-964A-A9A9-510615AEC595}" destId="{FC6B481A-9769-C446-B06A-AD874D6C6ED2}" srcOrd="1" destOrd="0" presId="urn:microsoft.com/office/officeart/2005/8/layout/hProcess4"/>
    <dgm:cxn modelId="{77D8E793-98A7-B549-8BE0-0C940DE33801}" type="presParOf" srcId="{DD288577-6884-964A-A9A9-510615AEC595}" destId="{F92ECBA5-A310-B542-87E9-CCE280583DBE}" srcOrd="2" destOrd="0" presId="urn:microsoft.com/office/officeart/2005/8/layout/hProcess4"/>
    <dgm:cxn modelId="{58F2ECDA-FDCE-2F4B-963D-39AE01E39180}" type="presParOf" srcId="{DD288577-6884-964A-A9A9-510615AEC595}" destId="{3CE8E989-C70A-C247-9506-811767E2C2AE}" srcOrd="3" destOrd="0" presId="urn:microsoft.com/office/officeart/2005/8/layout/hProcess4"/>
    <dgm:cxn modelId="{D683B86E-4252-6340-9214-DCFDB097A430}" type="presParOf" srcId="{DD288577-6884-964A-A9A9-510615AEC595}" destId="{A54FB76C-88EE-9D4F-BFA9-26588DA486BC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 smtClean="0"/>
            <a:t>test sets</a:t>
          </a:r>
          <a:endParaRPr lang="zh-CN" altLang="en-US" dirty="0"/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 smtClean="0"/>
            <a:t>four modeling process</a:t>
          </a:r>
          <a:endParaRPr lang="zh-CN" altLang="en-US" dirty="0"/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 smtClean="0"/>
            <a:t>predict sales volume</a:t>
          </a:r>
          <a:endParaRPr lang="zh-CN" altLang="en-US" dirty="0"/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</dgm:pt>
    <dgm:pt modelId="{A2DD8A21-8CD0-7049-A633-AD2439B9B29D}" type="pres">
      <dgm:prSet presAssocID="{9503F20E-2EAE-3E42-8894-95F219358C79}" presName="sibTrans" presStyleLbl="sibTrans2D1" presStyleIdx="0" presStyleCnt="2"/>
      <dgm:spPr/>
    </dgm:pt>
    <dgm:pt modelId="{D41E1E2C-62DF-6445-9F2F-CEDC070902CC}" type="pres">
      <dgm:prSet presAssocID="{9503F20E-2EAE-3E42-8894-95F219358C79}" presName="connectorText" presStyleLbl="sibTrans2D1" presStyleIdx="0" presStyleCnt="2"/>
      <dgm:spPr/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1BA4E-9A74-FF44-A464-89E171845EAD}" type="pres">
      <dgm:prSet presAssocID="{B0745660-149A-5E4D-98FA-C277D635CD94}" presName="sibTrans" presStyleLbl="sibTrans2D1" presStyleIdx="1" presStyleCnt="2"/>
      <dgm:spPr/>
    </dgm:pt>
    <dgm:pt modelId="{8E7AC11D-3DCB-0547-92ED-C48FA2187DD9}" type="pres">
      <dgm:prSet presAssocID="{B0745660-149A-5E4D-98FA-C277D635CD94}" presName="connectorText" presStyleLbl="sibTrans2D1" presStyleIdx="1" presStyleCnt="2"/>
      <dgm:spPr/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4B9C01-FF51-EC47-9B14-8FE8157FE978}" type="presOf" srcId="{1F4F028D-2E0B-B449-BC80-BF6F5DBBF7EF}" destId="{AD64BB32-A701-AC40-95EB-FBAF49B4D431}" srcOrd="0" destOrd="0" presId="urn:microsoft.com/office/officeart/2005/8/layout/process1"/>
    <dgm:cxn modelId="{977F138D-B96D-284B-8DDF-5846C66A1DA5}" type="presOf" srcId="{B0745660-149A-5E4D-98FA-C277D635CD94}" destId="{3C21BA4E-9A74-FF44-A464-89E171845EAD}" srcOrd="0" destOrd="0" presId="urn:microsoft.com/office/officeart/2005/8/layout/process1"/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DDF4D23-4E22-EC4A-A99D-68544D3469BF}" type="presOf" srcId="{9503F20E-2EAE-3E42-8894-95F219358C79}" destId="{A2DD8A21-8CD0-7049-A633-AD2439B9B29D}" srcOrd="0" destOrd="0" presId="urn:microsoft.com/office/officeart/2005/8/layout/process1"/>
    <dgm:cxn modelId="{70A9FDB4-DCA3-CF42-B73C-A01CFAFE10D6}" type="presOf" srcId="{1942E1AD-12A0-904A-9F9C-4E4A06CF4D5C}" destId="{772CFCC3-6891-FF45-83E9-94CED3CF30EC}" srcOrd="0" destOrd="0" presId="urn:microsoft.com/office/officeart/2005/8/layout/process1"/>
    <dgm:cxn modelId="{6EA1B7D8-5A44-6742-8468-B78878521461}" type="presOf" srcId="{9503F20E-2EAE-3E42-8894-95F219358C79}" destId="{D41E1E2C-62DF-6445-9F2F-CEDC070902CC}" srcOrd="1" destOrd="0" presId="urn:microsoft.com/office/officeart/2005/8/layout/process1"/>
    <dgm:cxn modelId="{1B100B1E-5B22-8B4D-8D7F-2E714D88DA1A}" type="presOf" srcId="{B0745660-149A-5E4D-98FA-C277D635CD94}" destId="{8E7AC11D-3DCB-0547-92ED-C48FA2187DD9}" srcOrd="1" destOrd="0" presId="urn:microsoft.com/office/officeart/2005/8/layout/process1"/>
    <dgm:cxn modelId="{AA154C85-DA68-6E45-9E38-3C3D355197DC}" type="presOf" srcId="{8E049AAA-AE05-7144-BF22-C52388432651}" destId="{7A7297A1-7B90-CC41-8A91-9079B8E443F5}" srcOrd="0" destOrd="0" presId="urn:microsoft.com/office/officeart/2005/8/layout/process1"/>
    <dgm:cxn modelId="{AEF017C9-F464-654A-9618-013A6BC0F581}" type="presOf" srcId="{84CF1E76-5B36-664F-B648-FB80EE5C6D94}" destId="{B87C6973-277B-D84F-8D73-FF2D84392BC0}" srcOrd="0" destOrd="0" presId="urn:microsoft.com/office/officeart/2005/8/layout/process1"/>
    <dgm:cxn modelId="{97F7E831-EE42-F347-8478-D8C2C00CE528}" type="presParOf" srcId="{B87C6973-277B-D84F-8D73-FF2D84392BC0}" destId="{7A7297A1-7B90-CC41-8A91-9079B8E443F5}" srcOrd="0" destOrd="0" presId="urn:microsoft.com/office/officeart/2005/8/layout/process1"/>
    <dgm:cxn modelId="{630720A7-0E0C-6F48-BBBC-9CD4798632CD}" type="presParOf" srcId="{B87C6973-277B-D84F-8D73-FF2D84392BC0}" destId="{A2DD8A21-8CD0-7049-A633-AD2439B9B29D}" srcOrd="1" destOrd="0" presId="urn:microsoft.com/office/officeart/2005/8/layout/process1"/>
    <dgm:cxn modelId="{BF777CA9-9AD6-6B42-8EDD-605DCCEC6DC3}" type="presParOf" srcId="{A2DD8A21-8CD0-7049-A633-AD2439B9B29D}" destId="{D41E1E2C-62DF-6445-9F2F-CEDC070902CC}" srcOrd="0" destOrd="0" presId="urn:microsoft.com/office/officeart/2005/8/layout/process1"/>
    <dgm:cxn modelId="{A0A434D9-744F-0B4F-A911-49B054ADD1EA}" type="presParOf" srcId="{B87C6973-277B-D84F-8D73-FF2D84392BC0}" destId="{772CFCC3-6891-FF45-83E9-94CED3CF30EC}" srcOrd="2" destOrd="0" presId="urn:microsoft.com/office/officeart/2005/8/layout/process1"/>
    <dgm:cxn modelId="{7F37C9ED-C5F9-9547-8BD9-4BECF5871EC5}" type="presParOf" srcId="{B87C6973-277B-D84F-8D73-FF2D84392BC0}" destId="{3C21BA4E-9A74-FF44-A464-89E171845EAD}" srcOrd="3" destOrd="0" presId="urn:microsoft.com/office/officeart/2005/8/layout/process1"/>
    <dgm:cxn modelId="{A8807004-64A4-8C49-B947-EB0388BAF22B}" type="presParOf" srcId="{3C21BA4E-9A74-FF44-A464-89E171845EAD}" destId="{8E7AC11D-3DCB-0547-92ED-C48FA2187DD9}" srcOrd="0" destOrd="0" presId="urn:microsoft.com/office/officeart/2005/8/layout/process1"/>
    <dgm:cxn modelId="{0DF03C63-E71B-1B40-B59A-BB3AA8857D7E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dirty="0" smtClean="0"/>
            <a:t>continuous variables</a:t>
          </a:r>
          <a:endParaRPr lang="zh-CN" altLang="en-US" sz="3200" dirty="0"/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dirty="0" smtClean="0"/>
            <a:t>1% increase or decrease</a:t>
          </a:r>
          <a:endParaRPr lang="zh-CN" altLang="en-US" sz="1800" dirty="0"/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dirty="0" smtClean="0"/>
            <a:t>Principal Component Regression: 1%</a:t>
          </a:r>
          <a:endParaRPr lang="zh-CN" altLang="en-US" sz="1800" dirty="0"/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dirty="0" smtClean="0"/>
            <a:t>discrete variables</a:t>
          </a:r>
          <a:endParaRPr lang="zh-CN" altLang="en-US" sz="3200" dirty="0"/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dirty="0" smtClean="0"/>
            <a:t>change the value of one property to adjacent category each time</a:t>
          </a:r>
          <a:endParaRPr lang="zh-CN" altLang="en-US" sz="1800" dirty="0"/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dirty="0" err="1" smtClean="0"/>
            <a:t>eg</a:t>
          </a:r>
          <a:r>
            <a:rPr lang="en-US" altLang="zh-CN" sz="1800" dirty="0" smtClean="0"/>
            <a:t>. 2G to 4G</a:t>
          </a:r>
          <a:endParaRPr lang="zh-CN" altLang="en-US" sz="1800" dirty="0"/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dirty="0" smtClean="0"/>
            <a:t>Bayes Distinction: 0</a:t>
          </a:r>
          <a:endParaRPr lang="zh-CN" altLang="en-US" sz="1800" dirty="0"/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dirty="0" smtClean="0"/>
            <a:t>BP neural network: 1%</a:t>
          </a:r>
          <a:endParaRPr lang="zh-CN" altLang="en-US" sz="1800" dirty="0"/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dirty="0" smtClean="0"/>
            <a:t>largest unchanged</a:t>
          </a:r>
          <a:endParaRPr lang="zh-CN" altLang="en-US" sz="1800" dirty="0"/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dirty="0" smtClean="0"/>
            <a:t>The output changes 1%</a:t>
          </a:r>
          <a:endParaRPr lang="zh-CN" altLang="en-US" sz="1800" dirty="0"/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0142B61-1CAF-674A-9EE5-1D992CED5750}" type="pres">
      <dgm:prSet presAssocID="{F692FDB5-934F-574C-A9F5-DD9CDA32497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F869F146-61D8-3744-9FC9-26BBFA77D647}" type="presOf" srcId="{DF358B34-2414-314E-BC97-E57C644CB3F4}" destId="{50142B61-1CAF-674A-9EE5-1D992CED5750}" srcOrd="0" destOrd="1" presId="urn:microsoft.com/office/officeart/2005/8/layout/vList5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B542D900-32DB-D24F-A8A2-E8E5FFCCB805}" type="presOf" srcId="{D44D2E81-D304-E042-BAE1-19127F3AF28D}" destId="{50142B61-1CAF-674A-9EE5-1D992CED5750}" srcOrd="0" destOrd="3" presId="urn:microsoft.com/office/officeart/2005/8/layout/vList5"/>
    <dgm:cxn modelId="{ED7264C3-5E7F-B24E-8C39-39F13D50865E}" type="presOf" srcId="{D6A8B742-2DA3-8348-821E-09EEAED89984}" destId="{524AE243-61FD-3841-979E-087FD56EAE94}" srcOrd="0" destOrd="0" presId="urn:microsoft.com/office/officeart/2005/8/layout/vList5"/>
    <dgm:cxn modelId="{DF65454C-E664-A242-8ED3-6DE54EE9FC78}" type="presOf" srcId="{0B2BD3CC-56AC-6B42-9BE6-379A33FBA600}" destId="{50142B61-1CAF-674A-9EE5-1D992CED5750}" srcOrd="0" destOrd="0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CA5C8377-D1F3-654A-B911-7C4334632A51}" type="presOf" srcId="{F692FDB5-934F-574C-A9F5-DD9CDA324976}" destId="{D9B0A46D-5D61-6D46-8D9F-36AA40FF06CB}" srcOrd="0" destOrd="0" presId="urn:microsoft.com/office/officeart/2005/8/layout/vList5"/>
    <dgm:cxn modelId="{83B0B961-B5E2-D44D-8C46-3171C6DEB323}" type="presOf" srcId="{0F6C09D3-D10C-EE46-9CB5-3F0F31D675D1}" destId="{50142B61-1CAF-674A-9EE5-1D992CED5750}" srcOrd="0" destOrd="2" presId="urn:microsoft.com/office/officeart/2005/8/layout/vList5"/>
    <dgm:cxn modelId="{17965DBA-5266-3E45-A5B2-51BDB2325EC4}" type="presOf" srcId="{45085373-A4B3-1248-8718-DC61E572AADA}" destId="{7B6EEDF1-A93D-CC4E-95BB-2392E8DBE68C}" srcOrd="0" destOrd="2" presId="urn:microsoft.com/office/officeart/2005/8/layout/vList5"/>
    <dgm:cxn modelId="{6F6D2859-088E-D849-B059-FA6043FD3C3A}" type="presOf" srcId="{6B0E67D2-B96E-1A4E-B797-DE74A629478A}" destId="{7B6EEDF1-A93D-CC4E-95BB-2392E8DBE68C}" srcOrd="0" destOrd="0" presId="urn:microsoft.com/office/officeart/2005/8/layout/vList5"/>
    <dgm:cxn modelId="{3B67552D-FAC0-084B-B185-6315B8D710F3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8E1B9FDB-9353-B549-BAF9-FFF761E87CDB}" type="presOf" srcId="{674725D4-160D-2F4D-B334-8AAD808ABA10}" destId="{6E7868D7-D2DB-7E45-81D4-0B1F66F06B86}" srcOrd="0" destOrd="0" presId="urn:microsoft.com/office/officeart/2005/8/layout/vList5"/>
    <dgm:cxn modelId="{C5133863-C244-A543-80DA-4C11C3ADEC01}" type="presOf" srcId="{E6C0181F-B948-7D47-8BC4-3B3BB392F3BB}" destId="{7B6EEDF1-A93D-CC4E-95BB-2392E8DBE68C}" srcOrd="0" destOrd="1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E00044E2-5C2E-1049-B8ED-B514C55BD62C}" type="presParOf" srcId="{6E7868D7-D2DB-7E45-81D4-0B1F66F06B86}" destId="{57514513-429E-954E-9D7B-8BA00F98A36C}" srcOrd="0" destOrd="0" presId="urn:microsoft.com/office/officeart/2005/8/layout/vList5"/>
    <dgm:cxn modelId="{D42BA51F-E5A0-A94F-9BAB-E6E3A98AA1F8}" type="presParOf" srcId="{57514513-429E-954E-9D7B-8BA00F98A36C}" destId="{D9B0A46D-5D61-6D46-8D9F-36AA40FF06CB}" srcOrd="0" destOrd="0" presId="urn:microsoft.com/office/officeart/2005/8/layout/vList5"/>
    <dgm:cxn modelId="{0D460861-0C6E-5C41-84A0-E4C9DEC96633}" type="presParOf" srcId="{57514513-429E-954E-9D7B-8BA00F98A36C}" destId="{50142B61-1CAF-674A-9EE5-1D992CED5750}" srcOrd="1" destOrd="0" presId="urn:microsoft.com/office/officeart/2005/8/layout/vList5"/>
    <dgm:cxn modelId="{7B9B103D-1E8B-614E-BACE-51D59FEE64FF}" type="presParOf" srcId="{6E7868D7-D2DB-7E45-81D4-0B1F66F06B86}" destId="{875E328D-D8CC-8848-B061-D90D44FB4E7C}" srcOrd="1" destOrd="0" presId="urn:microsoft.com/office/officeart/2005/8/layout/vList5"/>
    <dgm:cxn modelId="{BEF0E44B-48D6-F642-9F18-42944DB86629}" type="presParOf" srcId="{6E7868D7-D2DB-7E45-81D4-0B1F66F06B86}" destId="{E5156FA5-AA5A-1A49-A4BD-EE91568ED0BE}" srcOrd="2" destOrd="0" presId="urn:microsoft.com/office/officeart/2005/8/layout/vList5"/>
    <dgm:cxn modelId="{7B487516-7851-4848-9A0E-57A46544039D}" type="presParOf" srcId="{E5156FA5-AA5A-1A49-A4BD-EE91568ED0BE}" destId="{524AE243-61FD-3841-979E-087FD56EAE94}" srcOrd="0" destOrd="0" presId="urn:microsoft.com/office/officeart/2005/8/layout/vList5"/>
    <dgm:cxn modelId="{75C9DF00-B37D-B146-8191-B1556A7EC98F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2656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 smtClean="0"/>
            <a:t>Ali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Express</a:t>
          </a:r>
          <a:endParaRPr lang="zh-CN" altLang="en-US" sz="2400" b="1" kern="1200" dirty="0"/>
        </a:p>
      </dsp:txBody>
      <dsp:txXfrm>
        <a:off x="34846" y="2190286"/>
        <a:ext cx="1631574" cy="1034683"/>
      </dsp:txXfrm>
    </dsp:sp>
    <dsp:sp modelId="{1C240820-C469-AF49-99CB-46ADD00BF4B7}">
      <dsp:nvSpPr>
        <dsp:cNvPr id="0" name=""/>
        <dsp:cNvSpPr/>
      </dsp:nvSpPr>
      <dsp:spPr>
        <a:xfrm>
          <a:off x="961302" y="2396051"/>
          <a:ext cx="1987725" cy="1987725"/>
        </a:xfrm>
        <a:prstGeom prst="leftCircularArrow">
          <a:avLst>
            <a:gd name="adj1" fmla="val 2262"/>
            <a:gd name="adj2" fmla="val 272632"/>
            <a:gd name="adj3" fmla="val 2048142"/>
            <a:gd name="adj4" fmla="val 9024489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379534" y="3257159"/>
          <a:ext cx="1507514" cy="599488"/>
        </a:xfrm>
        <a:prstGeom prst="roundRect">
          <a:avLst>
            <a:gd name="adj" fmla="val 10000"/>
          </a:avLst>
        </a:prstGeom>
        <a:solidFill>
          <a:srgbClr val="FF9A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Raw Data</a:t>
          </a:r>
          <a:endParaRPr lang="zh-CN" altLang="en-US" sz="1800" b="1" kern="1200" dirty="0"/>
        </a:p>
      </dsp:txBody>
      <dsp:txXfrm>
        <a:off x="397092" y="3274717"/>
        <a:ext cx="1472398" cy="564372"/>
      </dsp:txXfrm>
    </dsp:sp>
    <dsp:sp modelId="{1D2326C6-8DF1-A54D-B3E6-7439FEF9387D}">
      <dsp:nvSpPr>
        <dsp:cNvPr id="0" name=""/>
        <dsp:cNvSpPr/>
      </dsp:nvSpPr>
      <dsp:spPr>
        <a:xfrm>
          <a:off x="2101153" y="2158096"/>
          <a:ext cx="2086685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smtClean="0"/>
            <a:t>Extract relevant variables</a:t>
          </a:r>
          <a:endParaRPr lang="zh-CN" altLang="en-US" sz="1800" b="1" kern="1200" dirty="0"/>
        </a:p>
      </dsp:txBody>
      <dsp:txXfrm>
        <a:off x="2133343" y="2490030"/>
        <a:ext cx="2022305" cy="1034683"/>
      </dsp:txXfrm>
    </dsp:sp>
    <dsp:sp modelId="{F40ECD94-FDC7-0F48-AFEB-DA35E7D37198}">
      <dsp:nvSpPr>
        <dsp:cNvPr id="0" name=""/>
        <dsp:cNvSpPr/>
      </dsp:nvSpPr>
      <dsp:spPr>
        <a:xfrm>
          <a:off x="3292395" y="1296139"/>
          <a:ext cx="1987725" cy="1987725"/>
        </a:xfrm>
        <a:prstGeom prst="circularArrow">
          <a:avLst>
            <a:gd name="adj1" fmla="val 2262"/>
            <a:gd name="adj2" fmla="val 272632"/>
            <a:gd name="adj3" fmla="val 19551858"/>
            <a:gd name="adj4" fmla="val 12575511"/>
            <a:gd name="adj5" fmla="val 2639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2673397" y="1858351"/>
          <a:ext cx="1507514" cy="599488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Data Extraction</a:t>
          </a:r>
          <a:endParaRPr lang="zh-CN" altLang="en-US" sz="1800" b="1" kern="1200" dirty="0"/>
        </a:p>
      </dsp:txBody>
      <dsp:txXfrm>
        <a:off x="2690955" y="1875909"/>
        <a:ext cx="1472398" cy="564372"/>
      </dsp:txXfrm>
    </dsp:sp>
    <dsp:sp modelId="{0D84B994-5634-F540-9304-16120A2AAC52}">
      <dsp:nvSpPr>
        <dsp:cNvPr id="0" name=""/>
        <dsp:cNvSpPr/>
      </dsp:nvSpPr>
      <dsp:spPr>
        <a:xfrm>
          <a:off x="4401941" y="2158096"/>
          <a:ext cx="1695954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 smtClean="0"/>
            <a:t>Reduce variables</a:t>
          </a:r>
          <a:endParaRPr lang="zh-CN" altLang="en-US" sz="2400" b="1" kern="1200" dirty="0"/>
        </a:p>
      </dsp:txBody>
      <dsp:txXfrm>
        <a:off x="4434131" y="2190286"/>
        <a:ext cx="1631574" cy="1034683"/>
      </dsp:txXfrm>
    </dsp:sp>
    <dsp:sp modelId="{C408327A-1DD3-9D41-B796-4CFD61EEDB33}">
      <dsp:nvSpPr>
        <dsp:cNvPr id="0" name=""/>
        <dsp:cNvSpPr/>
      </dsp:nvSpPr>
      <dsp:spPr>
        <a:xfrm>
          <a:off x="5361364" y="2404944"/>
          <a:ext cx="1975818" cy="1975818"/>
        </a:xfrm>
        <a:prstGeom prst="leftCircularArrow">
          <a:avLst>
            <a:gd name="adj1" fmla="val 2276"/>
            <a:gd name="adj2" fmla="val 274361"/>
            <a:gd name="adj3" fmla="val 2049871"/>
            <a:gd name="adj4" fmla="val 9024489"/>
            <a:gd name="adj5" fmla="val 2655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4778820" y="3257159"/>
          <a:ext cx="1507514" cy="599488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Data Process</a:t>
          </a:r>
          <a:endParaRPr lang="zh-CN" altLang="en-US" sz="1800" b="1" kern="1200" dirty="0"/>
        </a:p>
      </dsp:txBody>
      <dsp:txXfrm>
        <a:off x="4796378" y="3274717"/>
        <a:ext cx="1472398" cy="564372"/>
      </dsp:txXfrm>
    </dsp:sp>
    <dsp:sp modelId="{FC6B481A-9769-C446-B06A-AD874D6C6ED2}">
      <dsp:nvSpPr>
        <dsp:cNvPr id="0" name=""/>
        <dsp:cNvSpPr/>
      </dsp:nvSpPr>
      <dsp:spPr>
        <a:xfrm>
          <a:off x="6500438" y="2158096"/>
          <a:ext cx="2065977" cy="13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 smtClean="0"/>
            <a:t>qualitative conclusions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 smtClean="0"/>
            <a:t>single variable</a:t>
          </a:r>
          <a:endParaRPr lang="zh-CN" altLang="en-US" sz="2000" b="1" kern="1200" dirty="0"/>
        </a:p>
      </dsp:txBody>
      <dsp:txXfrm>
        <a:off x="6532628" y="2490030"/>
        <a:ext cx="2001597" cy="1034683"/>
      </dsp:txXfrm>
    </dsp:sp>
    <dsp:sp modelId="{3CE8E989-C70A-C247-9506-811767E2C2AE}">
      <dsp:nvSpPr>
        <dsp:cNvPr id="0" name=""/>
        <dsp:cNvSpPr/>
      </dsp:nvSpPr>
      <dsp:spPr>
        <a:xfrm>
          <a:off x="7062328" y="1858351"/>
          <a:ext cx="1507514" cy="599488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Modeling</a:t>
          </a:r>
          <a:endParaRPr lang="zh-CN" altLang="en-US" sz="1800" b="1" kern="1200" dirty="0"/>
        </a:p>
      </dsp:txBody>
      <dsp:txXfrm>
        <a:off x="7079886" y="1875909"/>
        <a:ext cx="1472398" cy="56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E10A3-236E-FA45-A22B-E20FD720F627}">
      <dsp:nvSpPr>
        <dsp:cNvPr id="0" name=""/>
        <dsp:cNvSpPr/>
      </dsp:nvSpPr>
      <dsp:spPr>
        <a:xfrm>
          <a:off x="6957867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smtClean="0"/>
            <a:t>quantitative conclusions</a:t>
          </a:r>
          <a:endParaRPr lang="zh-CN" altLang="en-US" sz="1600" b="1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smtClean="0"/>
            <a:t>multi-variables</a:t>
          </a:r>
          <a:endParaRPr lang="zh-CN" altLang="en-US" sz="1600" b="1" kern="1200" dirty="0"/>
        </a:p>
      </dsp:txBody>
      <dsp:txXfrm>
        <a:off x="6988453" y="2223549"/>
        <a:ext cx="1550233" cy="983099"/>
      </dsp:txXfrm>
    </dsp:sp>
    <dsp:sp modelId="{1C240820-C469-AF49-99CB-46ADD00BF4B7}">
      <dsp:nvSpPr>
        <dsp:cNvPr id="0" name=""/>
        <dsp:cNvSpPr/>
      </dsp:nvSpPr>
      <dsp:spPr>
        <a:xfrm>
          <a:off x="5991146" y="2595925"/>
          <a:ext cx="1651828" cy="1651828"/>
        </a:xfrm>
        <a:prstGeom prst="circularArrow">
          <a:avLst>
            <a:gd name="adj1" fmla="val 2586"/>
            <a:gd name="adj2" fmla="val 314062"/>
            <a:gd name="adj3" fmla="val 8710427"/>
            <a:gd name="adj4" fmla="val 1775511"/>
            <a:gd name="adj5" fmla="val 3017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3859E7-DCAB-7A4B-AF92-D6C458072AD8}">
      <dsp:nvSpPr>
        <dsp:cNvPr id="0" name=""/>
        <dsp:cNvSpPr/>
      </dsp:nvSpPr>
      <dsp:spPr>
        <a:xfrm>
          <a:off x="6602162" y="3237234"/>
          <a:ext cx="1785680" cy="569602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Optimization</a:t>
          </a:r>
          <a:endParaRPr lang="zh-CN" altLang="en-US" sz="1800" b="1" kern="1200" dirty="0"/>
        </a:p>
      </dsp:txBody>
      <dsp:txXfrm>
        <a:off x="6618845" y="3253917"/>
        <a:ext cx="1752314" cy="536236"/>
      </dsp:txXfrm>
    </dsp:sp>
    <dsp:sp modelId="{1D2326C6-8DF1-A54D-B3E6-7439FEF9387D}">
      <dsp:nvSpPr>
        <dsp:cNvPr id="0" name=""/>
        <dsp:cNvSpPr/>
      </dsp:nvSpPr>
      <dsp:spPr>
        <a:xfrm>
          <a:off x="4787327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 smtClean="0"/>
            <a:t>predict sales volume</a:t>
          </a:r>
          <a:endParaRPr lang="zh-CN" altLang="en-US" sz="1800" b="1" kern="1200" dirty="0"/>
        </a:p>
      </dsp:txBody>
      <dsp:txXfrm>
        <a:off x="4817913" y="2508351"/>
        <a:ext cx="1550233" cy="983099"/>
      </dsp:txXfrm>
    </dsp:sp>
    <dsp:sp modelId="{F40ECD94-FDC7-0F48-AFEB-DA35E7D37198}">
      <dsp:nvSpPr>
        <dsp:cNvPr id="0" name=""/>
        <dsp:cNvSpPr/>
      </dsp:nvSpPr>
      <dsp:spPr>
        <a:xfrm>
          <a:off x="3283144" y="1321728"/>
          <a:ext cx="2226787" cy="2226787"/>
        </a:xfrm>
        <a:prstGeom prst="leftCircularArrow">
          <a:avLst>
            <a:gd name="adj1" fmla="val 1918"/>
            <a:gd name="adj2" fmla="val 229417"/>
            <a:gd name="adj3" fmla="val 12804928"/>
            <a:gd name="adj4" fmla="val 19824489"/>
            <a:gd name="adj5" fmla="val 2238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AEA2B6-9B04-7944-A3CB-3AA0C8CF5EA3}">
      <dsp:nvSpPr>
        <dsp:cNvPr id="0" name=""/>
        <dsp:cNvSpPr/>
      </dsp:nvSpPr>
      <dsp:spPr>
        <a:xfrm>
          <a:off x="4608282" y="1908162"/>
          <a:ext cx="1432360" cy="569602"/>
        </a:xfrm>
        <a:prstGeom prst="roundRect">
          <a:avLst>
            <a:gd name="adj" fmla="val 10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Application</a:t>
          </a:r>
          <a:endParaRPr lang="zh-CN" altLang="en-US" sz="1800" b="1" kern="1200" dirty="0"/>
        </a:p>
      </dsp:txBody>
      <dsp:txXfrm>
        <a:off x="4624965" y="1924845"/>
        <a:ext cx="1398994" cy="536236"/>
      </dsp:txXfrm>
    </dsp:sp>
    <dsp:sp modelId="{0D84B994-5634-F540-9304-16120A2AAC52}">
      <dsp:nvSpPr>
        <dsp:cNvPr id="0" name=""/>
        <dsp:cNvSpPr/>
      </dsp:nvSpPr>
      <dsp:spPr>
        <a:xfrm>
          <a:off x="2156378" y="2192963"/>
          <a:ext cx="2248474" cy="132907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 smtClean="0"/>
            <a:t>precision assessment</a:t>
          </a:r>
          <a:endParaRPr lang="zh-CN" altLang="en-US" sz="2400" b="1" kern="1200" dirty="0"/>
        </a:p>
      </dsp:txBody>
      <dsp:txXfrm>
        <a:off x="2186964" y="2223549"/>
        <a:ext cx="2187302" cy="983099"/>
      </dsp:txXfrm>
    </dsp:sp>
    <dsp:sp modelId="{C408327A-1DD3-9D41-B796-4CFD61EEDB33}">
      <dsp:nvSpPr>
        <dsp:cNvPr id="0" name=""/>
        <dsp:cNvSpPr/>
      </dsp:nvSpPr>
      <dsp:spPr>
        <a:xfrm>
          <a:off x="1370416" y="2482392"/>
          <a:ext cx="1788129" cy="1788129"/>
        </a:xfrm>
        <a:prstGeom prst="circularArrow">
          <a:avLst>
            <a:gd name="adj1" fmla="val 2389"/>
            <a:gd name="adj2" fmla="val 288801"/>
            <a:gd name="adj3" fmla="val 8680743"/>
            <a:gd name="adj4" fmla="val 1720565"/>
            <a:gd name="adj5" fmla="val 2787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2EFC9B-EE14-E343-8493-5783CFFD7F75}">
      <dsp:nvSpPr>
        <dsp:cNvPr id="0" name=""/>
        <dsp:cNvSpPr/>
      </dsp:nvSpPr>
      <dsp:spPr>
        <a:xfrm>
          <a:off x="1993339" y="3213670"/>
          <a:ext cx="2029883" cy="56960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Sensitivity Analysis</a:t>
          </a:r>
          <a:endParaRPr lang="zh-CN" altLang="en-US" sz="1800" b="1" kern="1200" dirty="0"/>
        </a:p>
      </dsp:txBody>
      <dsp:txXfrm>
        <a:off x="2010022" y="3230353"/>
        <a:ext cx="1996517" cy="536236"/>
      </dsp:txXfrm>
    </dsp:sp>
    <dsp:sp modelId="{FC6B481A-9769-C446-B06A-AD874D6C6ED2}">
      <dsp:nvSpPr>
        <dsp:cNvPr id="0" name=""/>
        <dsp:cNvSpPr/>
      </dsp:nvSpPr>
      <dsp:spPr>
        <a:xfrm>
          <a:off x="182271" y="2192963"/>
          <a:ext cx="1611405" cy="132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smtClean="0"/>
            <a:t>statistic results</a:t>
          </a:r>
          <a:endParaRPr lang="zh-CN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smtClean="0"/>
            <a:t>strength and weakness</a:t>
          </a:r>
          <a:endParaRPr lang="zh-CN" altLang="en-US" sz="1600" b="1" kern="1200" dirty="0"/>
        </a:p>
      </dsp:txBody>
      <dsp:txXfrm>
        <a:off x="212857" y="2508351"/>
        <a:ext cx="1550233" cy="983099"/>
      </dsp:txXfrm>
    </dsp:sp>
    <dsp:sp modelId="{3CE8E989-C70A-C247-9506-811767E2C2AE}">
      <dsp:nvSpPr>
        <dsp:cNvPr id="0" name=""/>
        <dsp:cNvSpPr/>
      </dsp:nvSpPr>
      <dsp:spPr>
        <a:xfrm>
          <a:off x="3226" y="1908162"/>
          <a:ext cx="1432360" cy="56960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Conclusion</a:t>
          </a:r>
          <a:endParaRPr lang="zh-CN" altLang="en-US" sz="1800" b="1" kern="1200" dirty="0"/>
        </a:p>
      </dsp:txBody>
      <dsp:txXfrm>
        <a:off x="19909" y="1924845"/>
        <a:ext cx="1398994" cy="536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97A1-7B90-CC41-8A91-9079B8E443F5}">
      <dsp:nvSpPr>
        <dsp:cNvPr id="0" name=""/>
        <dsp:cNvSpPr/>
      </dsp:nvSpPr>
      <dsp:spPr>
        <a:xfrm>
          <a:off x="3944" y="385638"/>
          <a:ext cx="1179018" cy="972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test sets</a:t>
          </a:r>
          <a:endParaRPr lang="zh-CN" altLang="en-US" sz="1800" kern="1200" dirty="0"/>
        </a:p>
      </dsp:txBody>
      <dsp:txXfrm>
        <a:off x="32433" y="414127"/>
        <a:ext cx="1122040" cy="915712"/>
      </dsp:txXfrm>
    </dsp:sp>
    <dsp:sp modelId="{A2DD8A21-8CD0-7049-A633-AD2439B9B29D}">
      <dsp:nvSpPr>
        <dsp:cNvPr id="0" name=""/>
        <dsp:cNvSpPr/>
      </dsp:nvSpPr>
      <dsp:spPr>
        <a:xfrm>
          <a:off x="1300865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00865" y="784264"/>
        <a:ext cx="174966" cy="175438"/>
      </dsp:txXfrm>
    </dsp:sp>
    <dsp:sp modelId="{772CFCC3-6891-FF45-83E9-94CED3CF30EC}">
      <dsp:nvSpPr>
        <dsp:cNvPr id="0" name=""/>
        <dsp:cNvSpPr/>
      </dsp:nvSpPr>
      <dsp:spPr>
        <a:xfrm>
          <a:off x="1654570" y="385638"/>
          <a:ext cx="1179018" cy="972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four modeling process</a:t>
          </a:r>
          <a:endParaRPr lang="zh-CN" altLang="en-US" sz="1800" kern="1200" dirty="0"/>
        </a:p>
      </dsp:txBody>
      <dsp:txXfrm>
        <a:off x="1683059" y="414127"/>
        <a:ext cx="1122040" cy="915712"/>
      </dsp:txXfrm>
    </dsp:sp>
    <dsp:sp modelId="{3C21BA4E-9A74-FF44-A464-89E171845EAD}">
      <dsp:nvSpPr>
        <dsp:cNvPr id="0" name=""/>
        <dsp:cNvSpPr/>
      </dsp:nvSpPr>
      <dsp:spPr>
        <a:xfrm>
          <a:off x="2951491" y="725785"/>
          <a:ext cx="249951" cy="2923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51491" y="784264"/>
        <a:ext cx="174966" cy="175438"/>
      </dsp:txXfrm>
    </dsp:sp>
    <dsp:sp modelId="{AD64BB32-A701-AC40-95EB-FBAF49B4D431}">
      <dsp:nvSpPr>
        <dsp:cNvPr id="0" name=""/>
        <dsp:cNvSpPr/>
      </dsp:nvSpPr>
      <dsp:spPr>
        <a:xfrm>
          <a:off x="3305196" y="385638"/>
          <a:ext cx="1179018" cy="972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predict sales volume</a:t>
          </a:r>
          <a:endParaRPr lang="zh-CN" altLang="en-US" sz="1800" kern="1200" dirty="0"/>
        </a:p>
      </dsp:txBody>
      <dsp:txXfrm>
        <a:off x="3333685" y="414127"/>
        <a:ext cx="1122040" cy="915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42B61-1CAF-674A-9EE5-1D992CED5750}">
      <dsp:nvSpPr>
        <dsp:cNvPr id="0" name=""/>
        <dsp:cNvSpPr/>
      </dsp:nvSpPr>
      <dsp:spPr>
        <a:xfrm rot="5400000">
          <a:off x="3799661" y="-1314757"/>
          <a:ext cx="1214456" cy="41476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/>
            <a:t>1% increase or decrease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/>
            <a:t>Principal Component Regression: 1%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Bayes Distinction: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BP neural network: 1%</a:t>
          </a:r>
          <a:endParaRPr lang="zh-CN" altLang="en-US" sz="1800" kern="1200" dirty="0"/>
        </a:p>
      </dsp:txBody>
      <dsp:txXfrm rot="-5400000">
        <a:off x="2333060" y="211129"/>
        <a:ext cx="4088375" cy="1095886"/>
      </dsp:txXfrm>
    </dsp:sp>
    <dsp:sp modelId="{D9B0A46D-5D61-6D46-8D9F-36AA40FF06CB}">
      <dsp:nvSpPr>
        <dsp:cNvPr id="0" name=""/>
        <dsp:cNvSpPr/>
      </dsp:nvSpPr>
      <dsp:spPr>
        <a:xfrm>
          <a:off x="0" y="37"/>
          <a:ext cx="2333059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continuous variables</a:t>
          </a:r>
          <a:endParaRPr lang="zh-CN" altLang="en-US" sz="3200" kern="1200" dirty="0"/>
        </a:p>
      </dsp:txBody>
      <dsp:txXfrm>
        <a:off x="74106" y="74143"/>
        <a:ext cx="2184847" cy="1369858"/>
      </dsp:txXfrm>
    </dsp:sp>
    <dsp:sp modelId="{7B6EEDF1-A93D-CC4E-95BB-2392E8DBE68C}">
      <dsp:nvSpPr>
        <dsp:cNvPr id="0" name=""/>
        <dsp:cNvSpPr/>
      </dsp:nvSpPr>
      <dsp:spPr>
        <a:xfrm rot="5400000">
          <a:off x="3725518" y="279216"/>
          <a:ext cx="1362741" cy="41476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/>
            <a:t>change the value of one property to adjacent category each time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err="1" smtClean="0"/>
            <a:t>eg</a:t>
          </a:r>
          <a:r>
            <a:rPr lang="en-US" altLang="zh-CN" sz="1800" kern="1200" dirty="0" smtClean="0"/>
            <a:t>. 2G to 4G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/>
            <a:t>largest unchanged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smtClean="0"/>
            <a:t>The output changes 1%</a:t>
          </a:r>
          <a:endParaRPr lang="zh-CN" altLang="en-US" sz="1800" kern="1200" dirty="0"/>
        </a:p>
      </dsp:txBody>
      <dsp:txXfrm rot="-5400000">
        <a:off x="2333059" y="1738199"/>
        <a:ext cx="4081136" cy="1229693"/>
      </dsp:txXfrm>
    </dsp:sp>
    <dsp:sp modelId="{524AE243-61FD-3841-979E-087FD56EAE94}">
      <dsp:nvSpPr>
        <dsp:cNvPr id="0" name=""/>
        <dsp:cNvSpPr/>
      </dsp:nvSpPr>
      <dsp:spPr>
        <a:xfrm>
          <a:off x="0" y="1594011"/>
          <a:ext cx="2333059" cy="15180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discrete variables</a:t>
          </a:r>
          <a:endParaRPr lang="zh-CN" altLang="en-US" sz="3200" kern="1200" dirty="0"/>
        </a:p>
      </dsp:txBody>
      <dsp:txXfrm>
        <a:off x="74106" y="1668117"/>
        <a:ext cx="2184847" cy="1369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CB011-8744-B643-8CC8-D337F01AC467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2F40-D4D8-134F-8391-F24552C5E5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71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DD64-1640-4426-A643-B2D6B45898A7}" type="datetime1">
              <a:rPr lang="zh-CN" altLang="en-US"/>
              <a:pPr>
                <a:defRPr/>
              </a:pPr>
              <a:t>2018/12/3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15113" y="6453188"/>
            <a:ext cx="2133600" cy="2682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CF3C0E-2F25-41D1-A31D-62ED018893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050" y="0"/>
            <a:ext cx="912495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1331640" y="1484784"/>
            <a:ext cx="6717207" cy="2285233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and Prediction of </a:t>
            </a:r>
            <a:endParaRPr lang="en-US" altLang="zh-CN" sz="4800" b="1" dirty="0" smtClean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Cell </a:t>
            </a: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Phone Sales </a:t>
            </a:r>
          </a:p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on Various Techniques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31"/>
          <p:cNvSpPr txBox="1"/>
          <p:nvPr/>
        </p:nvSpPr>
        <p:spPr>
          <a:xfrm>
            <a:off x="1251441" y="386104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483" y="458112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0199" y="544522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  <a:endParaRPr lang="en-US" altLang="zh-CN" sz="2800" b="1" dirty="0">
              <a:solidFill>
                <a:srgbClr val="91858F"/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96509141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09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Sensitivity Analysis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 assess the accuracy and stability of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1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smtClean="0"/>
                <a:t>Click rate</a:t>
              </a:r>
              <a:r>
                <a:rPr kumimoji="1" lang="zh-CN" altLang="en-US" sz="2800" b="1" dirty="0" smtClean="0"/>
                <a:t>：</a:t>
              </a:r>
              <a:r>
                <a:rPr kumimoji="1" lang="en-US" altLang="zh-CN" sz="2800" b="1" dirty="0"/>
                <a:t>9.81</a:t>
              </a:r>
              <a:endParaRPr kumimoji="1" lang="zh-CN" altLang="en-US" sz="28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smtClean="0"/>
                <a:t>Convert rate</a:t>
              </a:r>
              <a:r>
                <a:rPr kumimoji="1" lang="zh-CN" altLang="en-US" sz="2800" b="1" dirty="0" smtClean="0"/>
                <a:t>：</a:t>
              </a:r>
              <a:r>
                <a:rPr kumimoji="1" lang="en-US" altLang="zh-CN" sz="2800" b="1" dirty="0"/>
                <a:t>9.74</a:t>
              </a:r>
              <a:endParaRPr kumimoji="1" lang="zh-CN" altLang="en-US" sz="28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 smtClean="0"/>
                <a:t>Scoring formula to the application:</a:t>
              </a:r>
              <a:endParaRPr kumimoji="1" lang="zh-CN" altLang="en-US" sz="2800" b="1" dirty="0"/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9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detect the stability of our model, especially when the given data </a:t>
            </a:r>
            <a:r>
              <a:rPr kumimoji="1" lang="en-US" altLang="zh-CN" dirty="0" smtClean="0"/>
              <a:t>are </a:t>
            </a:r>
            <a:r>
              <a:rPr kumimoji="1" lang="en-US" altLang="zh-CN" dirty="0"/>
              <a:t>not </a:t>
            </a:r>
            <a:r>
              <a:rPr kumimoji="1" lang="en-US" altLang="zh-CN" dirty="0" smtClean="0"/>
              <a:t>accurate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65841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Sensitivity analysis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43083"/>
            <a:ext cx="9361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655904676"/>
              </p:ext>
            </p:extLst>
          </p:nvPr>
        </p:nvGraphicFramePr>
        <p:xfrm>
          <a:off x="1083364" y="2845354"/>
          <a:ext cx="6480720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1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1325563"/>
          </a:xfrm>
        </p:spPr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276872"/>
            <a:ext cx="7886700" cy="4351338"/>
          </a:xfrm>
        </p:spPr>
        <p:txBody>
          <a:bodyPr/>
          <a:lstStyle/>
          <a:p>
            <a:r>
              <a:rPr kumimoji="1" lang="en-US" altLang="zh-CN" dirty="0" smtClean="0"/>
              <a:t>Research Background and Purposes</a:t>
            </a:r>
          </a:p>
          <a:p>
            <a:r>
              <a:rPr kumimoji="1" lang="en-US" altLang="zh-CN" dirty="0" smtClean="0"/>
              <a:t>Train of Thought and Methods</a:t>
            </a:r>
          </a:p>
          <a:p>
            <a:r>
              <a:rPr kumimoji="1" lang="en-US" altLang="zh-CN" dirty="0" smtClean="0"/>
              <a:t>Conclusions and Evaluation</a:t>
            </a:r>
          </a:p>
          <a:p>
            <a:r>
              <a:rPr kumimoji="1" lang="en-US" altLang="zh-CN" dirty="0" smtClean="0"/>
              <a:t>Acknowledgement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Research Background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Research Purposes and significance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5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078116"/>
            <a:ext cx="7886700" cy="720080"/>
          </a:xfrm>
        </p:spPr>
        <p:txBody>
          <a:bodyPr/>
          <a:lstStyle/>
          <a:p>
            <a:r>
              <a:rPr kumimoji="1" lang="en-US" altLang="zh-CN" dirty="0" smtClean="0"/>
              <a:t>Research Background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43116" y="1798196"/>
            <a:ext cx="2255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Technology advancement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42014" y="3026816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Fast-pace life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948464" y="247022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Online shopping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310191" y="3732959"/>
            <a:ext cx="37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Manufacturers and sellers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0211" y="4998978"/>
            <a:ext cx="33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Key to promoting sales</a:t>
            </a:r>
            <a:endParaRPr kumimoji="1" lang="zh-CN" altLang="en-US" sz="2400" dirty="0"/>
          </a:p>
        </p:txBody>
      </p:sp>
      <p:sp>
        <p:nvSpPr>
          <p:cNvPr id="3" name="右大括号 2"/>
          <p:cNvSpPr/>
          <p:nvPr/>
        </p:nvSpPr>
        <p:spPr>
          <a:xfrm>
            <a:off x="4170885" y="2124991"/>
            <a:ext cx="432048" cy="1152128"/>
          </a:xfrm>
          <a:prstGeom prst="rightBrace">
            <a:avLst>
              <a:gd name="adj1" fmla="val 45682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7" idx="2"/>
            <a:endCxn id="8" idx="0"/>
          </p:cNvCxnSpPr>
          <p:nvPr/>
        </p:nvCxnSpPr>
        <p:spPr>
          <a:xfrm>
            <a:off x="6164388" y="2931887"/>
            <a:ext cx="0" cy="801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1" y="3899555"/>
            <a:ext cx="3531189" cy="23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直线箭头连接符 20"/>
          <p:cNvCxnSpPr>
            <a:stCxn id="8" idx="2"/>
            <a:endCxn id="9" idx="0"/>
          </p:cNvCxnSpPr>
          <p:nvPr/>
        </p:nvCxnSpPr>
        <p:spPr>
          <a:xfrm>
            <a:off x="6164388" y="4194624"/>
            <a:ext cx="0" cy="8043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</p:cNvCxnSpPr>
          <p:nvPr/>
        </p:nvCxnSpPr>
        <p:spPr>
          <a:xfrm rot="5400000">
            <a:off x="4910955" y="4623838"/>
            <a:ext cx="416629" cy="20902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0211" y="587727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Cellphones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285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>
            <a:off x="5495915" y="3893699"/>
            <a:ext cx="1462633" cy="92294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1701"/>
          <p:cNvSpPr/>
          <p:nvPr/>
        </p:nvSpPr>
        <p:spPr>
          <a:xfrm>
            <a:off x="7136115" y="118088"/>
            <a:ext cx="1852551" cy="183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13"/>
          <p:cNvGrpSpPr/>
          <p:nvPr/>
        </p:nvGrpSpPr>
        <p:grpSpPr>
          <a:xfrm>
            <a:off x="606949" y="4664461"/>
            <a:ext cx="8101787" cy="2178117"/>
            <a:chOff x="934543" y="4932016"/>
            <a:chExt cx="8101787" cy="2178117"/>
          </a:xfrm>
        </p:grpSpPr>
        <p:sp>
          <p:nvSpPr>
            <p:cNvPr id="9" name="Shape 1704"/>
            <p:cNvSpPr/>
            <p:nvPr/>
          </p:nvSpPr>
          <p:spPr>
            <a:xfrm>
              <a:off x="6913313" y="4932016"/>
              <a:ext cx="2123017" cy="217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Shape 1711"/>
            <p:cNvSpPr/>
            <p:nvPr/>
          </p:nvSpPr>
          <p:spPr>
            <a:xfrm>
              <a:off x="6582991" y="522640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0102" y="5185320"/>
              <a:ext cx="5460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/>
                <a:t>fail </a:t>
              </a:r>
              <a:r>
                <a:rPr lang="en-US" altLang="zh-CN" sz="2400" b="1" dirty="0"/>
                <a:t>to analyze influential factors in a systematic and comprehensive way</a:t>
              </a:r>
              <a:r>
                <a:rPr lang="zh-CN" altLang="zh-CN" sz="2400" b="1" dirty="0"/>
                <a:t> </a:t>
              </a:r>
              <a:endParaRPr kumimoji="1" lang="zh-CN" altLang="en-US" sz="24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34543" y="6117395"/>
              <a:ext cx="5914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/>
                <a:t>fail </a:t>
              </a:r>
              <a:r>
                <a:rPr lang="en-US" altLang="zh-CN" sz="2400" b="1"/>
                <a:t>to reveal specific characteristics that contribute to higher sales volume</a:t>
              </a:r>
              <a:endParaRPr kumimoji="1" lang="zh-CN" altLang="en-US" sz="2400" b="1" dirty="0"/>
            </a:p>
          </p:txBody>
        </p:sp>
        <p:sp>
          <p:nvSpPr>
            <p:cNvPr id="13" name="Shape 1711"/>
            <p:cNvSpPr/>
            <p:nvPr/>
          </p:nvSpPr>
          <p:spPr>
            <a:xfrm>
              <a:off x="6644567" y="6231954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Shape 1707"/>
          <p:cNvSpPr/>
          <p:nvPr/>
        </p:nvSpPr>
        <p:spPr>
          <a:xfrm>
            <a:off x="6500625" y="6158539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7"/>
          <p:cNvSpPr/>
          <p:nvPr/>
        </p:nvSpPr>
        <p:spPr>
          <a:xfrm>
            <a:off x="6430732" y="5111033"/>
            <a:ext cx="418027" cy="414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sz="1603"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95"/>
          <p:cNvSpPr/>
          <p:nvPr/>
        </p:nvSpPr>
        <p:spPr>
          <a:xfrm>
            <a:off x="128654" y="1838142"/>
            <a:ext cx="2739728" cy="269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b="1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6085" y="3515289"/>
            <a:ext cx="285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400" b="1" dirty="0" smtClean="0"/>
              <a:t>BP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Neural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Fitting</a:t>
            </a:r>
          </a:p>
          <a:p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Yanli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2014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4585" y="1868736"/>
            <a:ext cx="378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Grey Relational Analysis</a:t>
            </a:r>
            <a:endParaRPr kumimoji="1" lang="en-US" altLang="zh-CN" sz="2400" b="1" dirty="0"/>
          </a:p>
          <a:p>
            <a:r>
              <a:rPr kumimoji="1" lang="en-US" altLang="zh-CN" sz="2400" b="1" dirty="0" smtClean="0"/>
              <a:t>——</a:t>
            </a:r>
            <a:r>
              <a:rPr kumimoji="1" lang="en-US" altLang="zh-CN" sz="2400" b="1" dirty="0" err="1" smtClean="0"/>
              <a:t>Fatao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Wang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/>
              <a:t>2013</a:t>
            </a:r>
            <a:endParaRPr kumimoji="1"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327783" y="2681843"/>
            <a:ext cx="327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/>
            </a:lvl1pPr>
          </a:lstStyle>
          <a:p>
            <a:r>
              <a:rPr lang="en-US" altLang="zh-CN" sz="2400" b="1" dirty="0" smtClean="0"/>
              <a:t>C2C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Model</a:t>
            </a:r>
            <a:endParaRPr lang="en-US" altLang="zh-CN" sz="2400" b="1" dirty="0"/>
          </a:p>
          <a:p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Youzhi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Xue</a:t>
            </a:r>
            <a:r>
              <a:rPr lang="zh-CN" altLang="zh-CN" sz="2400" b="1" dirty="0" smtClean="0"/>
              <a:t> </a:t>
            </a:r>
            <a:r>
              <a:rPr lang="en-US" altLang="zh-CN" sz="2400" b="1" dirty="0"/>
              <a:t>2012</a:t>
            </a:r>
            <a:endParaRPr lang="zh-CN" altLang="en-US" sz="2400" b="1" dirty="0"/>
          </a:p>
        </p:txBody>
      </p:sp>
      <p:grpSp>
        <p:nvGrpSpPr>
          <p:cNvPr id="20" name="组 19"/>
          <p:cNvGrpSpPr/>
          <p:nvPr/>
        </p:nvGrpSpPr>
        <p:grpSpPr>
          <a:xfrm>
            <a:off x="2053476" y="1867255"/>
            <a:ext cx="748775" cy="769466"/>
            <a:chOff x="1886598" y="1443007"/>
            <a:chExt cx="748775" cy="769466"/>
          </a:xfrm>
        </p:grpSpPr>
        <p:sp>
          <p:nvSpPr>
            <p:cNvPr id="21" name="Shape 1712"/>
            <p:cNvSpPr/>
            <p:nvPr/>
          </p:nvSpPr>
          <p:spPr>
            <a:xfrm rot="19135618">
              <a:off x="1886598" y="1463698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0103" y="1443007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1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57570" y="2702635"/>
            <a:ext cx="786996" cy="824057"/>
            <a:chOff x="2342361" y="2218350"/>
            <a:chExt cx="786996" cy="760643"/>
          </a:xfrm>
        </p:grpSpPr>
        <p:sp>
          <p:nvSpPr>
            <p:cNvPr id="24" name="Shape 1705"/>
            <p:cNvSpPr/>
            <p:nvPr/>
          </p:nvSpPr>
          <p:spPr>
            <a:xfrm>
              <a:off x="2342361" y="2219198"/>
              <a:ext cx="786996" cy="75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603"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08530" y="2218350"/>
              <a:ext cx="503598" cy="65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2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171465" y="3655048"/>
            <a:ext cx="748775" cy="763057"/>
            <a:chOff x="2400965" y="3146119"/>
            <a:chExt cx="748775" cy="763057"/>
          </a:xfrm>
        </p:grpSpPr>
        <p:sp>
          <p:nvSpPr>
            <p:cNvPr id="27" name="Shape 1713"/>
            <p:cNvSpPr/>
            <p:nvPr/>
          </p:nvSpPr>
          <p:spPr>
            <a:xfrm rot="18610256" flipH="1">
              <a:off x="2400965" y="3160401"/>
              <a:ext cx="748775" cy="74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b="1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74041" y="3146119"/>
              <a:ext cx="503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>
                  <a:solidFill>
                    <a:schemeClr val="bg1"/>
                  </a:solidFill>
                </a:rPr>
                <a:t>3</a:t>
              </a:r>
              <a:endParaRPr kumimoji="1"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Shape 1708"/>
          <p:cNvSpPr/>
          <p:nvPr/>
        </p:nvSpPr>
        <p:spPr>
          <a:xfrm>
            <a:off x="7088435" y="105568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88853" y="314555"/>
            <a:ext cx="357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Rank influential factors</a:t>
            </a:r>
            <a:endParaRPr kumimoji="1"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638283" y="766980"/>
            <a:ext cx="523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mtClean="0"/>
              <a:t>Determine specific characteristics</a:t>
            </a:r>
            <a:endParaRPr kumimoji="1" lang="zh-CN" altLang="en-US" sz="2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28654" y="1250537"/>
            <a:ext cx="871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Predict sales volume with </a:t>
            </a:r>
            <a:r>
              <a:rPr kumimoji="1" lang="en-US" altLang="zh-CN" sz="2400" b="1" smtClean="0"/>
              <a:t>given characteristics</a:t>
            </a:r>
            <a:endParaRPr kumimoji="1" lang="zh-CN" altLang="en-US" sz="2400" b="1" dirty="0"/>
          </a:p>
        </p:txBody>
      </p:sp>
      <p:sp>
        <p:nvSpPr>
          <p:cNvPr id="33" name="Shape 1713"/>
          <p:cNvSpPr/>
          <p:nvPr/>
        </p:nvSpPr>
        <p:spPr>
          <a:xfrm rot="18610256" flipH="1">
            <a:off x="6838542" y="716147"/>
            <a:ext cx="513579" cy="491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  <a:miter lim="400000"/>
          </a:ln>
        </p:spPr>
        <p:txBody>
          <a:bodyPr lIns="17447" tIns="17447" rIns="17447" bIns="17447" anchor="ctr"/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Shape 1708"/>
          <p:cNvSpPr/>
          <p:nvPr/>
        </p:nvSpPr>
        <p:spPr>
          <a:xfrm>
            <a:off x="7080944" y="1204881"/>
            <a:ext cx="566283" cy="542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>
              <a:lnSpc>
                <a:spcPct val="120000"/>
              </a:lnSpc>
            </a:pPr>
            <a:endParaRPr b="1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36115" y="57217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1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83046" y="626172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2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52409" y="1146228"/>
            <a:ext cx="5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3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7922221" y="2042355"/>
            <a:ext cx="262068" cy="24839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1"/>
          <p:cNvSpPr txBox="1"/>
          <p:nvPr/>
        </p:nvSpPr>
        <p:spPr>
          <a:xfrm>
            <a:off x="343180" y="2663031"/>
            <a:ext cx="2188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</a:rPr>
              <a:t>Previous Researches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47"/>
          <p:cNvSpPr txBox="1"/>
          <p:nvPr/>
        </p:nvSpPr>
        <p:spPr>
          <a:xfrm>
            <a:off x="6958548" y="5486220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Defects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7291713" y="704973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Purpose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4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52194974"/>
              </p:ext>
            </p:extLst>
          </p:nvPr>
        </p:nvGraphicFramePr>
        <p:xfrm>
          <a:off x="58387" y="-315416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86422001"/>
              </p:ext>
            </p:extLst>
          </p:nvPr>
        </p:nvGraphicFramePr>
        <p:xfrm>
          <a:off x="58387" y="2375567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环形箭头 6"/>
          <p:cNvSpPr/>
          <p:nvPr/>
        </p:nvSpPr>
        <p:spPr>
          <a:xfrm rot="5400000">
            <a:off x="7156275" y="2636912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3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Assumptions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 simplify real-world implications without the loss of the 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60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9108" y="812365"/>
            <a:ext cx="4479433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Times New Roman" charset="0"/>
                <a:ea typeface="Times New Roman" charset="0"/>
                <a:cs typeface="Times New Roman" charset="0"/>
                <a:sym typeface="+mn-lt"/>
              </a:rPr>
              <a:t>Basic Assumptions</a:t>
            </a:r>
            <a:endParaRPr lang="en-GB" altLang="zh-CN" sz="3600" dirty="0"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dirty="0"/>
              <a:t>Sales volume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251520" y="1988840"/>
            <a:ext cx="8735789" cy="3145175"/>
            <a:chOff x="1244799" y="2363141"/>
            <a:chExt cx="8735789" cy="31451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𝒃𝒖𝒚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𝒄𝒆𝒍𝒍𝒑𝒉𝒐𝒏𝒆𝒔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2363141"/>
                  <a:ext cx="8735789" cy="7668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244799" y="3490826"/>
                  <a:ext cx="8335039" cy="766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𝒄𝒍𝒊𝒄𝒌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𝒑𝒊𝒄𝒕𝒖𝒓𝒆𝒔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𝒏𝒖𝒎𝒃𝒆𝒓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𝒐𝒇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𝒑𝒆𝒐𝒑𝒍𝒆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𝒘𝒉𝒐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𝒃𝒓𝒐𝒘𝒔𝒆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𝒕𝒉𝒆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𝒘𝒆𝒃𝒔𝒊𝒕𝒆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99" y="3490826"/>
                  <a:ext cx="8335039" cy="7668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𝒄𝒍𝒊𝒄𝒌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𝒄𝒐𝒏𝒗𝒆𝒓𝒕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  <m:r>
                          <a:rPr kumimoji="1" lang="mr-IN" altLang="zh-CN" sz="2400" b="1" i="1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𝒔𝒂𝒍𝒆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𝒓𝒂𝒕𝒆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t="-140000" b="-18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线箭头连接符 13"/>
          <p:cNvCxnSpPr>
            <a:stCxn id="8" idx="2"/>
            <a:endCxn id="9" idx="0"/>
          </p:cNvCxnSpPr>
          <p:nvPr/>
        </p:nvCxnSpPr>
        <p:spPr>
          <a:xfrm flipH="1">
            <a:off x="4419039" y="3883402"/>
            <a:ext cx="1" cy="8812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9" idx="2"/>
            <a:endCxn id="5" idx="0"/>
          </p:cNvCxnSpPr>
          <p:nvPr/>
        </p:nvCxnSpPr>
        <p:spPr>
          <a:xfrm>
            <a:off x="4419039" y="5134015"/>
            <a:ext cx="0" cy="6966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8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 predict sales volume with given characteristics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60680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1217</TotalTime>
  <Words>374</Words>
  <Application>Microsoft Macintosh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SimSun</vt:lpstr>
      <vt:lpstr>STXingkai</vt:lpstr>
      <vt:lpstr>Times New Roman</vt:lpstr>
      <vt:lpstr>华文隶书</vt:lpstr>
      <vt:lpstr>楷体</vt:lpstr>
      <vt:lpstr>宋体</vt:lpstr>
      <vt:lpstr>微软雅黑</vt:lpstr>
      <vt:lpstr>Arial</vt:lpstr>
      <vt:lpstr>演示文稿3</vt:lpstr>
      <vt:lpstr>PowerPoint 演示文稿</vt:lpstr>
      <vt:lpstr>Content</vt:lpstr>
      <vt:lpstr>Research Background</vt:lpstr>
      <vt:lpstr>Research Background</vt:lpstr>
      <vt:lpstr>PowerPoint 演示文稿</vt:lpstr>
      <vt:lpstr>PowerPoint 演示文稿</vt:lpstr>
      <vt:lpstr>Assumptions</vt:lpstr>
      <vt:lpstr>PowerPoint 演示文稿</vt:lpstr>
      <vt:lpstr>Application</vt:lpstr>
      <vt:lpstr>PowerPoint 演示文稿</vt:lpstr>
      <vt:lpstr>Sensitivity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cao lingwei</cp:lastModifiedBy>
  <cp:revision>176</cp:revision>
  <dcterms:created xsi:type="dcterms:W3CDTF">2013-10-30T09:04:50Z</dcterms:created>
  <dcterms:modified xsi:type="dcterms:W3CDTF">2018-12-03T12:02:04Z</dcterms:modified>
</cp:coreProperties>
</file>