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65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99" r:id="rId10"/>
    <p:sldId id="280" r:id="rId11"/>
    <p:sldId id="281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79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>
      <p:cViewPr varScale="1">
        <p:scale>
          <a:sx n="81" d="100"/>
          <a:sy n="81" d="100"/>
        </p:scale>
        <p:origin x="10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8468;&#20214;\AHP\AH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Recording Definition(P) In Low Convert rate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Sheet1!$A$15:$A$18</c:f>
              <c:numCache>
                <c:formatCode>General</c:formatCode>
                <c:ptCount val="4"/>
                <c:pt idx="0">
                  <c:v>360</c:v>
                </c:pt>
                <c:pt idx="1">
                  <c:v>480</c:v>
                </c:pt>
                <c:pt idx="2">
                  <c:v>720</c:v>
                </c:pt>
                <c:pt idx="3">
                  <c:v>1080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3</c:v>
                </c:pt>
                <c:pt idx="1">
                  <c:v>15</c:v>
                </c:pt>
                <c:pt idx="2">
                  <c:v>14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Highest Camera Resolution In High Convert Rate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Sheet1!$A$44:$A$55</c:f>
              <c:numCache>
                <c:formatCode>General</c:formatCode>
                <c:ptCount val="12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12</c:v>
                </c:pt>
                <c:pt idx="7">
                  <c:v>12.1</c:v>
                </c:pt>
                <c:pt idx="8">
                  <c:v>13</c:v>
                </c:pt>
                <c:pt idx="9">
                  <c:v>16</c:v>
                </c:pt>
                <c:pt idx="10">
                  <c:v>20</c:v>
                </c:pt>
                <c:pt idx="11">
                  <c:v>21</c:v>
                </c:pt>
              </c:numCache>
            </c:numRef>
          </c:cat>
          <c:val>
            <c:numRef>
              <c:f>Sheet1!$E$44:$E$55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26</c:v>
                </c:pt>
                <c:pt idx="5">
                  <c:v>82</c:v>
                </c:pt>
                <c:pt idx="6">
                  <c:v>40</c:v>
                </c:pt>
                <c:pt idx="7">
                  <c:v>3</c:v>
                </c:pt>
                <c:pt idx="8">
                  <c:v>195</c:v>
                </c:pt>
                <c:pt idx="9">
                  <c:v>20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68422512"/>
        <c:axId val="-2068429584"/>
      </c:barChart>
      <c:catAx>
        <c:axId val="-2068422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2068429584"/>
        <c:crosses val="autoZero"/>
        <c:auto val="1"/>
        <c:lblAlgn val="ctr"/>
        <c:lblOffset val="100"/>
        <c:noMultiLvlLbl val="0"/>
      </c:catAx>
      <c:valAx>
        <c:axId val="-2068429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206842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Click Rate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0.21985815602836933</c:v>
                </c:pt>
                <c:pt idx="1">
                  <c:v>0.25032765399737938</c:v>
                </c:pt>
                <c:pt idx="2">
                  <c:v>0.5625</c:v>
                </c:pt>
                <c:pt idx="3">
                  <c:v>0.227154046997389</c:v>
                </c:pt>
                <c:pt idx="4">
                  <c:v>0.46153846153846267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 Rate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0.205673758865248</c:v>
                </c:pt>
                <c:pt idx="1">
                  <c:v>0.1756225425950203</c:v>
                </c:pt>
                <c:pt idx="2">
                  <c:v>6.25E-2</c:v>
                </c:pt>
                <c:pt idx="3">
                  <c:v>0.138381201044386</c:v>
                </c:pt>
                <c:pt idx="4">
                  <c:v>0.23076923076923164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Click Rate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0.29078014184397238</c:v>
                </c:pt>
                <c:pt idx="1">
                  <c:v>0.28178243774574185</c:v>
                </c:pt>
                <c:pt idx="2">
                  <c:v>0.125</c:v>
                </c:pt>
                <c:pt idx="3">
                  <c:v>0.25848563968668398</c:v>
                </c:pt>
                <c:pt idx="4">
                  <c:v>0.15384615384615452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Click Rate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0.24822695035461001</c:v>
                </c:pt>
                <c:pt idx="1">
                  <c:v>0.22804718217562364</c:v>
                </c:pt>
                <c:pt idx="2">
                  <c:v>0.125</c:v>
                </c:pt>
                <c:pt idx="3">
                  <c:v>0.28981723237597967</c:v>
                </c:pt>
                <c:pt idx="4">
                  <c:v>0.115384615384615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Click Rate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3.54609929078014E-2</c:v>
                </c:pt>
                <c:pt idx="1">
                  <c:v>6.4220183486238619E-2</c:v>
                </c:pt>
                <c:pt idx="2">
                  <c:v>0.125</c:v>
                </c:pt>
                <c:pt idx="3">
                  <c:v>8.6161879895561427E-2</c:v>
                </c:pt>
                <c:pt idx="4">
                  <c:v>3.8461538461538498E-2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8421968"/>
        <c:axId val="-2068431216"/>
      </c:barChart>
      <c:catAx>
        <c:axId val="-206842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68431216"/>
        <c:crosses val="autoZero"/>
        <c:auto val="1"/>
        <c:lblAlgn val="ctr"/>
        <c:lblOffset val="100"/>
        <c:noMultiLvlLbl val="0"/>
      </c:catAx>
      <c:valAx>
        <c:axId val="-206843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6842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DE19C-D865-F341-ABE5-129033F0AD84}" type="doc">
      <dgm:prSet loTypeId="urn:microsoft.com/office/officeart/2005/8/layout/h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CD8300-C692-3648-9518-57FD2807AB45}">
      <dgm:prSet phldrT="[文本]"/>
      <dgm:spPr>
        <a:solidFill>
          <a:srgbClr val="FF9A56"/>
        </a:solidFill>
      </dgm:spPr>
      <dgm:t>
        <a:bodyPr/>
        <a:lstStyle/>
        <a:p>
          <a:r>
            <a: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790B1-93E5-8F42-8B5E-8A5D7F39CE7E}" type="parTrans" cxnId="{2FA2A679-F003-A44F-83CD-55E5BDB4E41E}">
      <dgm:prSet/>
      <dgm:spPr/>
      <dgm:t>
        <a:bodyPr/>
        <a:lstStyle/>
        <a:p>
          <a:endParaRPr lang="zh-CN" altLang="en-US"/>
        </a:p>
      </dgm:t>
    </dgm:pt>
    <dgm:pt modelId="{BE4117A5-E5FA-1C4A-A7D3-C488703CC98C}" type="sibTrans" cxnId="{2FA2A679-F003-A44F-83CD-55E5BDB4E41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761A1E7C-6E78-0D4D-9ECF-ED0A1D6BA0AE}">
      <dgm:prSet phldrT="[文本]" custT="1"/>
      <dgm:spPr/>
      <dgm:t>
        <a:bodyPr/>
        <a:lstStyle/>
        <a:p>
          <a:r>
            <a: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6C853-AF9A-FD4B-8908-0EEF125E7C57}" type="par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A9BA5B63-DF7B-1C47-B60E-2ACEAC75F6A4}" type="sib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D5D3D938-6989-F949-A74D-B4590E61BFBF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2320FA-C166-0945-B36C-FE6E24FA80FC}" type="parTrans" cxnId="{7022E37F-CCAF-4B4C-877F-5CDC5E4F4D48}">
      <dgm:prSet/>
      <dgm:spPr/>
      <dgm:t>
        <a:bodyPr/>
        <a:lstStyle/>
        <a:p>
          <a:endParaRPr lang="zh-CN" altLang="en-US"/>
        </a:p>
      </dgm:t>
    </dgm:pt>
    <dgm:pt modelId="{1137F3B4-FD3A-054B-9E2D-894E73636463}" type="sibTrans" cxnId="{7022E37F-CCAF-4B4C-877F-5CDC5E4F4D4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343C0F99-392A-A645-99F8-0AD2E159BE99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C2C90-C9DC-BE45-9BC5-AC3E919EB92B}" type="par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0867B7C0-088E-954B-BFA0-7367F33AF3D0}" type="sib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84C7CE8E-EA7D-7244-BA24-A16ADFDEC58F}">
      <dgm:prSet phldrT="[文本]"/>
      <dgm:spPr>
        <a:solidFill>
          <a:srgbClr val="7030A0"/>
        </a:solidFill>
      </dgm:spPr>
      <dgm:t>
        <a:bodyPr/>
        <a:lstStyle/>
        <a:p>
          <a:r>
            <a: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DF68AE-9847-8143-BF4B-F9784695161F}" type="parTrans" cxnId="{3AF4B5FE-9CE3-3A4A-8655-EC1FF61C2902}">
      <dgm:prSet/>
      <dgm:spPr/>
      <dgm:t>
        <a:bodyPr/>
        <a:lstStyle/>
        <a:p>
          <a:endParaRPr lang="zh-CN" altLang="en-US"/>
        </a:p>
      </dgm:t>
    </dgm:pt>
    <dgm:pt modelId="{27B64FA2-2F37-C54B-B9C7-81FF60992440}" type="sibTrans" cxnId="{3AF4B5FE-9CE3-3A4A-8655-EC1FF61C290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F85F0DB4-66F3-BA4C-BCA0-EF018BB1BDBE}">
      <dgm:prSet phldrT="[文本]"/>
      <dgm:spPr>
        <a:solidFill>
          <a:srgbClr val="92D050"/>
        </a:solidFill>
      </dgm:spPr>
      <dgm:t>
        <a:bodyPr/>
        <a:lstStyle/>
        <a:p>
          <a:r>
            <a: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7BC62A-8B1C-E349-A888-517D864626B0}" type="par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543957A2-585B-9B43-A52C-8B8D58663C13}" type="sib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D81FFF71-F454-A742-A29F-4DB7A8FB3F4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D62E19-9EDC-974F-9774-872E903DC179}" type="parTrans" cxnId="{5AF9EC12-686C-6F46-B5B4-2E5692872C6C}">
      <dgm:prSet/>
      <dgm:spPr/>
      <dgm:t>
        <a:bodyPr/>
        <a:lstStyle/>
        <a:p>
          <a:endParaRPr lang="zh-CN" altLang="en-US"/>
        </a:p>
      </dgm:t>
    </dgm:pt>
    <dgm:pt modelId="{23654DC1-0013-1F4F-A7B0-AA8ED2D373E6}" type="sibTrans" cxnId="{5AF9EC12-686C-6F46-B5B4-2E5692872C6C}">
      <dgm:prSet/>
      <dgm:spPr/>
      <dgm:t>
        <a:bodyPr/>
        <a:lstStyle/>
        <a:p>
          <a:endParaRPr lang="zh-CN" altLang="en-US"/>
        </a:p>
      </dgm:t>
    </dgm:pt>
    <dgm:pt modelId="{2487B488-47B4-0448-AF38-4F3747F0E50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6E0E7-E998-184A-A94E-93C7283FADF6}" type="par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2815071E-2FCC-924A-AB60-B0A99C9ABE18}" type="sib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6A9E9B5A-91F3-6A44-AAD1-360D17570CC8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FA4F80-BCB7-1443-B9F5-FD1B8CFF1018}" type="par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B57DCF28-11E4-BE49-A7C7-D4E698CBD346}" type="sib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AB99D070-2BF4-104F-8E50-FB1C83D81D77}" type="pres">
      <dgm:prSet presAssocID="{848DE19C-D865-F341-ABE5-129033F0AD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CA433F-B1A1-B14C-85ED-9C7804EF7238}" type="pres">
      <dgm:prSet presAssocID="{848DE19C-D865-F341-ABE5-129033F0AD84}" presName="tSp" presStyleCnt="0"/>
      <dgm:spPr/>
    </dgm:pt>
    <dgm:pt modelId="{EB8700A8-A89A-644D-B0B9-5AE103670CAF}" type="pres">
      <dgm:prSet presAssocID="{848DE19C-D865-F341-ABE5-129033F0AD84}" presName="bSp" presStyleCnt="0"/>
      <dgm:spPr/>
    </dgm:pt>
    <dgm:pt modelId="{E82324CE-89D7-7C4D-81DA-C7FA942F0322}" type="pres">
      <dgm:prSet presAssocID="{848DE19C-D865-F341-ABE5-129033F0AD84}" presName="process" presStyleCnt="0"/>
      <dgm:spPr/>
    </dgm:pt>
    <dgm:pt modelId="{A95C5CA4-3F82-F346-9CFA-5E4FB4821992}" type="pres">
      <dgm:prSet presAssocID="{64CD8300-C692-3648-9518-57FD2807AB45}" presName="composite1" presStyleCnt="0"/>
      <dgm:spPr/>
    </dgm:pt>
    <dgm:pt modelId="{8B566F39-724D-1F47-B2A9-E4B1AA4CBF73}" type="pres">
      <dgm:prSet presAssocID="{64CD8300-C692-3648-9518-57FD2807AB45}" presName="dummyNode1" presStyleLbl="node1" presStyleIdx="0" presStyleCnt="4"/>
      <dgm:spPr/>
    </dgm:pt>
    <dgm:pt modelId="{CD6E10A3-236E-FA45-A22B-E20FD720F627}" type="pres">
      <dgm:prSet presAssocID="{64CD8300-C692-3648-9518-57FD2807AB45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BA3F8-C406-0D40-8626-637215C512FD}" type="pres">
      <dgm:prSet presAssocID="{64CD8300-C692-3648-9518-57FD2807AB45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859E7-DCAB-7A4B-AF92-D6C458072AD8}" type="pres">
      <dgm:prSet presAssocID="{64CD8300-C692-3648-9518-57FD2807AB45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7C230-AAD5-914B-94B6-A5574587CDCF}" type="pres">
      <dgm:prSet presAssocID="{64CD8300-C692-3648-9518-57FD2807AB45}" presName="connSite1" presStyleCnt="0"/>
      <dgm:spPr/>
    </dgm:pt>
    <dgm:pt modelId="{1C240820-C469-AF49-99CB-46ADD00BF4B7}" type="pres">
      <dgm:prSet presAssocID="{BE4117A5-E5FA-1C4A-A7D3-C488703CC98C}" presName="Name9" presStyleLbl="sibTrans2D1" presStyleIdx="0" presStyleCnt="3"/>
      <dgm:spPr/>
      <dgm:t>
        <a:bodyPr/>
        <a:lstStyle/>
        <a:p>
          <a:endParaRPr lang="zh-CN" altLang="en-US"/>
        </a:p>
      </dgm:t>
    </dgm:pt>
    <dgm:pt modelId="{6DCB76FE-D2C4-6A40-82BE-34FEA1B71149}" type="pres">
      <dgm:prSet presAssocID="{D5D3D938-6989-F949-A74D-B4590E61BFBF}" presName="composite2" presStyleCnt="0"/>
      <dgm:spPr/>
    </dgm:pt>
    <dgm:pt modelId="{438474B9-812B-E549-8CAB-888ED0D79261}" type="pres">
      <dgm:prSet presAssocID="{D5D3D938-6989-F949-A74D-B4590E61BFBF}" presName="dummyNode2" presStyleLbl="node1" presStyleIdx="0" presStyleCnt="4"/>
      <dgm:spPr/>
    </dgm:pt>
    <dgm:pt modelId="{1D2326C6-8DF1-A54D-B3E6-7439FEF9387D}" type="pres">
      <dgm:prSet presAssocID="{D5D3D938-6989-F949-A74D-B4590E61BFBF}" presName="childNode2" presStyleLbl="bgAcc1" presStyleIdx="1" presStyleCnt="4" custScaleX="1230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4DB46B-0F80-7E46-BC2A-24445EE330E8}" type="pres">
      <dgm:prSet presAssocID="{D5D3D938-6989-F949-A74D-B4590E61BFBF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AEA2B6-9B04-7944-A3CB-3AA0C8CF5EA3}" type="pres">
      <dgm:prSet presAssocID="{D5D3D938-6989-F949-A74D-B4590E61BFBF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1E3DB-9BD3-E44F-9B67-D9221FEEE291}" type="pres">
      <dgm:prSet presAssocID="{D5D3D938-6989-F949-A74D-B4590E61BFBF}" presName="connSite2" presStyleCnt="0"/>
      <dgm:spPr/>
    </dgm:pt>
    <dgm:pt modelId="{F40ECD94-FDC7-0F48-AFEB-DA35E7D37198}" type="pres">
      <dgm:prSet presAssocID="{1137F3B4-FD3A-054B-9E2D-894E73636463}" presName="Name18" presStyleLbl="sibTrans2D1" presStyleIdx="1" presStyleCnt="3" custLinFactNeighborX="1873" custLinFactNeighborY="-1765"/>
      <dgm:spPr/>
      <dgm:t>
        <a:bodyPr/>
        <a:lstStyle/>
        <a:p>
          <a:endParaRPr lang="zh-CN" altLang="en-US"/>
        </a:p>
      </dgm:t>
    </dgm:pt>
    <dgm:pt modelId="{11D6F97B-6407-2C49-BEE9-1DD2BB3D744B}" type="pres">
      <dgm:prSet presAssocID="{84C7CE8E-EA7D-7244-BA24-A16ADFDEC58F}" presName="composite1" presStyleCnt="0"/>
      <dgm:spPr/>
    </dgm:pt>
    <dgm:pt modelId="{CED152C7-D624-7143-B4EB-DC651FF85BAE}" type="pres">
      <dgm:prSet presAssocID="{84C7CE8E-EA7D-7244-BA24-A16ADFDEC58F}" presName="dummyNode1" presStyleLbl="node1" presStyleIdx="1" presStyleCnt="4"/>
      <dgm:spPr/>
    </dgm:pt>
    <dgm:pt modelId="{0D84B994-5634-F540-9304-16120A2AAC52}" type="pres">
      <dgm:prSet presAssocID="{84C7CE8E-EA7D-7244-BA24-A16ADFDEC58F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0A29C2-48BA-AA42-848C-F200DAABEDF9}" type="pres">
      <dgm:prSet presAssocID="{84C7CE8E-EA7D-7244-BA24-A16ADFDEC58F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EFC9B-EE14-E343-8493-5783CFFD7F75}" type="pres">
      <dgm:prSet presAssocID="{84C7CE8E-EA7D-7244-BA24-A16ADFDEC58F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BC0564-0F98-8B46-AC6E-241AABF94D63}" type="pres">
      <dgm:prSet presAssocID="{84C7CE8E-EA7D-7244-BA24-A16ADFDEC58F}" presName="connSite1" presStyleCnt="0"/>
      <dgm:spPr/>
    </dgm:pt>
    <dgm:pt modelId="{C408327A-1DD3-9D41-B796-4CFD61EEDB33}" type="pres">
      <dgm:prSet presAssocID="{27B64FA2-2F37-C54B-B9C7-81FF60992440}" presName="Name9" presStyleLbl="sibTrans2D1" presStyleIdx="2" presStyleCnt="3"/>
      <dgm:spPr/>
      <dgm:t>
        <a:bodyPr/>
        <a:lstStyle/>
        <a:p>
          <a:endParaRPr lang="zh-CN" altLang="en-US"/>
        </a:p>
      </dgm:t>
    </dgm:pt>
    <dgm:pt modelId="{DD288577-6884-964A-A9A9-510615AEC595}" type="pres">
      <dgm:prSet presAssocID="{F85F0DB4-66F3-BA4C-BCA0-EF018BB1BDBE}" presName="composite2" presStyleCnt="0"/>
      <dgm:spPr/>
    </dgm:pt>
    <dgm:pt modelId="{A05E1C75-8F60-484E-BDAF-096D4E33FFCD}" type="pres">
      <dgm:prSet presAssocID="{F85F0DB4-66F3-BA4C-BCA0-EF018BB1BDBE}" presName="dummyNode2" presStyleLbl="node1" presStyleIdx="2" presStyleCnt="4"/>
      <dgm:spPr/>
    </dgm:pt>
    <dgm:pt modelId="{FC6B481A-9769-C446-B06A-AD874D6C6ED2}" type="pres">
      <dgm:prSet presAssocID="{F85F0DB4-66F3-BA4C-BCA0-EF018BB1BDBE}" presName="childNode2" presStyleLbl="bgAcc1" presStyleIdx="3" presStyleCnt="4" custScaleX="1218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2ECBA5-A310-B542-87E9-CCE280583DBE}" type="pres">
      <dgm:prSet presAssocID="{F85F0DB4-66F3-BA4C-BCA0-EF018BB1BDBE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E8E989-C70A-C247-9506-811767E2C2AE}" type="pres">
      <dgm:prSet presAssocID="{F85F0DB4-66F3-BA4C-BCA0-EF018BB1BDBE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FB76C-88EE-9D4F-BFA9-26588DA486BC}" type="pres">
      <dgm:prSet presAssocID="{F85F0DB4-66F3-BA4C-BCA0-EF018BB1BDBE}" presName="connSite2" presStyleCnt="0"/>
      <dgm:spPr/>
    </dgm:pt>
  </dgm:ptLst>
  <dgm:cxnLst>
    <dgm:cxn modelId="{05A8A46C-59AF-408D-82A6-4612D6292C16}" type="presOf" srcId="{D81FFF71-F454-A742-A29F-4DB7A8FB3F42}" destId="{0D84B994-5634-F540-9304-16120A2AAC52}" srcOrd="0" destOrd="0" presId="urn:microsoft.com/office/officeart/2005/8/layout/hProcess4"/>
    <dgm:cxn modelId="{DE118E47-0BA8-492F-B259-B46912FEA9E5}" type="presOf" srcId="{343C0F99-392A-A645-99F8-0AD2E159BE99}" destId="{1D2326C6-8DF1-A54D-B3E6-7439FEF9387D}" srcOrd="0" destOrd="0" presId="urn:microsoft.com/office/officeart/2005/8/layout/hProcess4"/>
    <dgm:cxn modelId="{860ABAB6-32A7-43CB-98EB-1680BCCFF453}" type="presOf" srcId="{761A1E7C-6E78-0D4D-9ECF-ED0A1D6BA0AE}" destId="{015BA3F8-C406-0D40-8626-637215C512FD}" srcOrd="1" destOrd="0" presId="urn:microsoft.com/office/officeart/2005/8/layout/hProcess4"/>
    <dgm:cxn modelId="{63225442-7361-4D9C-8BE5-598EBCB923A4}" type="presOf" srcId="{6A9E9B5A-91F3-6A44-AAD1-360D17570CC8}" destId="{FC6B481A-9769-C446-B06A-AD874D6C6ED2}" srcOrd="0" destOrd="1" presId="urn:microsoft.com/office/officeart/2005/8/layout/hProcess4"/>
    <dgm:cxn modelId="{A6B1DBF3-AF1D-4610-836F-F160B48C0811}" type="presOf" srcId="{6A9E9B5A-91F3-6A44-AAD1-360D17570CC8}" destId="{F92ECBA5-A310-B542-87E9-CCE280583DBE}" srcOrd="1" destOrd="1" presId="urn:microsoft.com/office/officeart/2005/8/layout/hProcess4"/>
    <dgm:cxn modelId="{DC9B96D9-D88C-49AF-94E9-30CBBAD7CFB3}" type="presOf" srcId="{2487B488-47B4-0448-AF38-4F3747F0E506}" destId="{F92ECBA5-A310-B542-87E9-CCE280583DBE}" srcOrd="1" destOrd="0" presId="urn:microsoft.com/office/officeart/2005/8/layout/hProcess4"/>
    <dgm:cxn modelId="{7022E37F-CCAF-4B4C-877F-5CDC5E4F4D48}" srcId="{848DE19C-D865-F341-ABE5-129033F0AD84}" destId="{D5D3D938-6989-F949-A74D-B4590E61BFBF}" srcOrd="1" destOrd="0" parTransId="{E32320FA-C166-0945-B36C-FE6E24FA80FC}" sibTransId="{1137F3B4-FD3A-054B-9E2D-894E73636463}"/>
    <dgm:cxn modelId="{C86FF155-B3C8-446F-851F-EB93F54D510C}" type="presOf" srcId="{343C0F99-392A-A645-99F8-0AD2E159BE99}" destId="{684DB46B-0F80-7E46-BC2A-24445EE330E8}" srcOrd="1" destOrd="0" presId="urn:microsoft.com/office/officeart/2005/8/layout/hProcess4"/>
    <dgm:cxn modelId="{5AF9EC12-686C-6F46-B5B4-2E5692872C6C}" srcId="{84C7CE8E-EA7D-7244-BA24-A16ADFDEC58F}" destId="{D81FFF71-F454-A742-A29F-4DB7A8FB3F42}" srcOrd="0" destOrd="0" parTransId="{C4D62E19-9EDC-974F-9774-872E903DC179}" sibTransId="{23654DC1-0013-1F4F-A7B0-AA8ED2D373E6}"/>
    <dgm:cxn modelId="{C39EAB80-7FED-463C-95D2-E92BA8985BCC}" type="presOf" srcId="{848DE19C-D865-F341-ABE5-129033F0AD84}" destId="{AB99D070-2BF4-104F-8E50-FB1C83D81D77}" srcOrd="0" destOrd="0" presId="urn:microsoft.com/office/officeart/2005/8/layout/hProcess4"/>
    <dgm:cxn modelId="{08E6EFEE-BDAC-4D30-8E41-7D789DA2F2FD}" type="presOf" srcId="{2487B488-47B4-0448-AF38-4F3747F0E506}" destId="{FC6B481A-9769-C446-B06A-AD874D6C6ED2}" srcOrd="0" destOrd="0" presId="urn:microsoft.com/office/officeart/2005/8/layout/hProcess4"/>
    <dgm:cxn modelId="{9CA10125-B19A-40B9-9396-9E083F6B30EB}" type="presOf" srcId="{F85F0DB4-66F3-BA4C-BCA0-EF018BB1BDBE}" destId="{3CE8E989-C70A-C247-9506-811767E2C2AE}" srcOrd="0" destOrd="0" presId="urn:microsoft.com/office/officeart/2005/8/layout/hProcess4"/>
    <dgm:cxn modelId="{0E10F9F7-F60B-964B-9393-B1F6FC4C8F00}" srcId="{F85F0DB4-66F3-BA4C-BCA0-EF018BB1BDBE}" destId="{6A9E9B5A-91F3-6A44-AAD1-360D17570CC8}" srcOrd="1" destOrd="0" parTransId="{4BFA4F80-BCB7-1443-B9F5-FD1B8CFF1018}" sibTransId="{B57DCF28-11E4-BE49-A7C7-D4E698CBD346}"/>
    <dgm:cxn modelId="{2FA2A679-F003-A44F-83CD-55E5BDB4E41E}" srcId="{848DE19C-D865-F341-ABE5-129033F0AD84}" destId="{64CD8300-C692-3648-9518-57FD2807AB45}" srcOrd="0" destOrd="0" parTransId="{9B6790B1-93E5-8F42-8B5E-8A5D7F39CE7E}" sibTransId="{BE4117A5-E5FA-1C4A-A7D3-C488703CC98C}"/>
    <dgm:cxn modelId="{3F25E4F6-AC5E-4090-9A9D-27C58B633F02}" type="presOf" srcId="{84C7CE8E-EA7D-7244-BA24-A16ADFDEC58F}" destId="{382EFC9B-EE14-E343-8493-5783CFFD7F75}" srcOrd="0" destOrd="0" presId="urn:microsoft.com/office/officeart/2005/8/layout/hProcess4"/>
    <dgm:cxn modelId="{36E7D6DC-DF2F-5C47-B720-E881CF2C20C1}" srcId="{64CD8300-C692-3648-9518-57FD2807AB45}" destId="{761A1E7C-6E78-0D4D-9ECF-ED0A1D6BA0AE}" srcOrd="0" destOrd="0" parTransId="{B516C853-AF9A-FD4B-8908-0EEF125E7C57}" sibTransId="{A9BA5B63-DF7B-1C47-B60E-2ACEAC75F6A4}"/>
    <dgm:cxn modelId="{39199AC9-F641-4D46-9B99-D4D7CC726F18}" srcId="{848DE19C-D865-F341-ABE5-129033F0AD84}" destId="{F85F0DB4-66F3-BA4C-BCA0-EF018BB1BDBE}" srcOrd="3" destOrd="0" parTransId="{B87BC62A-8B1C-E349-A888-517D864626B0}" sibTransId="{543957A2-585B-9B43-A52C-8B8D58663C13}"/>
    <dgm:cxn modelId="{338BB8C3-0E40-1C49-9248-877F3F65FEF5}" srcId="{D5D3D938-6989-F949-A74D-B4590E61BFBF}" destId="{343C0F99-392A-A645-99F8-0AD2E159BE99}" srcOrd="0" destOrd="0" parTransId="{465C2C90-C9DC-BE45-9BC5-AC3E919EB92B}" sibTransId="{0867B7C0-088E-954B-BFA0-7367F33AF3D0}"/>
    <dgm:cxn modelId="{AB6DB847-6824-4C2F-A0BF-B78454832DAF}" type="presOf" srcId="{64CD8300-C692-3648-9518-57FD2807AB45}" destId="{B33859E7-DCAB-7A4B-AF92-D6C458072AD8}" srcOrd="0" destOrd="0" presId="urn:microsoft.com/office/officeart/2005/8/layout/hProcess4"/>
    <dgm:cxn modelId="{6E053453-A37D-4DB1-A436-C4206DE790AE}" type="presOf" srcId="{1137F3B4-FD3A-054B-9E2D-894E73636463}" destId="{F40ECD94-FDC7-0F48-AFEB-DA35E7D37198}" srcOrd="0" destOrd="0" presId="urn:microsoft.com/office/officeart/2005/8/layout/hProcess4"/>
    <dgm:cxn modelId="{5EF11D10-9237-4236-A457-E70B06F3BE2D}" type="presOf" srcId="{D81FFF71-F454-A742-A29F-4DB7A8FB3F42}" destId="{B90A29C2-48BA-AA42-848C-F200DAABEDF9}" srcOrd="1" destOrd="0" presId="urn:microsoft.com/office/officeart/2005/8/layout/hProcess4"/>
    <dgm:cxn modelId="{C5BA5640-1ACF-4AEB-9BDD-161466AE725E}" type="presOf" srcId="{27B64FA2-2F37-C54B-B9C7-81FF60992440}" destId="{C408327A-1DD3-9D41-B796-4CFD61EEDB33}" srcOrd="0" destOrd="0" presId="urn:microsoft.com/office/officeart/2005/8/layout/hProcess4"/>
    <dgm:cxn modelId="{F2BA4DFF-DF64-4125-80D9-7A121DC0E725}" type="presOf" srcId="{D5D3D938-6989-F949-A74D-B4590E61BFBF}" destId="{4BAEA2B6-9B04-7944-A3CB-3AA0C8CF5EA3}" srcOrd="0" destOrd="0" presId="urn:microsoft.com/office/officeart/2005/8/layout/hProcess4"/>
    <dgm:cxn modelId="{37125C1B-9A49-324B-82F9-DCA6F784E6BE}" srcId="{F85F0DB4-66F3-BA4C-BCA0-EF018BB1BDBE}" destId="{2487B488-47B4-0448-AF38-4F3747F0E506}" srcOrd="0" destOrd="0" parTransId="{5956E0E7-E998-184A-A94E-93C7283FADF6}" sibTransId="{2815071E-2FCC-924A-AB60-B0A99C9ABE18}"/>
    <dgm:cxn modelId="{0E656F40-89CA-465B-AC8A-691DC6B906E9}" type="presOf" srcId="{761A1E7C-6E78-0D4D-9ECF-ED0A1D6BA0AE}" destId="{CD6E10A3-236E-FA45-A22B-E20FD720F627}" srcOrd="0" destOrd="0" presId="urn:microsoft.com/office/officeart/2005/8/layout/hProcess4"/>
    <dgm:cxn modelId="{3AF4B5FE-9CE3-3A4A-8655-EC1FF61C2902}" srcId="{848DE19C-D865-F341-ABE5-129033F0AD84}" destId="{84C7CE8E-EA7D-7244-BA24-A16ADFDEC58F}" srcOrd="2" destOrd="0" parTransId="{1EDF68AE-9847-8143-BF4B-F9784695161F}" sibTransId="{27B64FA2-2F37-C54B-B9C7-81FF60992440}"/>
    <dgm:cxn modelId="{5D80FB2A-E401-41EF-8765-8E9D08E8F398}" type="presOf" srcId="{BE4117A5-E5FA-1C4A-A7D3-C488703CC98C}" destId="{1C240820-C469-AF49-99CB-46ADD00BF4B7}" srcOrd="0" destOrd="0" presId="urn:microsoft.com/office/officeart/2005/8/layout/hProcess4"/>
    <dgm:cxn modelId="{6D35C3E9-7A91-414D-83B3-ED48405B7B1E}" type="presParOf" srcId="{AB99D070-2BF4-104F-8E50-FB1C83D81D77}" destId="{AECA433F-B1A1-B14C-85ED-9C7804EF7238}" srcOrd="0" destOrd="0" presId="urn:microsoft.com/office/officeart/2005/8/layout/hProcess4"/>
    <dgm:cxn modelId="{A2D7753E-0130-46EC-A21F-FEE1E8A366BB}" type="presParOf" srcId="{AB99D070-2BF4-104F-8E50-FB1C83D81D77}" destId="{EB8700A8-A89A-644D-B0B9-5AE103670CAF}" srcOrd="1" destOrd="0" presId="urn:microsoft.com/office/officeart/2005/8/layout/hProcess4"/>
    <dgm:cxn modelId="{FA278B5C-2A6D-4A2A-AB3C-D3F0AFA01CC3}" type="presParOf" srcId="{AB99D070-2BF4-104F-8E50-FB1C83D81D77}" destId="{E82324CE-89D7-7C4D-81DA-C7FA942F0322}" srcOrd="2" destOrd="0" presId="urn:microsoft.com/office/officeart/2005/8/layout/hProcess4"/>
    <dgm:cxn modelId="{DA2853CB-98DF-4491-AFC8-13AF0B552514}" type="presParOf" srcId="{E82324CE-89D7-7C4D-81DA-C7FA942F0322}" destId="{A95C5CA4-3F82-F346-9CFA-5E4FB4821992}" srcOrd="0" destOrd="0" presId="urn:microsoft.com/office/officeart/2005/8/layout/hProcess4"/>
    <dgm:cxn modelId="{58D60738-07F6-460B-A9BC-750A088A199C}" type="presParOf" srcId="{A95C5CA4-3F82-F346-9CFA-5E4FB4821992}" destId="{8B566F39-724D-1F47-B2A9-E4B1AA4CBF73}" srcOrd="0" destOrd="0" presId="urn:microsoft.com/office/officeart/2005/8/layout/hProcess4"/>
    <dgm:cxn modelId="{E438261C-FEDF-42FE-AC0A-F1B388B68A55}" type="presParOf" srcId="{A95C5CA4-3F82-F346-9CFA-5E4FB4821992}" destId="{CD6E10A3-236E-FA45-A22B-E20FD720F627}" srcOrd="1" destOrd="0" presId="urn:microsoft.com/office/officeart/2005/8/layout/hProcess4"/>
    <dgm:cxn modelId="{68A97534-19BA-4E4D-BE76-17437F6EAE07}" type="presParOf" srcId="{A95C5CA4-3F82-F346-9CFA-5E4FB4821992}" destId="{015BA3F8-C406-0D40-8626-637215C512FD}" srcOrd="2" destOrd="0" presId="urn:microsoft.com/office/officeart/2005/8/layout/hProcess4"/>
    <dgm:cxn modelId="{9B17735F-114E-4FED-B645-9CEA32AE559A}" type="presParOf" srcId="{A95C5CA4-3F82-F346-9CFA-5E4FB4821992}" destId="{B33859E7-DCAB-7A4B-AF92-D6C458072AD8}" srcOrd="3" destOrd="0" presId="urn:microsoft.com/office/officeart/2005/8/layout/hProcess4"/>
    <dgm:cxn modelId="{DB878766-4E66-4F68-AE3C-76C8E3FF5CB6}" type="presParOf" srcId="{A95C5CA4-3F82-F346-9CFA-5E4FB4821992}" destId="{AF27C230-AAD5-914B-94B6-A5574587CDCF}" srcOrd="4" destOrd="0" presId="urn:microsoft.com/office/officeart/2005/8/layout/hProcess4"/>
    <dgm:cxn modelId="{53A2CE32-5364-462A-A2BD-1B805C788461}" type="presParOf" srcId="{E82324CE-89D7-7C4D-81DA-C7FA942F0322}" destId="{1C240820-C469-AF49-99CB-46ADD00BF4B7}" srcOrd="1" destOrd="0" presId="urn:microsoft.com/office/officeart/2005/8/layout/hProcess4"/>
    <dgm:cxn modelId="{F6E4869C-6DC3-46AB-9378-9B1F4016B53F}" type="presParOf" srcId="{E82324CE-89D7-7C4D-81DA-C7FA942F0322}" destId="{6DCB76FE-D2C4-6A40-82BE-34FEA1B71149}" srcOrd="2" destOrd="0" presId="urn:microsoft.com/office/officeart/2005/8/layout/hProcess4"/>
    <dgm:cxn modelId="{BCC21476-0689-4E57-BDCB-9A11580D19AC}" type="presParOf" srcId="{6DCB76FE-D2C4-6A40-82BE-34FEA1B71149}" destId="{438474B9-812B-E549-8CAB-888ED0D79261}" srcOrd="0" destOrd="0" presId="urn:microsoft.com/office/officeart/2005/8/layout/hProcess4"/>
    <dgm:cxn modelId="{704DC3AA-0A4E-46CC-A2D6-24491AC4E91F}" type="presParOf" srcId="{6DCB76FE-D2C4-6A40-82BE-34FEA1B71149}" destId="{1D2326C6-8DF1-A54D-B3E6-7439FEF9387D}" srcOrd="1" destOrd="0" presId="urn:microsoft.com/office/officeart/2005/8/layout/hProcess4"/>
    <dgm:cxn modelId="{8E5204CA-7AD7-472C-953E-F4322408515C}" type="presParOf" srcId="{6DCB76FE-D2C4-6A40-82BE-34FEA1B71149}" destId="{684DB46B-0F80-7E46-BC2A-24445EE330E8}" srcOrd="2" destOrd="0" presId="urn:microsoft.com/office/officeart/2005/8/layout/hProcess4"/>
    <dgm:cxn modelId="{ECB1E2E7-7599-409D-9AFE-B3B2DF6ABA4F}" type="presParOf" srcId="{6DCB76FE-D2C4-6A40-82BE-34FEA1B71149}" destId="{4BAEA2B6-9B04-7944-A3CB-3AA0C8CF5EA3}" srcOrd="3" destOrd="0" presId="urn:microsoft.com/office/officeart/2005/8/layout/hProcess4"/>
    <dgm:cxn modelId="{C1BEC748-249C-48F7-B6E3-008DD7E4586A}" type="presParOf" srcId="{6DCB76FE-D2C4-6A40-82BE-34FEA1B71149}" destId="{BD11E3DB-9BD3-E44F-9B67-D9221FEEE291}" srcOrd="4" destOrd="0" presId="urn:microsoft.com/office/officeart/2005/8/layout/hProcess4"/>
    <dgm:cxn modelId="{CE73F0E8-C94E-4876-B9CA-AB1877F0C6F3}" type="presParOf" srcId="{E82324CE-89D7-7C4D-81DA-C7FA942F0322}" destId="{F40ECD94-FDC7-0F48-AFEB-DA35E7D37198}" srcOrd="3" destOrd="0" presId="urn:microsoft.com/office/officeart/2005/8/layout/hProcess4"/>
    <dgm:cxn modelId="{C01E5BF9-7A03-4EB9-9A8B-1E2A427666B8}" type="presParOf" srcId="{E82324CE-89D7-7C4D-81DA-C7FA942F0322}" destId="{11D6F97B-6407-2C49-BEE9-1DD2BB3D744B}" srcOrd="4" destOrd="0" presId="urn:microsoft.com/office/officeart/2005/8/layout/hProcess4"/>
    <dgm:cxn modelId="{1B5419C5-BE14-445B-B5A1-80E414CFB80A}" type="presParOf" srcId="{11D6F97B-6407-2C49-BEE9-1DD2BB3D744B}" destId="{CED152C7-D624-7143-B4EB-DC651FF85BAE}" srcOrd="0" destOrd="0" presId="urn:microsoft.com/office/officeart/2005/8/layout/hProcess4"/>
    <dgm:cxn modelId="{934BADA6-F723-45E8-8BFB-85122317EF2A}" type="presParOf" srcId="{11D6F97B-6407-2C49-BEE9-1DD2BB3D744B}" destId="{0D84B994-5634-F540-9304-16120A2AAC52}" srcOrd="1" destOrd="0" presId="urn:microsoft.com/office/officeart/2005/8/layout/hProcess4"/>
    <dgm:cxn modelId="{D576E06C-4FC0-4921-9E24-EC14229DA88C}" type="presParOf" srcId="{11D6F97B-6407-2C49-BEE9-1DD2BB3D744B}" destId="{B90A29C2-48BA-AA42-848C-F200DAABEDF9}" srcOrd="2" destOrd="0" presId="urn:microsoft.com/office/officeart/2005/8/layout/hProcess4"/>
    <dgm:cxn modelId="{56F88928-4240-4461-A9B0-0B5573162C32}" type="presParOf" srcId="{11D6F97B-6407-2C49-BEE9-1DD2BB3D744B}" destId="{382EFC9B-EE14-E343-8493-5783CFFD7F75}" srcOrd="3" destOrd="0" presId="urn:microsoft.com/office/officeart/2005/8/layout/hProcess4"/>
    <dgm:cxn modelId="{86CE24C8-3CCC-4A09-AF9F-D3EE06C4A71C}" type="presParOf" srcId="{11D6F97B-6407-2C49-BEE9-1DD2BB3D744B}" destId="{B5BC0564-0F98-8B46-AC6E-241AABF94D63}" srcOrd="4" destOrd="0" presId="urn:microsoft.com/office/officeart/2005/8/layout/hProcess4"/>
    <dgm:cxn modelId="{C2B27626-10ED-4DF1-9265-A3FCF5CDD683}" type="presParOf" srcId="{E82324CE-89D7-7C4D-81DA-C7FA942F0322}" destId="{C408327A-1DD3-9D41-B796-4CFD61EEDB33}" srcOrd="5" destOrd="0" presId="urn:microsoft.com/office/officeart/2005/8/layout/hProcess4"/>
    <dgm:cxn modelId="{EB6376EA-F619-4B05-9ED2-D359F93F727A}" type="presParOf" srcId="{E82324CE-89D7-7C4D-81DA-C7FA942F0322}" destId="{DD288577-6884-964A-A9A9-510615AEC595}" srcOrd="6" destOrd="0" presId="urn:microsoft.com/office/officeart/2005/8/layout/hProcess4"/>
    <dgm:cxn modelId="{6BFCAA07-45F9-4BD9-986B-7F043D7EC145}" type="presParOf" srcId="{DD288577-6884-964A-A9A9-510615AEC595}" destId="{A05E1C75-8F60-484E-BDAF-096D4E33FFCD}" srcOrd="0" destOrd="0" presId="urn:microsoft.com/office/officeart/2005/8/layout/hProcess4"/>
    <dgm:cxn modelId="{27754327-3D81-4218-A0D4-B9A913998EE1}" type="presParOf" srcId="{DD288577-6884-964A-A9A9-510615AEC595}" destId="{FC6B481A-9769-C446-B06A-AD874D6C6ED2}" srcOrd="1" destOrd="0" presId="urn:microsoft.com/office/officeart/2005/8/layout/hProcess4"/>
    <dgm:cxn modelId="{F047002F-4E4D-4B52-B7E0-B9A1D67A7D71}" type="presParOf" srcId="{DD288577-6884-964A-A9A9-510615AEC595}" destId="{F92ECBA5-A310-B542-87E9-CCE280583DBE}" srcOrd="2" destOrd="0" presId="urn:microsoft.com/office/officeart/2005/8/layout/hProcess4"/>
    <dgm:cxn modelId="{9A0E3DE3-037D-4759-8335-DDA8C03D5FCC}" type="presParOf" srcId="{DD288577-6884-964A-A9A9-510615AEC595}" destId="{3CE8E989-C70A-C247-9506-811767E2C2AE}" srcOrd="3" destOrd="0" presId="urn:microsoft.com/office/officeart/2005/8/layout/hProcess4"/>
    <dgm:cxn modelId="{16010256-E61E-491C-983F-F0E013EC03D4}" type="presParOf" srcId="{DD288577-6884-964A-A9A9-510615AEC595}" destId="{A54FB76C-88EE-9D4F-BFA9-26588DA486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8DE19C-D865-F341-ABE5-129033F0AD84}" type="doc">
      <dgm:prSet loTypeId="urn:microsoft.com/office/officeart/2005/8/layout/h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CD8300-C692-3648-9518-57FD2807AB45}">
      <dgm:prSet phldrT="[文本]" custT="1"/>
      <dgm:spPr>
        <a:solidFill>
          <a:srgbClr val="FFC000"/>
        </a:solidFill>
      </dgm:spPr>
      <dgm:t>
        <a:bodyPr/>
        <a:lstStyle/>
        <a:p>
          <a:r>
            <a: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Optimization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790B1-93E5-8F42-8B5E-8A5D7F39CE7E}" type="parTrans" cxnId="{2FA2A679-F003-A44F-83CD-55E5BDB4E41E}">
      <dgm:prSet/>
      <dgm:spPr/>
      <dgm:t>
        <a:bodyPr/>
        <a:lstStyle/>
        <a:p>
          <a:endParaRPr lang="zh-CN" altLang="en-US" b="1"/>
        </a:p>
      </dgm:t>
    </dgm:pt>
    <dgm:pt modelId="{BE4117A5-E5FA-1C4A-A7D3-C488703CC98C}" type="sibTrans" cxnId="{2FA2A679-F003-A44F-83CD-55E5BDB4E41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761A1E7C-6E78-0D4D-9ECF-ED0A1D6BA0AE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quantitative conclusions</a:t>
          </a:r>
          <a:endParaRPr lang="zh-CN" alt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6C853-AF9A-FD4B-8908-0EEF125E7C57}" type="parTrans" cxnId="{36E7D6DC-DF2F-5C47-B720-E881CF2C20C1}">
      <dgm:prSet/>
      <dgm:spPr/>
      <dgm:t>
        <a:bodyPr/>
        <a:lstStyle/>
        <a:p>
          <a:endParaRPr lang="zh-CN" altLang="en-US" b="1"/>
        </a:p>
      </dgm:t>
    </dgm:pt>
    <dgm:pt modelId="{A9BA5B63-DF7B-1C47-B60E-2ACEAC75F6A4}" type="sibTrans" cxnId="{36E7D6DC-DF2F-5C47-B720-E881CF2C20C1}">
      <dgm:prSet/>
      <dgm:spPr/>
      <dgm:t>
        <a:bodyPr/>
        <a:lstStyle/>
        <a:p>
          <a:endParaRPr lang="zh-CN" altLang="en-US" b="1"/>
        </a:p>
      </dgm:t>
    </dgm:pt>
    <dgm:pt modelId="{D5D3D938-6989-F949-A74D-B4590E61BFBF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Application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2320FA-C166-0945-B36C-FE6E24FA80FC}" type="parTrans" cxnId="{7022E37F-CCAF-4B4C-877F-5CDC5E4F4D48}">
      <dgm:prSet/>
      <dgm:spPr/>
      <dgm:t>
        <a:bodyPr/>
        <a:lstStyle/>
        <a:p>
          <a:endParaRPr lang="zh-CN" altLang="en-US" b="1"/>
        </a:p>
      </dgm:t>
    </dgm:pt>
    <dgm:pt modelId="{1137F3B4-FD3A-054B-9E2D-894E73636463}" type="sibTrans" cxnId="{7022E37F-CCAF-4B4C-877F-5CDC5E4F4D4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343C0F99-392A-A645-99F8-0AD2E159BE99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predict sales volume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C2C90-C9DC-BE45-9BC5-AC3E919EB92B}" type="parTrans" cxnId="{338BB8C3-0E40-1C49-9248-877F3F65FEF5}">
      <dgm:prSet/>
      <dgm:spPr/>
      <dgm:t>
        <a:bodyPr/>
        <a:lstStyle/>
        <a:p>
          <a:endParaRPr lang="zh-CN" altLang="en-US" b="1"/>
        </a:p>
      </dgm:t>
    </dgm:pt>
    <dgm:pt modelId="{0867B7C0-088E-954B-BFA0-7367F33AF3D0}" type="sibTrans" cxnId="{338BB8C3-0E40-1C49-9248-877F3F65FEF5}">
      <dgm:prSet/>
      <dgm:spPr/>
      <dgm:t>
        <a:bodyPr/>
        <a:lstStyle/>
        <a:p>
          <a:endParaRPr lang="zh-CN" altLang="en-US" b="1"/>
        </a:p>
      </dgm:t>
    </dgm:pt>
    <dgm:pt modelId="{84C7CE8E-EA7D-7244-BA24-A16ADFDEC58F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Sensitivity Analysis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DF68AE-9847-8143-BF4B-F9784695161F}" type="parTrans" cxnId="{3AF4B5FE-9CE3-3A4A-8655-EC1FF61C2902}">
      <dgm:prSet/>
      <dgm:spPr/>
      <dgm:t>
        <a:bodyPr/>
        <a:lstStyle/>
        <a:p>
          <a:endParaRPr lang="zh-CN" altLang="en-US" b="1"/>
        </a:p>
      </dgm:t>
    </dgm:pt>
    <dgm:pt modelId="{27B64FA2-2F37-C54B-B9C7-81FF60992440}" type="sibTrans" cxnId="{3AF4B5FE-9CE3-3A4A-8655-EC1FF61C290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F85F0DB4-66F3-BA4C-BCA0-EF018BB1BDBE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7BC62A-8B1C-E349-A888-517D864626B0}" type="parTrans" cxnId="{39199AC9-F641-4D46-9B99-D4D7CC726F18}">
      <dgm:prSet/>
      <dgm:spPr/>
      <dgm:t>
        <a:bodyPr/>
        <a:lstStyle/>
        <a:p>
          <a:endParaRPr lang="zh-CN" altLang="en-US" b="1"/>
        </a:p>
      </dgm:t>
    </dgm:pt>
    <dgm:pt modelId="{543957A2-585B-9B43-A52C-8B8D58663C13}" type="sibTrans" cxnId="{39199AC9-F641-4D46-9B99-D4D7CC726F18}">
      <dgm:prSet/>
      <dgm:spPr/>
      <dgm:t>
        <a:bodyPr/>
        <a:lstStyle/>
        <a:p>
          <a:endParaRPr lang="zh-CN" altLang="en-US" b="1"/>
        </a:p>
      </dgm:t>
    </dgm:pt>
    <dgm:pt modelId="{2487B488-47B4-0448-AF38-4F3747F0E506}">
      <dgm:prSet/>
      <dgm:spPr/>
      <dgm:t>
        <a:bodyPr/>
        <a:lstStyle/>
        <a:p>
          <a:r>
            <a: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statistic results</a:t>
          </a:r>
          <a:endParaRPr lang="zh-CN" alt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6E0E7-E998-184A-A94E-93C7283FADF6}" type="parTrans" cxnId="{37125C1B-9A49-324B-82F9-DCA6F784E6BE}">
      <dgm:prSet/>
      <dgm:spPr/>
      <dgm:t>
        <a:bodyPr/>
        <a:lstStyle/>
        <a:p>
          <a:endParaRPr lang="zh-CN" altLang="en-US" b="1"/>
        </a:p>
      </dgm:t>
    </dgm:pt>
    <dgm:pt modelId="{2815071E-2FCC-924A-AB60-B0A99C9ABE18}" type="sibTrans" cxnId="{37125C1B-9A49-324B-82F9-DCA6F784E6BE}">
      <dgm:prSet/>
      <dgm:spPr/>
      <dgm:t>
        <a:bodyPr/>
        <a:lstStyle/>
        <a:p>
          <a:endParaRPr lang="zh-CN" altLang="en-US" b="1"/>
        </a:p>
      </dgm:t>
    </dgm:pt>
    <dgm:pt modelId="{6A9E9B5A-91F3-6A44-AAD1-360D17570CC8}">
      <dgm:prSet/>
      <dgm:spPr/>
      <dgm:t>
        <a:bodyPr/>
        <a:lstStyle/>
        <a:p>
          <a:r>
            <a: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strength and weakness</a:t>
          </a:r>
          <a:endParaRPr lang="zh-CN" alt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FA4F80-BCB7-1443-B9F5-FD1B8CFF1018}" type="parTrans" cxnId="{0E10F9F7-F60B-964B-9393-B1F6FC4C8F00}">
      <dgm:prSet/>
      <dgm:spPr/>
      <dgm:t>
        <a:bodyPr/>
        <a:lstStyle/>
        <a:p>
          <a:endParaRPr lang="zh-CN" altLang="en-US" b="1"/>
        </a:p>
      </dgm:t>
    </dgm:pt>
    <dgm:pt modelId="{B57DCF28-11E4-BE49-A7C7-D4E698CBD346}" type="sibTrans" cxnId="{0E10F9F7-F60B-964B-9393-B1F6FC4C8F00}">
      <dgm:prSet/>
      <dgm:spPr/>
      <dgm:t>
        <a:bodyPr/>
        <a:lstStyle/>
        <a:p>
          <a:endParaRPr lang="zh-CN" altLang="en-US" b="1"/>
        </a:p>
      </dgm:t>
    </dgm:pt>
    <dgm:pt modelId="{2FC7F719-5938-1746-A4C2-28E411FE52D3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multi-variables</a:t>
          </a:r>
          <a:endParaRPr lang="zh-CN" alt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6D3F1E-2938-D84D-88D9-19BB8624C96E}" type="parTrans" cxnId="{74C02776-860A-6849-B175-15F2A3F74419}">
      <dgm:prSet/>
      <dgm:spPr/>
      <dgm:t>
        <a:bodyPr/>
        <a:lstStyle/>
        <a:p>
          <a:endParaRPr lang="zh-CN" altLang="en-US" b="1"/>
        </a:p>
      </dgm:t>
    </dgm:pt>
    <dgm:pt modelId="{B8F7AA12-21C6-9C46-8433-B5334439BF0A}" type="sibTrans" cxnId="{74C02776-860A-6849-B175-15F2A3F74419}">
      <dgm:prSet/>
      <dgm:spPr/>
      <dgm:t>
        <a:bodyPr/>
        <a:lstStyle/>
        <a:p>
          <a:endParaRPr lang="zh-CN" altLang="en-US" b="1"/>
        </a:p>
      </dgm:t>
    </dgm:pt>
    <dgm:pt modelId="{D4E04830-DAC3-F147-8F0D-C45E4F3CBE8D}">
      <dgm:prSet phldrT="[文本]" custT="1"/>
      <dgm:spPr>
        <a:noFill/>
      </dgm:spPr>
      <dgm:t>
        <a:bodyPr/>
        <a:lstStyle/>
        <a:p>
          <a:pPr algn="l">
            <a:lnSpc>
              <a:spcPct val="100000"/>
            </a:lnSpc>
          </a:pPr>
          <a:r>
            <a: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precision assessment</a:t>
          </a:r>
          <a:endParaRPr lang="zh-CN" alt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AEFAC9-4986-1B41-9C89-676A4E1C5372}" type="parTrans" cxnId="{50360395-69F9-634E-A048-612CBBCABED9}">
      <dgm:prSet/>
      <dgm:spPr/>
      <dgm:t>
        <a:bodyPr/>
        <a:lstStyle/>
        <a:p>
          <a:endParaRPr lang="zh-CN" altLang="en-US"/>
        </a:p>
      </dgm:t>
    </dgm:pt>
    <dgm:pt modelId="{1BC45DF2-6B21-9F4A-AF9F-09EE47D2CAAF}" type="sibTrans" cxnId="{50360395-69F9-634E-A048-612CBBCABED9}">
      <dgm:prSet/>
      <dgm:spPr/>
      <dgm:t>
        <a:bodyPr/>
        <a:lstStyle/>
        <a:p>
          <a:endParaRPr lang="zh-CN" altLang="en-US"/>
        </a:p>
      </dgm:t>
    </dgm:pt>
    <dgm:pt modelId="{AB99D070-2BF4-104F-8E50-FB1C83D81D77}" type="pres">
      <dgm:prSet presAssocID="{848DE19C-D865-F341-ABE5-129033F0AD84}" presName="Name0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CA433F-B1A1-B14C-85ED-9C7804EF7238}" type="pres">
      <dgm:prSet presAssocID="{848DE19C-D865-F341-ABE5-129033F0AD84}" presName="tSp" presStyleCnt="0"/>
      <dgm:spPr/>
    </dgm:pt>
    <dgm:pt modelId="{EB8700A8-A89A-644D-B0B9-5AE103670CAF}" type="pres">
      <dgm:prSet presAssocID="{848DE19C-D865-F341-ABE5-129033F0AD84}" presName="bSp" presStyleCnt="0"/>
      <dgm:spPr/>
    </dgm:pt>
    <dgm:pt modelId="{E82324CE-89D7-7C4D-81DA-C7FA942F0322}" type="pres">
      <dgm:prSet presAssocID="{848DE19C-D865-F341-ABE5-129033F0AD84}" presName="process" presStyleCnt="0"/>
      <dgm:spPr/>
    </dgm:pt>
    <dgm:pt modelId="{A95C5CA4-3F82-F346-9CFA-5E4FB4821992}" type="pres">
      <dgm:prSet presAssocID="{64CD8300-C692-3648-9518-57FD2807AB45}" presName="composite1" presStyleCnt="0"/>
      <dgm:spPr/>
    </dgm:pt>
    <dgm:pt modelId="{8B566F39-724D-1F47-B2A9-E4B1AA4CBF73}" type="pres">
      <dgm:prSet presAssocID="{64CD8300-C692-3648-9518-57FD2807AB45}" presName="dummyNode1" presStyleLbl="node1" presStyleIdx="0" presStyleCnt="4"/>
      <dgm:spPr/>
    </dgm:pt>
    <dgm:pt modelId="{CD6E10A3-236E-FA45-A22B-E20FD720F627}" type="pres">
      <dgm:prSet presAssocID="{64CD8300-C692-3648-9518-57FD2807AB45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BA3F8-C406-0D40-8626-637215C512FD}" type="pres">
      <dgm:prSet presAssocID="{64CD8300-C692-3648-9518-57FD2807AB45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859E7-DCAB-7A4B-AF92-D6C458072AD8}" type="pres">
      <dgm:prSet presAssocID="{64CD8300-C692-3648-9518-57FD2807AB45}" presName="parentNode1" presStyleLbl="node1" presStyleIdx="0" presStyleCnt="4" custScaleX="1246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7C230-AAD5-914B-94B6-A5574587CDCF}" type="pres">
      <dgm:prSet presAssocID="{64CD8300-C692-3648-9518-57FD2807AB45}" presName="connSite1" presStyleCnt="0"/>
      <dgm:spPr/>
    </dgm:pt>
    <dgm:pt modelId="{1C240820-C469-AF49-99CB-46ADD00BF4B7}" type="pres">
      <dgm:prSet presAssocID="{BE4117A5-E5FA-1C4A-A7D3-C488703CC98C}" presName="Name9" presStyleLbl="sibTrans2D1" presStyleIdx="0" presStyleCnt="3"/>
      <dgm:spPr/>
      <dgm:t>
        <a:bodyPr/>
        <a:lstStyle/>
        <a:p>
          <a:endParaRPr lang="zh-CN" altLang="en-US"/>
        </a:p>
      </dgm:t>
    </dgm:pt>
    <dgm:pt modelId="{6DCB76FE-D2C4-6A40-82BE-34FEA1B71149}" type="pres">
      <dgm:prSet presAssocID="{D5D3D938-6989-F949-A74D-B4590E61BFBF}" presName="composite2" presStyleCnt="0"/>
      <dgm:spPr/>
    </dgm:pt>
    <dgm:pt modelId="{438474B9-812B-E549-8CAB-888ED0D79261}" type="pres">
      <dgm:prSet presAssocID="{D5D3D938-6989-F949-A74D-B4590E61BFBF}" presName="dummyNode2" presStyleLbl="node1" presStyleIdx="0" presStyleCnt="4"/>
      <dgm:spPr/>
    </dgm:pt>
    <dgm:pt modelId="{1D2326C6-8DF1-A54D-B3E6-7439FEF9387D}" type="pres">
      <dgm:prSet presAssocID="{D5D3D938-6989-F949-A74D-B4590E61BFBF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4DB46B-0F80-7E46-BC2A-24445EE330E8}" type="pres">
      <dgm:prSet presAssocID="{D5D3D938-6989-F949-A74D-B4590E61BFBF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AEA2B6-9B04-7944-A3CB-3AA0C8CF5EA3}" type="pres">
      <dgm:prSet presAssocID="{D5D3D938-6989-F949-A74D-B4590E61BFBF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1E3DB-9BD3-E44F-9B67-D9221FEEE291}" type="pres">
      <dgm:prSet presAssocID="{D5D3D938-6989-F949-A74D-B4590E61BFBF}" presName="connSite2" presStyleCnt="0"/>
      <dgm:spPr/>
    </dgm:pt>
    <dgm:pt modelId="{F40ECD94-FDC7-0F48-AFEB-DA35E7D37198}" type="pres">
      <dgm:prSet presAssocID="{1137F3B4-FD3A-054B-9E2D-894E73636463}" presName="Name18" presStyleLbl="sibTrans2D1" presStyleIdx="1" presStyleCnt="3"/>
      <dgm:spPr/>
      <dgm:t>
        <a:bodyPr/>
        <a:lstStyle/>
        <a:p>
          <a:endParaRPr lang="zh-CN" altLang="en-US"/>
        </a:p>
      </dgm:t>
    </dgm:pt>
    <dgm:pt modelId="{11D6F97B-6407-2C49-BEE9-1DD2BB3D744B}" type="pres">
      <dgm:prSet presAssocID="{84C7CE8E-EA7D-7244-BA24-A16ADFDEC58F}" presName="composite1" presStyleCnt="0"/>
      <dgm:spPr/>
    </dgm:pt>
    <dgm:pt modelId="{CED152C7-D624-7143-B4EB-DC651FF85BAE}" type="pres">
      <dgm:prSet presAssocID="{84C7CE8E-EA7D-7244-BA24-A16ADFDEC58F}" presName="dummyNode1" presStyleLbl="node1" presStyleIdx="1" presStyleCnt="4"/>
      <dgm:spPr/>
    </dgm:pt>
    <dgm:pt modelId="{0D84B994-5634-F540-9304-16120A2AAC52}" type="pres">
      <dgm:prSet presAssocID="{84C7CE8E-EA7D-7244-BA24-A16ADFDEC58F}" presName="childNode1" presStyleLbl="bgAcc1" presStyleIdx="2" presStyleCnt="4" custScaleX="1395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0A29C2-48BA-AA42-848C-F200DAABEDF9}" type="pres">
      <dgm:prSet presAssocID="{84C7CE8E-EA7D-7244-BA24-A16ADFDEC58F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EFC9B-EE14-E343-8493-5783CFFD7F75}" type="pres">
      <dgm:prSet presAssocID="{84C7CE8E-EA7D-7244-BA24-A16ADFDEC58F}" presName="parentNode1" presStyleLbl="node1" presStyleIdx="2" presStyleCnt="4" custScaleX="141716" custLinFactNeighborX="-263" custLinFactNeighborY="-413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BC0564-0F98-8B46-AC6E-241AABF94D63}" type="pres">
      <dgm:prSet presAssocID="{84C7CE8E-EA7D-7244-BA24-A16ADFDEC58F}" presName="connSite1" presStyleCnt="0"/>
      <dgm:spPr/>
    </dgm:pt>
    <dgm:pt modelId="{C408327A-1DD3-9D41-B796-4CFD61EEDB33}" type="pres">
      <dgm:prSet presAssocID="{27B64FA2-2F37-C54B-B9C7-81FF60992440}" presName="Name9" presStyleLbl="sibTrans2D1" presStyleIdx="2" presStyleCnt="3"/>
      <dgm:spPr/>
      <dgm:t>
        <a:bodyPr/>
        <a:lstStyle/>
        <a:p>
          <a:endParaRPr lang="zh-CN" altLang="en-US"/>
        </a:p>
      </dgm:t>
    </dgm:pt>
    <dgm:pt modelId="{DD288577-6884-964A-A9A9-510615AEC595}" type="pres">
      <dgm:prSet presAssocID="{F85F0DB4-66F3-BA4C-BCA0-EF018BB1BDBE}" presName="composite2" presStyleCnt="0"/>
      <dgm:spPr/>
    </dgm:pt>
    <dgm:pt modelId="{A05E1C75-8F60-484E-BDAF-096D4E33FFCD}" type="pres">
      <dgm:prSet presAssocID="{F85F0DB4-66F3-BA4C-BCA0-EF018BB1BDBE}" presName="dummyNode2" presStyleLbl="node1" presStyleIdx="2" presStyleCnt="4"/>
      <dgm:spPr/>
    </dgm:pt>
    <dgm:pt modelId="{FC6B481A-9769-C446-B06A-AD874D6C6ED2}" type="pres">
      <dgm:prSet presAssocID="{F85F0DB4-66F3-BA4C-BCA0-EF018BB1BDBE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2ECBA5-A310-B542-87E9-CCE280583DBE}" type="pres">
      <dgm:prSet presAssocID="{F85F0DB4-66F3-BA4C-BCA0-EF018BB1BDBE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E8E989-C70A-C247-9506-811767E2C2AE}" type="pres">
      <dgm:prSet presAssocID="{F85F0DB4-66F3-BA4C-BCA0-EF018BB1BDBE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FB76C-88EE-9D4F-BFA9-26588DA486BC}" type="pres">
      <dgm:prSet presAssocID="{F85F0DB4-66F3-BA4C-BCA0-EF018BB1BDBE}" presName="connSite2" presStyleCnt="0"/>
      <dgm:spPr/>
    </dgm:pt>
  </dgm:ptLst>
  <dgm:cxnLst>
    <dgm:cxn modelId="{3022CA90-65E0-4F72-8318-726CFAEF0E33}" type="presOf" srcId="{D4E04830-DAC3-F147-8F0D-C45E4F3CBE8D}" destId="{0D84B994-5634-F540-9304-16120A2AAC52}" srcOrd="0" destOrd="0" presId="urn:microsoft.com/office/officeart/2005/8/layout/hProcess4"/>
    <dgm:cxn modelId="{9F4BE0EA-8953-4062-9BA0-728961BF68ED}" type="presOf" srcId="{6A9E9B5A-91F3-6A44-AAD1-360D17570CC8}" destId="{F92ECBA5-A310-B542-87E9-CCE280583DBE}" srcOrd="1" destOrd="1" presId="urn:microsoft.com/office/officeart/2005/8/layout/hProcess4"/>
    <dgm:cxn modelId="{74C02776-860A-6849-B175-15F2A3F74419}" srcId="{64CD8300-C692-3648-9518-57FD2807AB45}" destId="{2FC7F719-5938-1746-A4C2-28E411FE52D3}" srcOrd="1" destOrd="0" parTransId="{5A6D3F1E-2938-D84D-88D9-19BB8624C96E}" sibTransId="{B8F7AA12-21C6-9C46-8433-B5334439BF0A}"/>
    <dgm:cxn modelId="{AE9ADCA2-3B5A-4EA3-ADEB-4E8520D51EAA}" type="presOf" srcId="{343C0F99-392A-A645-99F8-0AD2E159BE99}" destId="{1D2326C6-8DF1-A54D-B3E6-7439FEF9387D}" srcOrd="0" destOrd="0" presId="urn:microsoft.com/office/officeart/2005/8/layout/hProcess4"/>
    <dgm:cxn modelId="{7022E37F-CCAF-4B4C-877F-5CDC5E4F4D48}" srcId="{848DE19C-D865-F341-ABE5-129033F0AD84}" destId="{D5D3D938-6989-F949-A74D-B4590E61BFBF}" srcOrd="1" destOrd="0" parTransId="{E32320FA-C166-0945-B36C-FE6E24FA80FC}" sibTransId="{1137F3B4-FD3A-054B-9E2D-894E73636463}"/>
    <dgm:cxn modelId="{5DA26B71-27A7-4C3A-BF18-3133A64483C6}" type="presOf" srcId="{1137F3B4-FD3A-054B-9E2D-894E73636463}" destId="{F40ECD94-FDC7-0F48-AFEB-DA35E7D37198}" srcOrd="0" destOrd="0" presId="urn:microsoft.com/office/officeart/2005/8/layout/hProcess4"/>
    <dgm:cxn modelId="{BADA5A6F-8007-4DD9-A36F-C6854F73FA4A}" type="presOf" srcId="{84C7CE8E-EA7D-7244-BA24-A16ADFDEC58F}" destId="{382EFC9B-EE14-E343-8493-5783CFFD7F75}" srcOrd="0" destOrd="0" presId="urn:microsoft.com/office/officeart/2005/8/layout/hProcess4"/>
    <dgm:cxn modelId="{26AC22ED-4C1B-47FA-AEC3-E7D86B14A99C}" type="presOf" srcId="{761A1E7C-6E78-0D4D-9ECF-ED0A1D6BA0AE}" destId="{CD6E10A3-236E-FA45-A22B-E20FD720F627}" srcOrd="0" destOrd="0" presId="urn:microsoft.com/office/officeart/2005/8/layout/hProcess4"/>
    <dgm:cxn modelId="{4A1E7578-A3C8-47B4-AB5F-E9F9559FA0E9}" type="presOf" srcId="{2FC7F719-5938-1746-A4C2-28E411FE52D3}" destId="{CD6E10A3-236E-FA45-A22B-E20FD720F627}" srcOrd="0" destOrd="1" presId="urn:microsoft.com/office/officeart/2005/8/layout/hProcess4"/>
    <dgm:cxn modelId="{E8DB14AD-C3C9-4604-9211-8668619D7964}" type="presOf" srcId="{761A1E7C-6E78-0D4D-9ECF-ED0A1D6BA0AE}" destId="{015BA3F8-C406-0D40-8626-637215C512FD}" srcOrd="1" destOrd="0" presId="urn:microsoft.com/office/officeart/2005/8/layout/hProcess4"/>
    <dgm:cxn modelId="{DB0E5063-9DB8-413D-ADD3-45D260A881AD}" type="presOf" srcId="{BE4117A5-E5FA-1C4A-A7D3-C488703CC98C}" destId="{1C240820-C469-AF49-99CB-46ADD00BF4B7}" srcOrd="0" destOrd="0" presId="urn:microsoft.com/office/officeart/2005/8/layout/hProcess4"/>
    <dgm:cxn modelId="{0E10F9F7-F60B-964B-9393-B1F6FC4C8F00}" srcId="{F85F0DB4-66F3-BA4C-BCA0-EF018BB1BDBE}" destId="{6A9E9B5A-91F3-6A44-AAD1-360D17570CC8}" srcOrd="1" destOrd="0" parTransId="{4BFA4F80-BCB7-1443-B9F5-FD1B8CFF1018}" sibTransId="{B57DCF28-11E4-BE49-A7C7-D4E698CBD346}"/>
    <dgm:cxn modelId="{039D9505-8314-4123-BEA8-AEC4264FA298}" type="presOf" srcId="{D5D3D938-6989-F949-A74D-B4590E61BFBF}" destId="{4BAEA2B6-9B04-7944-A3CB-3AA0C8CF5EA3}" srcOrd="0" destOrd="0" presId="urn:microsoft.com/office/officeart/2005/8/layout/hProcess4"/>
    <dgm:cxn modelId="{2FA2A679-F003-A44F-83CD-55E5BDB4E41E}" srcId="{848DE19C-D865-F341-ABE5-129033F0AD84}" destId="{64CD8300-C692-3648-9518-57FD2807AB45}" srcOrd="0" destOrd="0" parTransId="{9B6790B1-93E5-8F42-8B5E-8A5D7F39CE7E}" sibTransId="{BE4117A5-E5FA-1C4A-A7D3-C488703CC98C}"/>
    <dgm:cxn modelId="{BD49030D-5E55-4CD8-BC33-66B75CF3C1B8}" type="presOf" srcId="{64CD8300-C692-3648-9518-57FD2807AB45}" destId="{B33859E7-DCAB-7A4B-AF92-D6C458072AD8}" srcOrd="0" destOrd="0" presId="urn:microsoft.com/office/officeart/2005/8/layout/hProcess4"/>
    <dgm:cxn modelId="{50360395-69F9-634E-A048-612CBBCABED9}" srcId="{84C7CE8E-EA7D-7244-BA24-A16ADFDEC58F}" destId="{D4E04830-DAC3-F147-8F0D-C45E4F3CBE8D}" srcOrd="0" destOrd="0" parTransId="{D6AEFAC9-4986-1B41-9C89-676A4E1C5372}" sibTransId="{1BC45DF2-6B21-9F4A-AF9F-09EE47D2CAAF}"/>
    <dgm:cxn modelId="{36E7D6DC-DF2F-5C47-B720-E881CF2C20C1}" srcId="{64CD8300-C692-3648-9518-57FD2807AB45}" destId="{761A1E7C-6E78-0D4D-9ECF-ED0A1D6BA0AE}" srcOrd="0" destOrd="0" parTransId="{B516C853-AF9A-FD4B-8908-0EEF125E7C57}" sibTransId="{A9BA5B63-DF7B-1C47-B60E-2ACEAC75F6A4}"/>
    <dgm:cxn modelId="{1F0E772C-ECC9-46EA-A81C-EA6DF5DD0B01}" type="presOf" srcId="{F85F0DB4-66F3-BA4C-BCA0-EF018BB1BDBE}" destId="{3CE8E989-C70A-C247-9506-811767E2C2AE}" srcOrd="0" destOrd="0" presId="urn:microsoft.com/office/officeart/2005/8/layout/hProcess4"/>
    <dgm:cxn modelId="{8A67B9FB-791D-48D3-9D4E-6B129319A1B4}" type="presOf" srcId="{6A9E9B5A-91F3-6A44-AAD1-360D17570CC8}" destId="{FC6B481A-9769-C446-B06A-AD874D6C6ED2}" srcOrd="0" destOrd="1" presId="urn:microsoft.com/office/officeart/2005/8/layout/hProcess4"/>
    <dgm:cxn modelId="{59760BA5-F6B9-4F5B-8227-CEA5C0D673B0}" type="presOf" srcId="{343C0F99-392A-A645-99F8-0AD2E159BE99}" destId="{684DB46B-0F80-7E46-BC2A-24445EE330E8}" srcOrd="1" destOrd="0" presId="urn:microsoft.com/office/officeart/2005/8/layout/hProcess4"/>
    <dgm:cxn modelId="{1266F93D-CDBB-4AE5-9770-C025F1602FEC}" type="presOf" srcId="{2487B488-47B4-0448-AF38-4F3747F0E506}" destId="{FC6B481A-9769-C446-B06A-AD874D6C6ED2}" srcOrd="0" destOrd="0" presId="urn:microsoft.com/office/officeart/2005/8/layout/hProcess4"/>
    <dgm:cxn modelId="{39199AC9-F641-4D46-9B99-D4D7CC726F18}" srcId="{848DE19C-D865-F341-ABE5-129033F0AD84}" destId="{F85F0DB4-66F3-BA4C-BCA0-EF018BB1BDBE}" srcOrd="3" destOrd="0" parTransId="{B87BC62A-8B1C-E349-A888-517D864626B0}" sibTransId="{543957A2-585B-9B43-A52C-8B8D58663C13}"/>
    <dgm:cxn modelId="{338BB8C3-0E40-1C49-9248-877F3F65FEF5}" srcId="{D5D3D938-6989-F949-A74D-B4590E61BFBF}" destId="{343C0F99-392A-A645-99F8-0AD2E159BE99}" srcOrd="0" destOrd="0" parTransId="{465C2C90-C9DC-BE45-9BC5-AC3E919EB92B}" sibTransId="{0867B7C0-088E-954B-BFA0-7367F33AF3D0}"/>
    <dgm:cxn modelId="{37125C1B-9A49-324B-82F9-DCA6F784E6BE}" srcId="{F85F0DB4-66F3-BA4C-BCA0-EF018BB1BDBE}" destId="{2487B488-47B4-0448-AF38-4F3747F0E506}" srcOrd="0" destOrd="0" parTransId="{5956E0E7-E998-184A-A94E-93C7283FADF6}" sibTransId="{2815071E-2FCC-924A-AB60-B0A99C9ABE18}"/>
    <dgm:cxn modelId="{7464279F-1E98-4771-A7F6-804DA00A987E}" type="presOf" srcId="{848DE19C-D865-F341-ABE5-129033F0AD84}" destId="{AB99D070-2BF4-104F-8E50-FB1C83D81D77}" srcOrd="0" destOrd="0" presId="urn:microsoft.com/office/officeart/2005/8/layout/hProcess4"/>
    <dgm:cxn modelId="{3AF4B5FE-9CE3-3A4A-8655-EC1FF61C2902}" srcId="{848DE19C-D865-F341-ABE5-129033F0AD84}" destId="{84C7CE8E-EA7D-7244-BA24-A16ADFDEC58F}" srcOrd="2" destOrd="0" parTransId="{1EDF68AE-9847-8143-BF4B-F9784695161F}" sibTransId="{27B64FA2-2F37-C54B-B9C7-81FF60992440}"/>
    <dgm:cxn modelId="{50C6DE34-0029-4EC9-8286-1EBD79DC56DB}" type="presOf" srcId="{2FC7F719-5938-1746-A4C2-28E411FE52D3}" destId="{015BA3F8-C406-0D40-8626-637215C512FD}" srcOrd="1" destOrd="1" presId="urn:microsoft.com/office/officeart/2005/8/layout/hProcess4"/>
    <dgm:cxn modelId="{68657658-C9C7-49A1-8457-3C75A05377D8}" type="presOf" srcId="{2487B488-47B4-0448-AF38-4F3747F0E506}" destId="{F92ECBA5-A310-B542-87E9-CCE280583DBE}" srcOrd="1" destOrd="0" presId="urn:microsoft.com/office/officeart/2005/8/layout/hProcess4"/>
    <dgm:cxn modelId="{3F8ECCD2-1666-45A6-B694-70D46C24D456}" type="presOf" srcId="{27B64FA2-2F37-C54B-B9C7-81FF60992440}" destId="{C408327A-1DD3-9D41-B796-4CFD61EEDB33}" srcOrd="0" destOrd="0" presId="urn:microsoft.com/office/officeart/2005/8/layout/hProcess4"/>
    <dgm:cxn modelId="{9781E25D-D0DD-4CD9-8233-ECADD36D044B}" type="presOf" srcId="{D4E04830-DAC3-F147-8F0D-C45E4F3CBE8D}" destId="{B90A29C2-48BA-AA42-848C-F200DAABEDF9}" srcOrd="1" destOrd="0" presId="urn:microsoft.com/office/officeart/2005/8/layout/hProcess4"/>
    <dgm:cxn modelId="{97607FD3-85FE-4A19-98E2-426964ACFB55}" type="presParOf" srcId="{AB99D070-2BF4-104F-8E50-FB1C83D81D77}" destId="{AECA433F-B1A1-B14C-85ED-9C7804EF7238}" srcOrd="0" destOrd="0" presId="urn:microsoft.com/office/officeart/2005/8/layout/hProcess4"/>
    <dgm:cxn modelId="{4078C19F-DD2D-4AFB-A4EF-C81579FC02D2}" type="presParOf" srcId="{AB99D070-2BF4-104F-8E50-FB1C83D81D77}" destId="{EB8700A8-A89A-644D-B0B9-5AE103670CAF}" srcOrd="1" destOrd="0" presId="urn:microsoft.com/office/officeart/2005/8/layout/hProcess4"/>
    <dgm:cxn modelId="{7CAD0CFC-AD08-4169-BC28-DA6E132055A9}" type="presParOf" srcId="{AB99D070-2BF4-104F-8E50-FB1C83D81D77}" destId="{E82324CE-89D7-7C4D-81DA-C7FA942F0322}" srcOrd="2" destOrd="0" presId="urn:microsoft.com/office/officeart/2005/8/layout/hProcess4"/>
    <dgm:cxn modelId="{0D998CD8-2069-47B9-AF3C-D1230363A3A2}" type="presParOf" srcId="{E82324CE-89D7-7C4D-81DA-C7FA942F0322}" destId="{A95C5CA4-3F82-F346-9CFA-5E4FB4821992}" srcOrd="0" destOrd="0" presId="urn:microsoft.com/office/officeart/2005/8/layout/hProcess4"/>
    <dgm:cxn modelId="{E9AC9EC5-2FBB-4916-9611-BDAB567A6FEB}" type="presParOf" srcId="{A95C5CA4-3F82-F346-9CFA-5E4FB4821992}" destId="{8B566F39-724D-1F47-B2A9-E4B1AA4CBF73}" srcOrd="0" destOrd="0" presId="urn:microsoft.com/office/officeart/2005/8/layout/hProcess4"/>
    <dgm:cxn modelId="{1A3403D4-6747-49E1-ADFE-B7765FAED69B}" type="presParOf" srcId="{A95C5CA4-3F82-F346-9CFA-5E4FB4821992}" destId="{CD6E10A3-236E-FA45-A22B-E20FD720F627}" srcOrd="1" destOrd="0" presId="urn:microsoft.com/office/officeart/2005/8/layout/hProcess4"/>
    <dgm:cxn modelId="{43EC71A3-D80F-4FF4-BD2B-999F95AC6099}" type="presParOf" srcId="{A95C5CA4-3F82-F346-9CFA-5E4FB4821992}" destId="{015BA3F8-C406-0D40-8626-637215C512FD}" srcOrd="2" destOrd="0" presId="urn:microsoft.com/office/officeart/2005/8/layout/hProcess4"/>
    <dgm:cxn modelId="{849D9DDB-7BF9-4117-ADFF-093C867BAA16}" type="presParOf" srcId="{A95C5CA4-3F82-F346-9CFA-5E4FB4821992}" destId="{B33859E7-DCAB-7A4B-AF92-D6C458072AD8}" srcOrd="3" destOrd="0" presId="urn:microsoft.com/office/officeart/2005/8/layout/hProcess4"/>
    <dgm:cxn modelId="{E7132B24-F3A3-4106-A4AA-38366560B4BF}" type="presParOf" srcId="{A95C5CA4-3F82-F346-9CFA-5E4FB4821992}" destId="{AF27C230-AAD5-914B-94B6-A5574587CDCF}" srcOrd="4" destOrd="0" presId="urn:microsoft.com/office/officeart/2005/8/layout/hProcess4"/>
    <dgm:cxn modelId="{15219139-FA82-4169-B045-7E54B711A748}" type="presParOf" srcId="{E82324CE-89D7-7C4D-81DA-C7FA942F0322}" destId="{1C240820-C469-AF49-99CB-46ADD00BF4B7}" srcOrd="1" destOrd="0" presId="urn:microsoft.com/office/officeart/2005/8/layout/hProcess4"/>
    <dgm:cxn modelId="{C6193BF4-99FF-49A2-A8F9-796755EF98A9}" type="presParOf" srcId="{E82324CE-89D7-7C4D-81DA-C7FA942F0322}" destId="{6DCB76FE-D2C4-6A40-82BE-34FEA1B71149}" srcOrd="2" destOrd="0" presId="urn:microsoft.com/office/officeart/2005/8/layout/hProcess4"/>
    <dgm:cxn modelId="{745020A7-A4BA-42F6-BE83-B430987F70B6}" type="presParOf" srcId="{6DCB76FE-D2C4-6A40-82BE-34FEA1B71149}" destId="{438474B9-812B-E549-8CAB-888ED0D79261}" srcOrd="0" destOrd="0" presId="urn:microsoft.com/office/officeart/2005/8/layout/hProcess4"/>
    <dgm:cxn modelId="{CB150560-0AE7-407D-83A3-10ED52A00BE3}" type="presParOf" srcId="{6DCB76FE-D2C4-6A40-82BE-34FEA1B71149}" destId="{1D2326C6-8DF1-A54D-B3E6-7439FEF9387D}" srcOrd="1" destOrd="0" presId="urn:microsoft.com/office/officeart/2005/8/layout/hProcess4"/>
    <dgm:cxn modelId="{A931DF3D-E2D7-4B41-8214-4AE533222449}" type="presParOf" srcId="{6DCB76FE-D2C4-6A40-82BE-34FEA1B71149}" destId="{684DB46B-0F80-7E46-BC2A-24445EE330E8}" srcOrd="2" destOrd="0" presId="urn:microsoft.com/office/officeart/2005/8/layout/hProcess4"/>
    <dgm:cxn modelId="{B583917E-3EDD-42F7-BF47-148620792364}" type="presParOf" srcId="{6DCB76FE-D2C4-6A40-82BE-34FEA1B71149}" destId="{4BAEA2B6-9B04-7944-A3CB-3AA0C8CF5EA3}" srcOrd="3" destOrd="0" presId="urn:microsoft.com/office/officeart/2005/8/layout/hProcess4"/>
    <dgm:cxn modelId="{8E7E0E41-E0D3-450F-A15F-7097B7F4A8D1}" type="presParOf" srcId="{6DCB76FE-D2C4-6A40-82BE-34FEA1B71149}" destId="{BD11E3DB-9BD3-E44F-9B67-D9221FEEE291}" srcOrd="4" destOrd="0" presId="urn:microsoft.com/office/officeart/2005/8/layout/hProcess4"/>
    <dgm:cxn modelId="{F76FC774-9D67-49C2-9012-CF40EB430D1C}" type="presParOf" srcId="{E82324CE-89D7-7C4D-81DA-C7FA942F0322}" destId="{F40ECD94-FDC7-0F48-AFEB-DA35E7D37198}" srcOrd="3" destOrd="0" presId="urn:microsoft.com/office/officeart/2005/8/layout/hProcess4"/>
    <dgm:cxn modelId="{B103F40F-3D69-449D-9C08-FC9FEE13FF19}" type="presParOf" srcId="{E82324CE-89D7-7C4D-81DA-C7FA942F0322}" destId="{11D6F97B-6407-2C49-BEE9-1DD2BB3D744B}" srcOrd="4" destOrd="0" presId="urn:microsoft.com/office/officeart/2005/8/layout/hProcess4"/>
    <dgm:cxn modelId="{4FEAEC25-EBC5-4485-82AE-73F34BF31FF7}" type="presParOf" srcId="{11D6F97B-6407-2C49-BEE9-1DD2BB3D744B}" destId="{CED152C7-D624-7143-B4EB-DC651FF85BAE}" srcOrd="0" destOrd="0" presId="urn:microsoft.com/office/officeart/2005/8/layout/hProcess4"/>
    <dgm:cxn modelId="{9461A4AA-4AAB-467D-8B4A-2A14ADCFFC5A}" type="presParOf" srcId="{11D6F97B-6407-2C49-BEE9-1DD2BB3D744B}" destId="{0D84B994-5634-F540-9304-16120A2AAC52}" srcOrd="1" destOrd="0" presId="urn:microsoft.com/office/officeart/2005/8/layout/hProcess4"/>
    <dgm:cxn modelId="{CC54F6E8-2800-4A00-B2FC-8DF452027D9C}" type="presParOf" srcId="{11D6F97B-6407-2C49-BEE9-1DD2BB3D744B}" destId="{B90A29C2-48BA-AA42-848C-F200DAABEDF9}" srcOrd="2" destOrd="0" presId="urn:microsoft.com/office/officeart/2005/8/layout/hProcess4"/>
    <dgm:cxn modelId="{05E119BA-F31D-4401-8006-2AC56B48A875}" type="presParOf" srcId="{11D6F97B-6407-2C49-BEE9-1DD2BB3D744B}" destId="{382EFC9B-EE14-E343-8493-5783CFFD7F75}" srcOrd="3" destOrd="0" presId="urn:microsoft.com/office/officeart/2005/8/layout/hProcess4"/>
    <dgm:cxn modelId="{88F160EE-4290-445A-86F4-5CDAD56559DD}" type="presParOf" srcId="{11D6F97B-6407-2C49-BEE9-1DD2BB3D744B}" destId="{B5BC0564-0F98-8B46-AC6E-241AABF94D63}" srcOrd="4" destOrd="0" presId="urn:microsoft.com/office/officeart/2005/8/layout/hProcess4"/>
    <dgm:cxn modelId="{C73C18F7-A8CF-4F6A-AD30-A9A0560C0063}" type="presParOf" srcId="{E82324CE-89D7-7C4D-81DA-C7FA942F0322}" destId="{C408327A-1DD3-9D41-B796-4CFD61EEDB33}" srcOrd="5" destOrd="0" presId="urn:microsoft.com/office/officeart/2005/8/layout/hProcess4"/>
    <dgm:cxn modelId="{F26E8E14-84F8-4C9B-B5C7-3980D9E05C96}" type="presParOf" srcId="{E82324CE-89D7-7C4D-81DA-C7FA942F0322}" destId="{DD288577-6884-964A-A9A9-510615AEC595}" srcOrd="6" destOrd="0" presId="urn:microsoft.com/office/officeart/2005/8/layout/hProcess4"/>
    <dgm:cxn modelId="{30B35AB1-4196-4E52-9266-8C4DA60CB11C}" type="presParOf" srcId="{DD288577-6884-964A-A9A9-510615AEC595}" destId="{A05E1C75-8F60-484E-BDAF-096D4E33FFCD}" srcOrd="0" destOrd="0" presId="urn:microsoft.com/office/officeart/2005/8/layout/hProcess4"/>
    <dgm:cxn modelId="{DF1616BE-5202-4AA6-B481-8C5BE2B7C0E4}" type="presParOf" srcId="{DD288577-6884-964A-A9A9-510615AEC595}" destId="{FC6B481A-9769-C446-B06A-AD874D6C6ED2}" srcOrd="1" destOrd="0" presId="urn:microsoft.com/office/officeart/2005/8/layout/hProcess4"/>
    <dgm:cxn modelId="{4ED17477-7424-4E61-BE2F-8C3BC433577E}" type="presParOf" srcId="{DD288577-6884-964A-A9A9-510615AEC595}" destId="{F92ECBA5-A310-B542-87E9-CCE280583DBE}" srcOrd="2" destOrd="0" presId="urn:microsoft.com/office/officeart/2005/8/layout/hProcess4"/>
    <dgm:cxn modelId="{D693F4A9-4AE0-42D3-AEF4-CB382344263D}" type="presParOf" srcId="{DD288577-6884-964A-A9A9-510615AEC595}" destId="{3CE8E989-C70A-C247-9506-811767E2C2AE}" srcOrd="3" destOrd="0" presId="urn:microsoft.com/office/officeart/2005/8/layout/hProcess4"/>
    <dgm:cxn modelId="{1B8429DF-2BBF-4969-BECF-D5C00035AB5E}" type="presParOf" srcId="{DD288577-6884-964A-A9A9-510615AEC595}" destId="{A54FB76C-88EE-9D4F-BFA9-26588DA486BC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CF1E76-5B36-664F-B648-FB80EE5C6D9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8E049AAA-AE05-7144-BF22-C52388432651}">
      <dgm:prSet phldrT="[文本]"/>
      <dgm:spPr/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 sets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15D1EC-4C11-9B43-8763-29BC9AA6FAD7}" type="parTrans" cxnId="{8D3867C2-CCCE-7E4F-86EE-C50EFF228CA4}">
      <dgm:prSet/>
      <dgm:spPr/>
      <dgm:t>
        <a:bodyPr/>
        <a:lstStyle/>
        <a:p>
          <a:endParaRPr lang="zh-CN" altLang="en-US"/>
        </a:p>
      </dgm:t>
    </dgm:pt>
    <dgm:pt modelId="{9503F20E-2EAE-3E42-8894-95F219358C79}" type="sibTrans" cxnId="{8D3867C2-CCCE-7E4F-86EE-C50EFF228CA4}">
      <dgm:prSet/>
      <dgm:spPr/>
      <dgm:t>
        <a:bodyPr/>
        <a:lstStyle/>
        <a:p>
          <a:endParaRPr lang="zh-CN" altLang="en-US"/>
        </a:p>
      </dgm:t>
    </dgm:pt>
    <dgm:pt modelId="{1942E1AD-12A0-904A-9F9C-4E4A06CF4D5C}">
      <dgm:prSet phldrT="[文本]"/>
      <dgm:spPr/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four modeling process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B7A552-E790-FC4D-BD01-BA9D0BE37A21}" type="parTrans" cxnId="{EF39C91C-9167-4B40-B94F-01C422A1D03C}">
      <dgm:prSet/>
      <dgm:spPr/>
      <dgm:t>
        <a:bodyPr/>
        <a:lstStyle/>
        <a:p>
          <a:endParaRPr lang="zh-CN" altLang="en-US"/>
        </a:p>
      </dgm:t>
    </dgm:pt>
    <dgm:pt modelId="{B0745660-149A-5E4D-98FA-C277D635CD94}" type="sibTrans" cxnId="{EF39C91C-9167-4B40-B94F-01C422A1D03C}">
      <dgm:prSet/>
      <dgm:spPr/>
      <dgm:t>
        <a:bodyPr/>
        <a:lstStyle/>
        <a:p>
          <a:endParaRPr lang="zh-CN" altLang="en-US"/>
        </a:p>
      </dgm:t>
    </dgm:pt>
    <dgm:pt modelId="{1F4F028D-2E0B-B449-BC80-BF6F5DBBF7EF}">
      <dgm:prSet phldrT="[文本]"/>
      <dgm:spPr/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predict sales volume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C3F39F-E6A7-5649-9D78-D3BEED0B3488}" type="parTrans" cxnId="{463264D4-8E6C-3649-9DEF-DB8E60154656}">
      <dgm:prSet/>
      <dgm:spPr/>
      <dgm:t>
        <a:bodyPr/>
        <a:lstStyle/>
        <a:p>
          <a:endParaRPr lang="zh-CN" altLang="en-US"/>
        </a:p>
      </dgm:t>
    </dgm:pt>
    <dgm:pt modelId="{88AD4212-EF36-134C-A97C-30327226F0C0}" type="sibTrans" cxnId="{463264D4-8E6C-3649-9DEF-DB8E60154656}">
      <dgm:prSet/>
      <dgm:spPr/>
      <dgm:t>
        <a:bodyPr/>
        <a:lstStyle/>
        <a:p>
          <a:endParaRPr lang="zh-CN" altLang="en-US"/>
        </a:p>
      </dgm:t>
    </dgm:pt>
    <dgm:pt modelId="{B87C6973-277B-D84F-8D73-FF2D84392BC0}" type="pres">
      <dgm:prSet presAssocID="{84CF1E76-5B36-664F-B648-FB80EE5C6D94}" presName="Name0" presStyleCnt="0">
        <dgm:presLayoutVars>
          <dgm:dir/>
          <dgm:resizeHandles val="exact"/>
        </dgm:presLayoutVars>
      </dgm:prSet>
      <dgm:spPr/>
    </dgm:pt>
    <dgm:pt modelId="{7A7297A1-7B90-CC41-8A91-9079B8E443F5}" type="pres">
      <dgm:prSet presAssocID="{8E049AAA-AE05-7144-BF22-C5238843265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DD8A21-8CD0-7049-A633-AD2439B9B29D}" type="pres">
      <dgm:prSet presAssocID="{9503F20E-2EAE-3E42-8894-95F219358C7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41E1E2C-62DF-6445-9F2F-CEDC070902CC}" type="pres">
      <dgm:prSet presAssocID="{9503F20E-2EAE-3E42-8894-95F219358C79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772CFCC3-6891-FF45-83E9-94CED3CF30EC}" type="pres">
      <dgm:prSet presAssocID="{1942E1AD-12A0-904A-9F9C-4E4A06CF4D5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21BA4E-9A74-FF44-A464-89E171845EAD}" type="pres">
      <dgm:prSet presAssocID="{B0745660-149A-5E4D-98FA-C277D635CD9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E7AC11D-3DCB-0547-92ED-C48FA2187DD9}" type="pres">
      <dgm:prSet presAssocID="{B0745660-149A-5E4D-98FA-C277D635CD9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D64BB32-A701-AC40-95EB-FBAF49B4D431}" type="pres">
      <dgm:prSet presAssocID="{1F4F028D-2E0B-B449-BC80-BF6F5DBBF7E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39C91C-9167-4B40-B94F-01C422A1D03C}" srcId="{84CF1E76-5B36-664F-B648-FB80EE5C6D94}" destId="{1942E1AD-12A0-904A-9F9C-4E4A06CF4D5C}" srcOrd="1" destOrd="0" parTransId="{E2B7A552-E790-FC4D-BD01-BA9D0BE37A21}" sibTransId="{B0745660-149A-5E4D-98FA-C277D635CD94}"/>
    <dgm:cxn modelId="{1101820B-2AFA-4BC4-9132-E15E832F1D0C}" type="presOf" srcId="{B0745660-149A-5E4D-98FA-C277D635CD94}" destId="{3C21BA4E-9A74-FF44-A464-89E171845EAD}" srcOrd="0" destOrd="0" presId="urn:microsoft.com/office/officeart/2005/8/layout/process1"/>
    <dgm:cxn modelId="{9AABA51E-F0AB-42E9-BCE2-FB4DCD60E3DC}" type="presOf" srcId="{84CF1E76-5B36-664F-B648-FB80EE5C6D94}" destId="{B87C6973-277B-D84F-8D73-FF2D84392BC0}" srcOrd="0" destOrd="0" presId="urn:microsoft.com/office/officeart/2005/8/layout/process1"/>
    <dgm:cxn modelId="{DC09D18D-B578-4D71-9DE4-2694F3A80180}" type="presOf" srcId="{1942E1AD-12A0-904A-9F9C-4E4A06CF4D5C}" destId="{772CFCC3-6891-FF45-83E9-94CED3CF30EC}" srcOrd="0" destOrd="0" presId="urn:microsoft.com/office/officeart/2005/8/layout/process1"/>
    <dgm:cxn modelId="{A4048047-FB42-4B6C-A7AD-52A3FD9A0D1F}" type="presOf" srcId="{8E049AAA-AE05-7144-BF22-C52388432651}" destId="{7A7297A1-7B90-CC41-8A91-9079B8E443F5}" srcOrd="0" destOrd="0" presId="urn:microsoft.com/office/officeart/2005/8/layout/process1"/>
    <dgm:cxn modelId="{DC96441F-355F-45C9-A9CC-D02C30A2E704}" type="presOf" srcId="{B0745660-149A-5E4D-98FA-C277D635CD94}" destId="{8E7AC11D-3DCB-0547-92ED-C48FA2187DD9}" srcOrd="1" destOrd="0" presId="urn:microsoft.com/office/officeart/2005/8/layout/process1"/>
    <dgm:cxn modelId="{A69D6646-84FA-415A-A2A5-9B7A3698232B}" type="presOf" srcId="{9503F20E-2EAE-3E42-8894-95F219358C79}" destId="{D41E1E2C-62DF-6445-9F2F-CEDC070902CC}" srcOrd="1" destOrd="0" presId="urn:microsoft.com/office/officeart/2005/8/layout/process1"/>
    <dgm:cxn modelId="{8D3867C2-CCCE-7E4F-86EE-C50EFF228CA4}" srcId="{84CF1E76-5B36-664F-B648-FB80EE5C6D94}" destId="{8E049AAA-AE05-7144-BF22-C52388432651}" srcOrd="0" destOrd="0" parTransId="{BE15D1EC-4C11-9B43-8763-29BC9AA6FAD7}" sibTransId="{9503F20E-2EAE-3E42-8894-95F219358C79}"/>
    <dgm:cxn modelId="{5780BD26-5504-4C0E-AB9F-DCFA152128EA}" type="presOf" srcId="{1F4F028D-2E0B-B449-BC80-BF6F5DBBF7EF}" destId="{AD64BB32-A701-AC40-95EB-FBAF49B4D431}" srcOrd="0" destOrd="0" presId="urn:microsoft.com/office/officeart/2005/8/layout/process1"/>
    <dgm:cxn modelId="{6856D1A8-7A9B-48E9-BB1E-5B00B61DAFB2}" type="presOf" srcId="{9503F20E-2EAE-3E42-8894-95F219358C79}" destId="{A2DD8A21-8CD0-7049-A633-AD2439B9B29D}" srcOrd="0" destOrd="0" presId="urn:microsoft.com/office/officeart/2005/8/layout/process1"/>
    <dgm:cxn modelId="{463264D4-8E6C-3649-9DEF-DB8E60154656}" srcId="{84CF1E76-5B36-664F-B648-FB80EE5C6D94}" destId="{1F4F028D-2E0B-B449-BC80-BF6F5DBBF7EF}" srcOrd="2" destOrd="0" parTransId="{92C3F39F-E6A7-5649-9D78-D3BEED0B3488}" sibTransId="{88AD4212-EF36-134C-A97C-30327226F0C0}"/>
    <dgm:cxn modelId="{AB90AAB7-E8B7-42F1-A6FD-EBF7F9359541}" type="presParOf" srcId="{B87C6973-277B-D84F-8D73-FF2D84392BC0}" destId="{7A7297A1-7B90-CC41-8A91-9079B8E443F5}" srcOrd="0" destOrd="0" presId="urn:microsoft.com/office/officeart/2005/8/layout/process1"/>
    <dgm:cxn modelId="{FFD64C52-6048-4F6A-B4B3-ECD42ADF1C0B}" type="presParOf" srcId="{B87C6973-277B-D84F-8D73-FF2D84392BC0}" destId="{A2DD8A21-8CD0-7049-A633-AD2439B9B29D}" srcOrd="1" destOrd="0" presId="urn:microsoft.com/office/officeart/2005/8/layout/process1"/>
    <dgm:cxn modelId="{0ABFD646-F410-43B9-B23A-48C37317BCA1}" type="presParOf" srcId="{A2DD8A21-8CD0-7049-A633-AD2439B9B29D}" destId="{D41E1E2C-62DF-6445-9F2F-CEDC070902CC}" srcOrd="0" destOrd="0" presId="urn:microsoft.com/office/officeart/2005/8/layout/process1"/>
    <dgm:cxn modelId="{DE5EB596-85E4-471A-8D4E-58B048A52BA5}" type="presParOf" srcId="{B87C6973-277B-D84F-8D73-FF2D84392BC0}" destId="{772CFCC3-6891-FF45-83E9-94CED3CF30EC}" srcOrd="2" destOrd="0" presId="urn:microsoft.com/office/officeart/2005/8/layout/process1"/>
    <dgm:cxn modelId="{DE7B4599-842B-409A-BBBD-638F6E6FD463}" type="presParOf" srcId="{B87C6973-277B-D84F-8D73-FF2D84392BC0}" destId="{3C21BA4E-9A74-FF44-A464-89E171845EAD}" srcOrd="3" destOrd="0" presId="urn:microsoft.com/office/officeart/2005/8/layout/process1"/>
    <dgm:cxn modelId="{6A73033C-56A8-4146-8472-1CCA40B499EB}" type="presParOf" srcId="{3C21BA4E-9A74-FF44-A464-89E171845EAD}" destId="{8E7AC11D-3DCB-0547-92ED-C48FA2187DD9}" srcOrd="0" destOrd="0" presId="urn:microsoft.com/office/officeart/2005/8/layout/process1"/>
    <dgm:cxn modelId="{13C2E68A-DD06-4DFF-A05D-28466EAF0A4B}" type="presParOf" srcId="{B87C6973-277B-D84F-8D73-FF2D84392BC0}" destId="{AD64BB32-A701-AC40-95EB-FBAF49B4D4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725D4-160D-2F4D-B334-8AAD808ABA1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2FDB5-934F-574C-A9F5-DD9CDA324976}">
      <dgm:prSet phldrT="[文本]" custT="1"/>
      <dgm:spPr/>
      <dgm:t>
        <a:bodyPr/>
        <a:lstStyle/>
        <a:p>
          <a:r>
            <a: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DDC58-C8A2-A142-862D-A115315F9526}" type="par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EFF4773-1DF5-D348-B7EC-1330AD8DF08D}" type="sib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B2BD3CC-56AC-6B42-9BE6-379A33FBA600}">
      <dgm:prSet phldrT="[文本]" custT="1"/>
      <dgm:spPr/>
      <dgm:t>
        <a:bodyPr/>
        <a:lstStyle/>
        <a:p>
          <a:r>
            <a: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3914CA-C1DA-794B-B9CA-3C8436DE60C8}" type="par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E03B82BC-EF72-1841-9F28-A56061E40BDD}" type="sib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DF358B34-2414-314E-BC97-E57C644CB3F4}">
      <dgm:prSet phldrT="[文本]" custT="1"/>
      <dgm:spPr/>
      <dgm:t>
        <a:bodyPr/>
        <a:lstStyle/>
        <a:p>
          <a:r>
            <a: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C32B09-E2BD-1F4E-9FC8-4EF602448F7A}" type="par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11A7ECE1-AB26-7A42-A2F7-B2DF907578AC}" type="sib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D6A8B742-2DA3-8348-821E-09EEAED89984}">
      <dgm:prSet phldrT="[文本]" custT="1"/>
      <dgm:spPr/>
      <dgm:t>
        <a:bodyPr/>
        <a:lstStyle/>
        <a:p>
          <a:r>
            <a: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B67D84-C26D-2C47-AAC3-FE75052593CB}" type="par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F3A045B7-54A0-8341-B245-7A2864F94F4F}" type="sib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6B0E67D2-B96E-1A4E-B797-DE74A629478A}">
      <dgm:prSet phldrT="[文本]" custT="1"/>
      <dgm:spPr/>
      <dgm:t>
        <a:bodyPr/>
        <a:lstStyle/>
        <a:p>
          <a:r>
            <a: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D6E6BA-5048-B14C-8B30-FFCB6B1B131C}" type="par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208D769C-F8C0-B34E-B347-2A1B1FC39CBF}" type="sib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E6C0181F-B948-7D47-8BC4-3B3BB392F3BB}">
      <dgm:prSet phldrT="[文本]" custT="1"/>
      <dgm:spPr/>
      <dgm:t>
        <a:bodyPr/>
        <a:lstStyle/>
        <a:p>
          <a:r>
            <a:rPr lang="en-US" altLang="zh-CN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eg</a:t>
          </a:r>
          <a:r>
            <a: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2G to 4G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72F548-3DE5-8B48-A32E-887E0D11D23F}" type="par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56DE6019-FED2-7246-8506-F9B29501FF24}" type="sib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0F6C09D3-D10C-EE46-9CB5-3F0F31D675D1}">
      <dgm:prSet phldrT="[文本]" custT="1"/>
      <dgm:spPr/>
      <dgm:t>
        <a:bodyPr/>
        <a:lstStyle/>
        <a:p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5713F-374F-3B4C-A60B-DD2219FA73D3}" type="par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939B2675-E846-2148-AC3D-4C6D46468909}" type="sib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D44D2E81-D304-E042-BAE1-19127F3AF28D}">
      <dgm:prSet phldrT="[文本]" custT="1"/>
      <dgm:spPr/>
      <dgm:t>
        <a:bodyPr/>
        <a:lstStyle/>
        <a:p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C239BD-CB72-E343-9023-083E909C6F04}" type="par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B3CBA083-B215-884B-B578-1A108F2FD7C6}" type="sib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45085373-A4B3-1248-8718-DC61E572AADA}">
      <dgm:prSet phldrT="[文本]" custT="1"/>
      <dgm:spPr/>
      <dgm:t>
        <a:bodyPr/>
        <a:lstStyle/>
        <a:p>
          <a:r>
            <a: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F2E2B-9993-A040-9A71-0D0B0E8A278B}" type="par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9CBC5DEE-698B-F742-802B-259DD95B946E}" type="sib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F4D528D7-7513-C14F-B264-DEEC4A869DA5}">
      <dgm:prSet phldrT="[文本]" custT="1"/>
      <dgm:spPr/>
      <dgm:t>
        <a:bodyPr/>
        <a:lstStyle/>
        <a:p>
          <a:r>
            <a: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0852A2-A105-CB4D-B84C-8A74BD0E55F0}" type="par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88FB09A-4B54-5841-8A86-136F6E54AFDA}" type="sib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E7868D7-D2DB-7E45-81D4-0B1F66F06B86}" type="pres">
      <dgm:prSet presAssocID="{674725D4-160D-2F4D-B334-8AAD808ABA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514513-429E-954E-9D7B-8BA00F98A36C}" type="pres">
      <dgm:prSet presAssocID="{F692FDB5-934F-574C-A9F5-DD9CDA324976}" presName="linNode" presStyleCnt="0"/>
      <dgm:spPr/>
    </dgm:pt>
    <dgm:pt modelId="{D9B0A46D-5D61-6D46-8D9F-36AA40FF06CB}" type="pres">
      <dgm:prSet presAssocID="{F692FDB5-934F-574C-A9F5-DD9CDA324976}" presName="parentText" presStyleLbl="node1" presStyleIdx="0" presStyleCnt="2" custScaleX="1201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142B61-1CAF-674A-9EE5-1D992CED5750}" type="pres">
      <dgm:prSet presAssocID="{F692FDB5-934F-574C-A9F5-DD9CDA324976}" presName="descendantText" presStyleLbl="alignAccFollowNode1" presStyleIdx="0" presStyleCnt="2" custScaleX="1153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E328D-D8CC-8848-B061-D90D44FB4E7C}" type="pres">
      <dgm:prSet presAssocID="{0EFF4773-1DF5-D348-B7EC-1330AD8DF08D}" presName="sp" presStyleCnt="0"/>
      <dgm:spPr/>
    </dgm:pt>
    <dgm:pt modelId="{E5156FA5-AA5A-1A49-A4BD-EE91568ED0BE}" type="pres">
      <dgm:prSet presAssocID="{D6A8B742-2DA3-8348-821E-09EEAED89984}" presName="linNode" presStyleCnt="0"/>
      <dgm:spPr/>
    </dgm:pt>
    <dgm:pt modelId="{524AE243-61FD-3841-979E-087FD56EAE94}" type="pres">
      <dgm:prSet presAssocID="{D6A8B742-2DA3-8348-821E-09EEAED8998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6EEDF1-A93D-CC4E-95BB-2392E8DBE68C}" type="pres">
      <dgm:prSet presAssocID="{D6A8B742-2DA3-8348-821E-09EEAED89984}" presName="descendantText" presStyleLbl="alignAccFollowNode1" presStyleIdx="1" presStyleCnt="2" custScaleY="1122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F5F21A-CA2A-314D-B173-B3CE15FB1273}" srcId="{674725D4-160D-2F4D-B334-8AAD808ABA10}" destId="{D6A8B742-2DA3-8348-821E-09EEAED89984}" srcOrd="1" destOrd="0" parTransId="{E0B67D84-C26D-2C47-AAC3-FE75052593CB}" sibTransId="{F3A045B7-54A0-8341-B245-7A2864F94F4F}"/>
    <dgm:cxn modelId="{13C0C6FD-5719-C840-B49C-12C5399FA1F6}" srcId="{D6A8B742-2DA3-8348-821E-09EEAED89984}" destId="{6B0E67D2-B96E-1A4E-B797-DE74A629478A}" srcOrd="0" destOrd="0" parTransId="{DAD6E6BA-5048-B14C-8B30-FFCB6B1B131C}" sibTransId="{208D769C-F8C0-B34E-B347-2A1B1FC39CBF}"/>
    <dgm:cxn modelId="{D9EA4EB8-6CB3-2348-842F-01A06911E97C}" srcId="{F692FDB5-934F-574C-A9F5-DD9CDA324976}" destId="{D44D2E81-D304-E042-BAE1-19127F3AF28D}" srcOrd="3" destOrd="0" parTransId="{ECC239BD-CB72-E343-9023-083E909C6F04}" sibTransId="{B3CBA083-B215-884B-B578-1A108F2FD7C6}"/>
    <dgm:cxn modelId="{A5406F2E-EEAF-4837-8DC5-107CF0C69D58}" type="presOf" srcId="{674725D4-160D-2F4D-B334-8AAD808ABA10}" destId="{6E7868D7-D2DB-7E45-81D4-0B1F66F06B86}" srcOrd="0" destOrd="0" presId="urn:microsoft.com/office/officeart/2005/8/layout/vList5"/>
    <dgm:cxn modelId="{BCA73AEB-870B-41C8-8624-07948E7C5822}" type="presOf" srcId="{45085373-A4B3-1248-8718-DC61E572AADA}" destId="{7B6EEDF1-A93D-CC4E-95BB-2392E8DBE68C}" srcOrd="0" destOrd="2" presId="urn:microsoft.com/office/officeart/2005/8/layout/vList5"/>
    <dgm:cxn modelId="{E22A66E1-350D-614F-AB54-8F103C35430E}" srcId="{674725D4-160D-2F4D-B334-8AAD808ABA10}" destId="{F692FDB5-934F-574C-A9F5-DD9CDA324976}" srcOrd="0" destOrd="0" parTransId="{0C9DDC58-C8A2-A142-862D-A115315F9526}" sibTransId="{0EFF4773-1DF5-D348-B7EC-1330AD8DF08D}"/>
    <dgm:cxn modelId="{7D5BCCF8-8D2E-41AD-8C38-71F9470BB8E7}" type="presOf" srcId="{F692FDB5-934F-574C-A9F5-DD9CDA324976}" destId="{D9B0A46D-5D61-6D46-8D9F-36AA40FF06CB}" srcOrd="0" destOrd="0" presId="urn:microsoft.com/office/officeart/2005/8/layout/vList5"/>
    <dgm:cxn modelId="{70851FBF-259F-463E-9CDF-9EEA79B40800}" type="presOf" srcId="{E6C0181F-B948-7D47-8BC4-3B3BB392F3BB}" destId="{7B6EEDF1-A93D-CC4E-95BB-2392E8DBE68C}" srcOrd="0" destOrd="1" presId="urn:microsoft.com/office/officeart/2005/8/layout/vList5"/>
    <dgm:cxn modelId="{BD156CF8-31F3-BE44-BDF8-18BD3321D73D}" srcId="{D6A8B742-2DA3-8348-821E-09EEAED89984}" destId="{45085373-A4B3-1248-8718-DC61E572AADA}" srcOrd="2" destOrd="0" parTransId="{C2CF2E2B-9993-A040-9A71-0D0B0E8A278B}" sibTransId="{9CBC5DEE-698B-F742-802B-259DD95B946E}"/>
    <dgm:cxn modelId="{0B3F6615-E204-184C-A97E-41D7F262936B}" srcId="{D6A8B742-2DA3-8348-821E-09EEAED89984}" destId="{E6C0181F-B948-7D47-8BC4-3B3BB392F3BB}" srcOrd="1" destOrd="0" parTransId="{C572F548-3DE5-8B48-A32E-887E0D11D23F}" sibTransId="{56DE6019-FED2-7246-8506-F9B29501FF24}"/>
    <dgm:cxn modelId="{E0247F4D-45A1-490F-9677-996F1BFB29A1}" type="presOf" srcId="{DF358B34-2414-314E-BC97-E57C644CB3F4}" destId="{50142B61-1CAF-674A-9EE5-1D992CED5750}" srcOrd="0" destOrd="1" presId="urn:microsoft.com/office/officeart/2005/8/layout/vList5"/>
    <dgm:cxn modelId="{9648FAE9-D4F8-AB4F-9F5B-A0D49D48D0D0}" srcId="{F692FDB5-934F-574C-A9F5-DD9CDA324976}" destId="{0F6C09D3-D10C-EE46-9CB5-3F0F31D675D1}" srcOrd="2" destOrd="0" parTransId="{F7E5713F-374F-3B4C-A60B-DD2219FA73D3}" sibTransId="{939B2675-E846-2148-AC3D-4C6D46468909}"/>
    <dgm:cxn modelId="{D3D70ABA-20DA-4ADE-93BF-1A9725023B6F}" type="presOf" srcId="{D6A8B742-2DA3-8348-821E-09EEAED89984}" destId="{524AE243-61FD-3841-979E-087FD56EAE94}" srcOrd="0" destOrd="0" presId="urn:microsoft.com/office/officeart/2005/8/layout/vList5"/>
    <dgm:cxn modelId="{35EAA4BB-8B8B-4FD4-94A8-E2EE3B1FF6DD}" type="presOf" srcId="{D44D2E81-D304-E042-BAE1-19127F3AF28D}" destId="{50142B61-1CAF-674A-9EE5-1D992CED5750}" srcOrd="0" destOrd="3" presId="urn:microsoft.com/office/officeart/2005/8/layout/vList5"/>
    <dgm:cxn modelId="{7F478B32-32DB-430D-8DE9-F375E6DC50BF}" type="presOf" srcId="{0B2BD3CC-56AC-6B42-9BE6-379A33FBA600}" destId="{50142B61-1CAF-674A-9EE5-1D992CED5750}" srcOrd="0" destOrd="0" presId="urn:microsoft.com/office/officeart/2005/8/layout/vList5"/>
    <dgm:cxn modelId="{2D37911E-5BCC-4F16-A4CD-807871D75766}" type="presOf" srcId="{F4D528D7-7513-C14F-B264-DEEC4A869DA5}" destId="{7B6EEDF1-A93D-CC4E-95BB-2392E8DBE68C}" srcOrd="0" destOrd="3" presId="urn:microsoft.com/office/officeart/2005/8/layout/vList5"/>
    <dgm:cxn modelId="{1694310E-6112-6F43-8987-98B56E00528B}" srcId="{D6A8B742-2DA3-8348-821E-09EEAED89984}" destId="{F4D528D7-7513-C14F-B264-DEEC4A869DA5}" srcOrd="3" destOrd="0" parTransId="{910852A2-A105-CB4D-B84C-8A74BD0E55F0}" sibTransId="{688FB09A-4B54-5841-8A86-136F6E54AFDA}"/>
    <dgm:cxn modelId="{180111D5-7024-4D0A-875A-2815EC7FF12E}" type="presOf" srcId="{0F6C09D3-D10C-EE46-9CB5-3F0F31D675D1}" destId="{50142B61-1CAF-674A-9EE5-1D992CED5750}" srcOrd="0" destOrd="2" presId="urn:microsoft.com/office/officeart/2005/8/layout/vList5"/>
    <dgm:cxn modelId="{222EBE73-4616-4FFE-AAC1-E6C8D8930F27}" type="presOf" srcId="{6B0E67D2-B96E-1A4E-B797-DE74A629478A}" destId="{7B6EEDF1-A93D-CC4E-95BB-2392E8DBE68C}" srcOrd="0" destOrd="0" presId="urn:microsoft.com/office/officeart/2005/8/layout/vList5"/>
    <dgm:cxn modelId="{B662E563-D4A0-BD4B-8F2F-3C9667897855}" srcId="{F692FDB5-934F-574C-A9F5-DD9CDA324976}" destId="{DF358B34-2414-314E-BC97-E57C644CB3F4}" srcOrd="1" destOrd="0" parTransId="{83C32B09-E2BD-1F4E-9FC8-4EF602448F7A}" sibTransId="{11A7ECE1-AB26-7A42-A2F7-B2DF907578AC}"/>
    <dgm:cxn modelId="{F3007FAF-2042-014A-84F2-8950E1B44571}" srcId="{F692FDB5-934F-574C-A9F5-DD9CDA324976}" destId="{0B2BD3CC-56AC-6B42-9BE6-379A33FBA600}" srcOrd="0" destOrd="0" parTransId="{6E3914CA-C1DA-794B-B9CA-3C8436DE60C8}" sibTransId="{E03B82BC-EF72-1841-9F28-A56061E40BDD}"/>
    <dgm:cxn modelId="{63719E92-35E9-412A-BF2F-7D30EFE01486}" type="presParOf" srcId="{6E7868D7-D2DB-7E45-81D4-0B1F66F06B86}" destId="{57514513-429E-954E-9D7B-8BA00F98A36C}" srcOrd="0" destOrd="0" presId="urn:microsoft.com/office/officeart/2005/8/layout/vList5"/>
    <dgm:cxn modelId="{90DA00BA-CB48-4BA0-AE06-5F6E31DE0D32}" type="presParOf" srcId="{57514513-429E-954E-9D7B-8BA00F98A36C}" destId="{D9B0A46D-5D61-6D46-8D9F-36AA40FF06CB}" srcOrd="0" destOrd="0" presId="urn:microsoft.com/office/officeart/2005/8/layout/vList5"/>
    <dgm:cxn modelId="{4BB37464-DD1A-4155-B90B-BC59643355CB}" type="presParOf" srcId="{57514513-429E-954E-9D7B-8BA00F98A36C}" destId="{50142B61-1CAF-674A-9EE5-1D992CED5750}" srcOrd="1" destOrd="0" presId="urn:microsoft.com/office/officeart/2005/8/layout/vList5"/>
    <dgm:cxn modelId="{19231717-37F1-4C7C-AD0E-F52DF732C3F5}" type="presParOf" srcId="{6E7868D7-D2DB-7E45-81D4-0B1F66F06B86}" destId="{875E328D-D8CC-8848-B061-D90D44FB4E7C}" srcOrd="1" destOrd="0" presId="urn:microsoft.com/office/officeart/2005/8/layout/vList5"/>
    <dgm:cxn modelId="{75358F3E-E774-4511-99C4-B40D3E65B175}" type="presParOf" srcId="{6E7868D7-D2DB-7E45-81D4-0B1F66F06B86}" destId="{E5156FA5-AA5A-1A49-A4BD-EE91568ED0BE}" srcOrd="2" destOrd="0" presId="urn:microsoft.com/office/officeart/2005/8/layout/vList5"/>
    <dgm:cxn modelId="{B2DBB587-CC27-42D2-811C-0DA2A2E20D41}" type="presParOf" srcId="{E5156FA5-AA5A-1A49-A4BD-EE91568ED0BE}" destId="{524AE243-61FD-3841-979E-087FD56EAE94}" srcOrd="0" destOrd="0" presId="urn:microsoft.com/office/officeart/2005/8/layout/vList5"/>
    <dgm:cxn modelId="{98B30F58-FAF6-4ADF-B7C6-B69B5F149CAA}" type="presParOf" srcId="{E5156FA5-AA5A-1A49-A4BD-EE91568ED0BE}" destId="{7B6EEDF1-A93D-CC4E-95BB-2392E8DBE6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046057-0083-44BC-979F-8B3B9A33F70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0DED6F-F1A5-4395-8D97-81E6FC84D1A1}">
      <dgm:prSet phldrT="[文本]" custT="1"/>
      <dgm:spPr/>
      <dgm:t>
        <a:bodyPr/>
        <a:lstStyle/>
        <a:p>
          <a:r>
            <a:rPr lang="en-US" altLang="zh-CN" sz="3200" b="1" dirty="0" smtClean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5871CD4D-75FC-46EE-99C3-F1CD76D08F38}" type="par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3DB24E-E952-42C6-AAE2-7E8EDBF9780B}" type="sib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7814C37-F493-4299-81DC-CAE3894975A6}">
      <dgm:prSet phldrT="[文本]" custT="1"/>
      <dgm:spPr/>
      <dgm:t>
        <a:bodyPr/>
        <a:lstStyle/>
        <a:p>
          <a:r>
            <a:rPr lang="en-US" altLang="zh-CN" sz="3200" b="1" dirty="0" smtClean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B4FA5893-5448-49F9-B322-96E6DC01451D}" type="par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848245C-187A-42BD-86F0-C2FAF031B6E7}" type="sib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5512DBE-4089-421E-8449-DFDC84FC9C15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RAM,ROM,CPU</a:t>
          </a:r>
          <a:r>
            <a:rPr lang="zh-CN" altLang="en-US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can be the first choice when improving the phone’s quality</a:t>
          </a:r>
          <a:endParaRPr lang="zh-CN" altLang="en-US" sz="22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35B299A-43B6-4547-8C83-6912F6AA91A9}" type="par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974AC38-789A-4C8E-8201-D3A02653CB2F}" type="sib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E7739807-B14B-4AFF-BDFD-8A8D3749097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Public are </a:t>
          </a:r>
          <a:r>
            <a:rPr lang="en-US" altLang="zh-CN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insensitive to the change in display resolution and camera resolution</a:t>
          </a:r>
          <a:r>
            <a:rPr lang="en-US" altLang="zh-CN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, so manufacturers should give more thought to lowering the price when these two factors are taken into account.</a:t>
          </a:r>
          <a:endParaRPr lang="zh-CN" altLang="en-US" sz="2400" b="1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507BACA-1D65-4DE5-BC63-E35EAA700B17}" type="par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878C7E2-6BEF-40B6-B5B1-ECB55D3D7D85}" type="sib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BAC9D4-3257-4948-847F-E8337EB792DD}" type="pres">
      <dgm:prSet presAssocID="{60046057-0083-44BC-979F-8B3B9A33F70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E07806B-11DD-4592-A0A1-74E0ED7745E2}" type="pres">
      <dgm:prSet presAssocID="{F10DED6F-F1A5-4395-8D97-81E6FC84D1A1}" presName="linNode" presStyleCnt="0"/>
      <dgm:spPr/>
    </dgm:pt>
    <dgm:pt modelId="{6A1A3DCA-A819-45E8-AE5B-3C4B633FD574}" type="pres">
      <dgm:prSet presAssocID="{F10DED6F-F1A5-4395-8D97-81E6FC84D1A1}" presName="parentShp" presStyleLbl="node1" presStyleIdx="0" presStyleCnt="2" custScaleX="46292" custScaleY="57487" custLinFactNeighborX="-3301" custLinFactNeighborY="152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45EF57-307A-43C8-8ECA-4E4322153777}" type="pres">
      <dgm:prSet presAssocID="{F10DED6F-F1A5-4395-8D97-81E6FC84D1A1}" presName="childShp" presStyleLbl="bgAccFollowNode1" presStyleIdx="0" presStyleCnt="2" custScaleX="98179" custScaleY="78544" custLinFactNeighborX="-5601" custLinFactNeighborY="128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4AD5EE-649D-486F-8AF6-F1AE2D7E2611}" type="pres">
      <dgm:prSet presAssocID="{733DB24E-E952-42C6-AAE2-7E8EDBF9780B}" presName="spacing" presStyleCnt="0"/>
      <dgm:spPr/>
    </dgm:pt>
    <dgm:pt modelId="{488CD8C2-0D89-4293-AAD3-3748380B7BFD}" type="pres">
      <dgm:prSet presAssocID="{47814C37-F493-4299-81DC-CAE3894975A6}" presName="linNode" presStyleCnt="0"/>
      <dgm:spPr/>
    </dgm:pt>
    <dgm:pt modelId="{BE32D75B-6649-43C6-8B39-FB4895679A16}" type="pres">
      <dgm:prSet presAssocID="{47814C37-F493-4299-81DC-CAE3894975A6}" presName="parentShp" presStyleLbl="node1" presStyleIdx="1" presStyleCnt="2" custScaleX="54605" custScaleY="76425" custLinFactNeighborX="-1874" custLinFactNeighborY="68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8BD255-0184-476F-AF9E-EC3422C6E1F9}" type="pres">
      <dgm:prSet presAssocID="{47814C37-F493-4299-81DC-CAE3894975A6}" presName="childShp" presStyleLbl="bgAccFollowNode1" presStyleIdx="1" presStyleCnt="2" custScaleX="100348" custScaleY="127304" custLinFactNeighborX="-3182" custLinFactNeighborY="53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D71124-F136-48D2-9E0E-37A7F2E1A940}" type="presOf" srcId="{05512DBE-4089-421E-8449-DFDC84FC9C15}" destId="{2645EF57-307A-43C8-8ECA-4E4322153777}" srcOrd="0" destOrd="0" presId="urn:microsoft.com/office/officeart/2005/8/layout/vList6"/>
    <dgm:cxn modelId="{28B71391-953B-4C97-B962-9D0A0CA04E2F}" srcId="{47814C37-F493-4299-81DC-CAE3894975A6}" destId="{E7739807-B14B-4AFF-BDFD-8A8D37490972}" srcOrd="0" destOrd="0" parTransId="{9507BACA-1D65-4DE5-BC63-E35EAA700B17}" sibTransId="{1878C7E2-6BEF-40B6-B5B1-ECB55D3D7D85}"/>
    <dgm:cxn modelId="{E2CB2EE8-8C60-415F-AE2C-B337DD494276}" srcId="{60046057-0083-44BC-979F-8B3B9A33F70D}" destId="{F10DED6F-F1A5-4395-8D97-81E6FC84D1A1}" srcOrd="0" destOrd="0" parTransId="{5871CD4D-75FC-46EE-99C3-F1CD76D08F38}" sibTransId="{733DB24E-E952-42C6-AAE2-7E8EDBF9780B}"/>
    <dgm:cxn modelId="{657B327B-7B2D-4469-912F-D8501BB55209}" type="presOf" srcId="{F10DED6F-F1A5-4395-8D97-81E6FC84D1A1}" destId="{6A1A3DCA-A819-45E8-AE5B-3C4B633FD574}" srcOrd="0" destOrd="0" presId="urn:microsoft.com/office/officeart/2005/8/layout/vList6"/>
    <dgm:cxn modelId="{650E488B-3702-47C7-9EB2-B58B00CEB191}" type="presOf" srcId="{E7739807-B14B-4AFF-BDFD-8A8D37490972}" destId="{608BD255-0184-476F-AF9E-EC3422C6E1F9}" srcOrd="0" destOrd="0" presId="urn:microsoft.com/office/officeart/2005/8/layout/vList6"/>
    <dgm:cxn modelId="{162B7683-19C4-4AAB-9F24-B7FAFDDFB812}" type="presOf" srcId="{60046057-0083-44BC-979F-8B3B9A33F70D}" destId="{48BAC9D4-3257-4948-847F-E8337EB792DD}" srcOrd="0" destOrd="0" presId="urn:microsoft.com/office/officeart/2005/8/layout/vList6"/>
    <dgm:cxn modelId="{35742238-644E-45E2-8396-8C873388ABC3}" srcId="{60046057-0083-44BC-979F-8B3B9A33F70D}" destId="{47814C37-F493-4299-81DC-CAE3894975A6}" srcOrd="1" destOrd="0" parTransId="{B4FA5893-5448-49F9-B322-96E6DC01451D}" sibTransId="{2848245C-187A-42BD-86F0-C2FAF031B6E7}"/>
    <dgm:cxn modelId="{C0DD5378-9738-4161-82CD-F72310481771}" type="presOf" srcId="{47814C37-F493-4299-81DC-CAE3894975A6}" destId="{BE32D75B-6649-43C6-8B39-FB4895679A16}" srcOrd="0" destOrd="0" presId="urn:microsoft.com/office/officeart/2005/8/layout/vList6"/>
    <dgm:cxn modelId="{FDCE6D7C-4502-4747-8BF7-EB9AF8A8C70C}" srcId="{F10DED6F-F1A5-4395-8D97-81E6FC84D1A1}" destId="{05512DBE-4089-421E-8449-DFDC84FC9C15}" srcOrd="0" destOrd="0" parTransId="{E35B299A-43B6-4547-8C83-6912F6AA91A9}" sibTransId="{C974AC38-789A-4C8E-8201-D3A02653CB2F}"/>
    <dgm:cxn modelId="{38131091-4AC8-4FA5-8396-AE6D77874DE2}" type="presParOf" srcId="{48BAC9D4-3257-4948-847F-E8337EB792DD}" destId="{7E07806B-11DD-4592-A0A1-74E0ED7745E2}" srcOrd="0" destOrd="0" presId="urn:microsoft.com/office/officeart/2005/8/layout/vList6"/>
    <dgm:cxn modelId="{A923ED26-67C8-470C-9DEB-FFF046D488D7}" type="presParOf" srcId="{7E07806B-11DD-4592-A0A1-74E0ED7745E2}" destId="{6A1A3DCA-A819-45E8-AE5B-3C4B633FD574}" srcOrd="0" destOrd="0" presId="urn:microsoft.com/office/officeart/2005/8/layout/vList6"/>
    <dgm:cxn modelId="{3A2AD7B4-2D2F-4BA0-83FE-22ABEB98F28C}" type="presParOf" srcId="{7E07806B-11DD-4592-A0A1-74E0ED7745E2}" destId="{2645EF57-307A-43C8-8ECA-4E4322153777}" srcOrd="1" destOrd="0" presId="urn:microsoft.com/office/officeart/2005/8/layout/vList6"/>
    <dgm:cxn modelId="{A98C5182-FFD3-439C-B620-2817CA9F7A54}" type="presParOf" srcId="{48BAC9D4-3257-4948-847F-E8337EB792DD}" destId="{EB4AD5EE-649D-486F-8AF6-F1AE2D7E2611}" srcOrd="1" destOrd="0" presId="urn:microsoft.com/office/officeart/2005/8/layout/vList6"/>
    <dgm:cxn modelId="{A3769664-F97C-41EB-A47B-E6C87FE664E8}" type="presParOf" srcId="{48BAC9D4-3257-4948-847F-E8337EB792DD}" destId="{488CD8C2-0D89-4293-AAD3-3748380B7BFD}" srcOrd="2" destOrd="0" presId="urn:microsoft.com/office/officeart/2005/8/layout/vList6"/>
    <dgm:cxn modelId="{B1E77DFB-EBD6-45FD-AD4B-6EBF71F403CF}" type="presParOf" srcId="{488CD8C2-0D89-4293-AAD3-3748380B7BFD}" destId="{BE32D75B-6649-43C6-8B39-FB4895679A16}" srcOrd="0" destOrd="0" presId="urn:microsoft.com/office/officeart/2005/8/layout/vList6"/>
    <dgm:cxn modelId="{63693E41-4D99-432C-BA76-3C30653213A2}" type="presParOf" srcId="{488CD8C2-0D89-4293-AAD3-3748380B7BFD}" destId="{608BD255-0184-476F-AF9E-EC3422C6E1F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00F5CB-A690-4EF8-AA00-43AE7B38357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C5ADE1-812E-4298-A821-B2770137D22A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b="1" baseline="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DA93C0F-EFEB-492B-B8A2-2C6EA9279F37}" type="par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9D6379-C4DE-40EB-83B1-9D026FCA3CF0}" type="sib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E9AB031-32BC-49C1-BECF-8C7374B336A8}">
      <dgm:prSet phldrT="[文本]"/>
      <dgm:spPr/>
      <dgm:t>
        <a:bodyPr/>
        <a:lstStyle/>
        <a:p>
          <a:r>
            <a:rPr lang="en-US" altLang="zh-CN" b="1" dirty="0" smtClean="0">
              <a:latin typeface="Times New Roman" pitchFamily="18" charset="0"/>
              <a:cs typeface="Times New Roman" pitchFamily="18" charset="0"/>
            </a:rPr>
            <a:t>Weigh-determining method can display </a:t>
          </a:r>
          <a:r>
            <a: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straightforward analysis towards important independent variables</a:t>
          </a:r>
          <a:r>
            <a:rPr lang="en-US" altLang="zh-CN" b="1" dirty="0" smtClean="0">
              <a:latin typeface="Times New Roman" pitchFamily="18" charset="0"/>
              <a:cs typeface="Times New Roman" pitchFamily="18" charset="0"/>
            </a:rPr>
            <a:t>, aiding as an auxiliary analysis</a:t>
          </a:r>
          <a:endParaRPr lang="zh-CN" altLang="en-US" b="1" dirty="0">
            <a:latin typeface="Times New Roman" pitchFamily="18" charset="0"/>
            <a:cs typeface="Times New Roman" pitchFamily="18" charset="0"/>
          </a:endParaRPr>
        </a:p>
      </dgm:t>
    </dgm:pt>
    <dgm:pt modelId="{7474F7C1-CD6B-462F-8578-C22F67EBB245}" type="par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EB20660-954C-4BA6-ADF3-B57B861D9BFD}" type="sib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B47568A-3B6E-41B6-9732-6A5915EEF2E2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2032A8-0FF7-4790-82CE-D0352E8A2793}" type="par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84E38701-A796-488D-B9A3-9DC991D88752}" type="sib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8C4DE59-49B3-4E65-B2B6-756426C8B5A3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PCA and BP neuron network fitting give the </a:t>
          </a:r>
          <a:r>
            <a: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quantitative methods </a:t>
          </a:r>
          <a:r>
            <a: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 the analysis of independent variables, which help to explore the needs of the public as well as give the ranking of most important variables.</a:t>
          </a:r>
          <a:endParaRPr lang="zh-CN" altLang="en-US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F17B68D-6BAD-4693-960D-D9621DFC0A5C}" type="par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43E1DA6-29A7-4B58-B52D-36C62371284B}" type="sib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970E5E0-1B61-45DB-A4E4-F2182B6EFA49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68EB98F-34E6-4179-92FF-E138AB7C514D}" type="par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4CF5161-2895-473D-B889-90506C612FD0}" type="sib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AE28226-7DE8-4753-8F49-6B7FE4321F5E}">
      <dgm:prSet phldrT="[文本]"/>
      <dgm:spPr/>
      <dgm:t>
        <a:bodyPr/>
        <a:lstStyle/>
        <a:p>
          <a:r>
            <a:rPr lang="en-US" altLang="zh-CN" b="1" dirty="0" smtClean="0">
              <a:latin typeface="Times New Roman" pitchFamily="18" charset="0"/>
              <a:cs typeface="Times New Roman" pitchFamily="18" charset="0"/>
            </a:rPr>
            <a:t>The optimized models give </a:t>
          </a:r>
          <a:r>
            <a: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quantitative analysis </a:t>
          </a:r>
          <a:r>
            <a:rPr lang="en-US" altLang="zh-CN" b="1" dirty="0" smtClean="0">
              <a:latin typeface="Times New Roman" pitchFamily="18" charset="0"/>
              <a:cs typeface="Times New Roman" pitchFamily="18" charset="0"/>
            </a:rPr>
            <a:t>towards specific traits of cell phones, the results of which could guide the optimization of cell phone products among manufacturers.</a:t>
          </a:r>
          <a:endParaRPr lang="zh-CN" altLang="en-US" b="1" dirty="0">
            <a:latin typeface="Times New Roman" pitchFamily="18" charset="0"/>
            <a:cs typeface="Times New Roman" pitchFamily="18" charset="0"/>
          </a:endParaRPr>
        </a:p>
      </dgm:t>
    </dgm:pt>
    <dgm:pt modelId="{C1D28C14-C9CB-49EC-A322-F8459F21FEB4}" type="par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FC5A72-4DC8-4D09-9FA5-6B3C1B4202AF}" type="sib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67152304-62A2-4480-BB0F-7312C6C166BD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The application and optimized model could successfully </a:t>
          </a:r>
          <a:r>
            <a: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predict the sales volume of cell phones</a:t>
          </a:r>
          <a:r>
            <a: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based on the testing set, which gives our model pragmatic value in the field of economy.</a:t>
          </a:r>
          <a:endParaRPr lang="zh-CN" altLang="en-US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48BABFC-2D25-48A2-8F8F-688DD1F53D42}" type="par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6D1CEEC-8FA6-449B-8C0F-188C5E28427E}" type="sib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42B22BF-A410-4B05-907C-72F38DBF34E5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A6BE4C1-6113-4E75-97E5-06925B84730E}" type="par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3D20E243-CD2B-4850-814D-793D3EABF7F3}" type="sib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CF41435-2819-43BC-9FE4-E114365F3B56}" type="pres">
      <dgm:prSet presAssocID="{CE00F5CB-A690-4EF8-AA00-43AE7B38357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D432DE-0914-466A-9A54-9F58FA4FB8E2}" type="pres">
      <dgm:prSet presAssocID="{54C5ADE1-812E-4298-A821-B2770137D22A}" presName="composite" presStyleCnt="0"/>
      <dgm:spPr/>
    </dgm:pt>
    <dgm:pt modelId="{5BE1741A-31AB-49C7-BBB9-17048400F0B3}" type="pres">
      <dgm:prSet presAssocID="{54C5ADE1-812E-4298-A821-B2770137D22A}" presName="parentText" presStyleLbl="alignNode1" presStyleIdx="0" presStyleCnt="4" custScaleX="96092" custLinFactNeighborX="0" custLinFactNeighborY="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720786-CD0F-4B01-9C54-52A2D3B3891A}" type="pres">
      <dgm:prSet presAssocID="{54C5ADE1-812E-4298-A821-B2770137D22A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AC5E-666A-4FA4-B4B0-0CAC8F9DAABB}" type="pres">
      <dgm:prSet presAssocID="{489D6379-C4DE-40EB-83B1-9D026FCA3CF0}" presName="sp" presStyleCnt="0"/>
      <dgm:spPr/>
    </dgm:pt>
    <dgm:pt modelId="{EEF2B9B8-9D60-40F8-9CB0-FDC7D1530A28}" type="pres">
      <dgm:prSet presAssocID="{BB47568A-3B6E-41B6-9732-6A5915EEF2E2}" presName="composite" presStyleCnt="0"/>
      <dgm:spPr/>
    </dgm:pt>
    <dgm:pt modelId="{7D512C88-9E75-4BB5-B297-D84E27B83F9F}" type="pres">
      <dgm:prSet presAssocID="{BB47568A-3B6E-41B6-9732-6A5915EEF2E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1DFB7F-9975-4C1F-A29D-28D02B14EF80}" type="pres">
      <dgm:prSet presAssocID="{BB47568A-3B6E-41B6-9732-6A5915EEF2E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C66ED5-6E15-4526-9265-EB80D1AFFCFB}" type="pres">
      <dgm:prSet presAssocID="{84E38701-A796-488D-B9A3-9DC991D88752}" presName="sp" presStyleCnt="0"/>
      <dgm:spPr/>
    </dgm:pt>
    <dgm:pt modelId="{574ECFF0-C016-433F-BE5D-876784883F1A}" type="pres">
      <dgm:prSet presAssocID="{0970E5E0-1B61-45DB-A4E4-F2182B6EFA49}" presName="composite" presStyleCnt="0"/>
      <dgm:spPr/>
    </dgm:pt>
    <dgm:pt modelId="{75604D26-8377-4B8B-AC20-983F51702F76}" type="pres">
      <dgm:prSet presAssocID="{0970E5E0-1B61-45DB-A4E4-F2182B6EFA4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B6C5D0-1DF6-4822-8B10-3810AF366E2A}" type="pres">
      <dgm:prSet presAssocID="{0970E5E0-1B61-45DB-A4E4-F2182B6EFA4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369DF1-1ABB-4540-B037-9D00711A706E}" type="pres">
      <dgm:prSet presAssocID="{14CF5161-2895-473D-B889-90506C612FD0}" presName="sp" presStyleCnt="0"/>
      <dgm:spPr/>
    </dgm:pt>
    <dgm:pt modelId="{B7B364D3-4BEA-499A-B0F3-878480D8FB65}" type="pres">
      <dgm:prSet presAssocID="{942B22BF-A410-4B05-907C-72F38DBF34E5}" presName="composite" presStyleCnt="0"/>
      <dgm:spPr/>
    </dgm:pt>
    <dgm:pt modelId="{24EAAECF-B7AF-4C64-A740-60FEF886795C}" type="pres">
      <dgm:prSet presAssocID="{942B22BF-A410-4B05-907C-72F38DBF34E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AEB1D8-0BF8-4263-8800-95E8985D3CC3}" type="pres">
      <dgm:prSet presAssocID="{942B22BF-A410-4B05-907C-72F38DBF34E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988224-D267-48E6-BB88-11D7EB33A9E5}" srcId="{942B22BF-A410-4B05-907C-72F38DBF34E5}" destId="{67152304-62A2-4480-BB0F-7312C6C166BD}" srcOrd="0" destOrd="0" parTransId="{C48BABFC-2D25-48A2-8F8F-688DD1F53D42}" sibTransId="{56D1CEEC-8FA6-449B-8C0F-188C5E28427E}"/>
    <dgm:cxn modelId="{AE0166DA-9AB3-42EC-8321-F7BEC6983E7A}" type="presOf" srcId="{BB47568A-3B6E-41B6-9732-6A5915EEF2E2}" destId="{7D512C88-9E75-4BB5-B297-D84E27B83F9F}" srcOrd="0" destOrd="0" presId="urn:microsoft.com/office/officeart/2005/8/layout/chevron2"/>
    <dgm:cxn modelId="{E1ED7AC5-E478-45BC-ABBF-2C014926427C}" srcId="{CE00F5CB-A690-4EF8-AA00-43AE7B383577}" destId="{0970E5E0-1B61-45DB-A4E4-F2182B6EFA49}" srcOrd="2" destOrd="0" parTransId="{A68EB98F-34E6-4179-92FF-E138AB7C514D}" sibTransId="{14CF5161-2895-473D-B889-90506C612FD0}"/>
    <dgm:cxn modelId="{A7A80476-58DC-4726-AA57-44DF63B4212D}" srcId="{CE00F5CB-A690-4EF8-AA00-43AE7B383577}" destId="{54C5ADE1-812E-4298-A821-B2770137D22A}" srcOrd="0" destOrd="0" parTransId="{8DA93C0F-EFEB-492B-B8A2-2C6EA9279F37}" sibTransId="{489D6379-C4DE-40EB-83B1-9D026FCA3CF0}"/>
    <dgm:cxn modelId="{EA146E54-149D-4DF5-8505-36BB82452C5A}" type="presOf" srcId="{54C5ADE1-812E-4298-A821-B2770137D22A}" destId="{5BE1741A-31AB-49C7-BBB9-17048400F0B3}" srcOrd="0" destOrd="0" presId="urn:microsoft.com/office/officeart/2005/8/layout/chevron2"/>
    <dgm:cxn modelId="{8D9AC433-8211-4E66-AE2D-E3BF799B4474}" type="presOf" srcId="{942B22BF-A410-4B05-907C-72F38DBF34E5}" destId="{24EAAECF-B7AF-4C64-A740-60FEF886795C}" srcOrd="0" destOrd="0" presId="urn:microsoft.com/office/officeart/2005/8/layout/chevron2"/>
    <dgm:cxn modelId="{41B98741-AB8C-43A8-8B52-9979358EDF2F}" type="presOf" srcId="{0970E5E0-1B61-45DB-A4E4-F2182B6EFA49}" destId="{75604D26-8377-4B8B-AC20-983F51702F76}" srcOrd="0" destOrd="0" presId="urn:microsoft.com/office/officeart/2005/8/layout/chevron2"/>
    <dgm:cxn modelId="{49543A7C-4DF5-42C4-B54B-08E8A292D1D0}" type="presOf" srcId="{9E9AB031-32BC-49C1-BECF-8C7374B336A8}" destId="{4C720786-CD0F-4B01-9C54-52A2D3B3891A}" srcOrd="0" destOrd="0" presId="urn:microsoft.com/office/officeart/2005/8/layout/chevron2"/>
    <dgm:cxn modelId="{795C474A-2489-438E-AF63-14F21C0F2A14}" srcId="{54C5ADE1-812E-4298-A821-B2770137D22A}" destId="{9E9AB031-32BC-49C1-BECF-8C7374B336A8}" srcOrd="0" destOrd="0" parTransId="{7474F7C1-CD6B-462F-8578-C22F67EBB245}" sibTransId="{2EB20660-954C-4BA6-ADF3-B57B861D9BFD}"/>
    <dgm:cxn modelId="{22203898-2E22-4C46-A94E-0F1BDE45CEC7}" type="presOf" srcId="{67152304-62A2-4480-BB0F-7312C6C166BD}" destId="{75AEB1D8-0BF8-4263-8800-95E8985D3CC3}" srcOrd="0" destOrd="0" presId="urn:microsoft.com/office/officeart/2005/8/layout/chevron2"/>
    <dgm:cxn modelId="{774C793C-82AC-4B69-946F-F7B66D06BA7A}" srcId="{BB47568A-3B6E-41B6-9732-6A5915EEF2E2}" destId="{58C4DE59-49B3-4E65-B2B6-756426C8B5A3}" srcOrd="0" destOrd="0" parTransId="{6F17B68D-6BAD-4693-960D-D9621DFC0A5C}" sibTransId="{543E1DA6-29A7-4B58-B52D-36C62371284B}"/>
    <dgm:cxn modelId="{2CED2112-F741-4F2A-A82F-E7E666EEDAD8}" type="presOf" srcId="{BAE28226-7DE8-4753-8F49-6B7FE4321F5E}" destId="{D0B6C5D0-1DF6-4822-8B10-3810AF366E2A}" srcOrd="0" destOrd="0" presId="urn:microsoft.com/office/officeart/2005/8/layout/chevron2"/>
    <dgm:cxn modelId="{CEBA9D87-FCFF-4AB5-9FD9-7B4149392733}" type="presOf" srcId="{CE00F5CB-A690-4EF8-AA00-43AE7B383577}" destId="{BCF41435-2819-43BC-9FE4-E114365F3B56}" srcOrd="0" destOrd="0" presId="urn:microsoft.com/office/officeart/2005/8/layout/chevron2"/>
    <dgm:cxn modelId="{BD279185-D450-433D-8192-57DB02865526}" srcId="{CE00F5CB-A690-4EF8-AA00-43AE7B383577}" destId="{BB47568A-3B6E-41B6-9732-6A5915EEF2E2}" srcOrd="1" destOrd="0" parTransId="{882032A8-0FF7-4790-82CE-D0352E8A2793}" sibTransId="{84E38701-A796-488D-B9A3-9DC991D88752}"/>
    <dgm:cxn modelId="{B1394F87-0DF1-4E0B-9BF5-48415D6C93A0}" srcId="{0970E5E0-1B61-45DB-A4E4-F2182B6EFA49}" destId="{BAE28226-7DE8-4753-8F49-6B7FE4321F5E}" srcOrd="0" destOrd="0" parTransId="{C1D28C14-C9CB-49EC-A322-F8459F21FEB4}" sibTransId="{73FC5A72-4DC8-4D09-9FA5-6B3C1B4202AF}"/>
    <dgm:cxn modelId="{AA23CD79-8A8F-4300-9992-51F1E96A2CC0}" type="presOf" srcId="{58C4DE59-49B3-4E65-B2B6-756426C8B5A3}" destId="{1B1DFB7F-9975-4C1F-A29D-28D02B14EF80}" srcOrd="0" destOrd="0" presId="urn:microsoft.com/office/officeart/2005/8/layout/chevron2"/>
    <dgm:cxn modelId="{ABE574FB-D950-429D-91EF-FFD561B64E5C}" srcId="{CE00F5CB-A690-4EF8-AA00-43AE7B383577}" destId="{942B22BF-A410-4B05-907C-72F38DBF34E5}" srcOrd="3" destOrd="0" parTransId="{5A6BE4C1-6113-4E75-97E5-06925B84730E}" sibTransId="{3D20E243-CD2B-4850-814D-793D3EABF7F3}"/>
    <dgm:cxn modelId="{4431A7B6-0121-46AD-8D20-DC1D694E71FA}" type="presParOf" srcId="{BCF41435-2819-43BC-9FE4-E114365F3B56}" destId="{91D432DE-0914-466A-9A54-9F58FA4FB8E2}" srcOrd="0" destOrd="0" presId="urn:microsoft.com/office/officeart/2005/8/layout/chevron2"/>
    <dgm:cxn modelId="{A9E49F4B-BFD1-4A90-B7F3-C03209263165}" type="presParOf" srcId="{91D432DE-0914-466A-9A54-9F58FA4FB8E2}" destId="{5BE1741A-31AB-49C7-BBB9-17048400F0B3}" srcOrd="0" destOrd="0" presId="urn:microsoft.com/office/officeart/2005/8/layout/chevron2"/>
    <dgm:cxn modelId="{2F2C0DC1-49D8-4AAC-AF0C-65847AC3B24F}" type="presParOf" srcId="{91D432DE-0914-466A-9A54-9F58FA4FB8E2}" destId="{4C720786-CD0F-4B01-9C54-52A2D3B3891A}" srcOrd="1" destOrd="0" presId="urn:microsoft.com/office/officeart/2005/8/layout/chevron2"/>
    <dgm:cxn modelId="{F7825543-A53C-447F-83D2-459615677922}" type="presParOf" srcId="{BCF41435-2819-43BC-9FE4-E114365F3B56}" destId="{D73EAC5E-666A-4FA4-B4B0-0CAC8F9DAABB}" srcOrd="1" destOrd="0" presId="urn:microsoft.com/office/officeart/2005/8/layout/chevron2"/>
    <dgm:cxn modelId="{5E0E468C-669A-47AE-917A-857884D360BF}" type="presParOf" srcId="{BCF41435-2819-43BC-9FE4-E114365F3B56}" destId="{EEF2B9B8-9D60-40F8-9CB0-FDC7D1530A28}" srcOrd="2" destOrd="0" presId="urn:microsoft.com/office/officeart/2005/8/layout/chevron2"/>
    <dgm:cxn modelId="{4D8EBB33-F3F2-4AB1-8547-807DE623EB25}" type="presParOf" srcId="{EEF2B9B8-9D60-40F8-9CB0-FDC7D1530A28}" destId="{7D512C88-9E75-4BB5-B297-D84E27B83F9F}" srcOrd="0" destOrd="0" presId="urn:microsoft.com/office/officeart/2005/8/layout/chevron2"/>
    <dgm:cxn modelId="{6391221F-7C5F-4665-BE70-601761565CF6}" type="presParOf" srcId="{EEF2B9B8-9D60-40F8-9CB0-FDC7D1530A28}" destId="{1B1DFB7F-9975-4C1F-A29D-28D02B14EF80}" srcOrd="1" destOrd="0" presId="urn:microsoft.com/office/officeart/2005/8/layout/chevron2"/>
    <dgm:cxn modelId="{3CC8E147-1567-45C9-AF38-16CFFFA4DCAB}" type="presParOf" srcId="{BCF41435-2819-43BC-9FE4-E114365F3B56}" destId="{E2C66ED5-6E15-4526-9265-EB80D1AFFCFB}" srcOrd="3" destOrd="0" presId="urn:microsoft.com/office/officeart/2005/8/layout/chevron2"/>
    <dgm:cxn modelId="{182E7648-CBEA-4563-9006-4F72B0D04DA0}" type="presParOf" srcId="{BCF41435-2819-43BC-9FE4-E114365F3B56}" destId="{574ECFF0-C016-433F-BE5D-876784883F1A}" srcOrd="4" destOrd="0" presId="urn:microsoft.com/office/officeart/2005/8/layout/chevron2"/>
    <dgm:cxn modelId="{364D6932-21C4-49A2-A5B5-292B6977C123}" type="presParOf" srcId="{574ECFF0-C016-433F-BE5D-876784883F1A}" destId="{75604D26-8377-4B8B-AC20-983F51702F76}" srcOrd="0" destOrd="0" presId="urn:microsoft.com/office/officeart/2005/8/layout/chevron2"/>
    <dgm:cxn modelId="{2717526F-A07B-4D0A-B51A-D7EF3433F585}" type="presParOf" srcId="{574ECFF0-C016-433F-BE5D-876784883F1A}" destId="{D0B6C5D0-1DF6-4822-8B10-3810AF366E2A}" srcOrd="1" destOrd="0" presId="urn:microsoft.com/office/officeart/2005/8/layout/chevron2"/>
    <dgm:cxn modelId="{27A0185C-EA25-4229-B90B-7045EF994BA5}" type="presParOf" srcId="{BCF41435-2819-43BC-9FE4-E114365F3B56}" destId="{C1369DF1-1ABB-4540-B037-9D00711A706E}" srcOrd="5" destOrd="0" presId="urn:microsoft.com/office/officeart/2005/8/layout/chevron2"/>
    <dgm:cxn modelId="{1BE9C79A-D9B5-4E83-99E5-3F3062F453F8}" type="presParOf" srcId="{BCF41435-2819-43BC-9FE4-E114365F3B56}" destId="{B7B364D3-4BEA-499A-B0F3-878480D8FB65}" srcOrd="6" destOrd="0" presId="urn:microsoft.com/office/officeart/2005/8/layout/chevron2"/>
    <dgm:cxn modelId="{9685C283-FB24-4DEA-A7C5-A3DF60D43E64}" type="presParOf" srcId="{B7B364D3-4BEA-499A-B0F3-878480D8FB65}" destId="{24EAAECF-B7AF-4C64-A740-60FEF886795C}" srcOrd="0" destOrd="0" presId="urn:microsoft.com/office/officeart/2005/8/layout/chevron2"/>
    <dgm:cxn modelId="{7EC111E9-F5EF-44D8-B339-F7DF3BB2CAA2}" type="presParOf" srcId="{B7B364D3-4BEA-499A-B0F3-878480D8FB65}" destId="{75AEB1D8-0BF8-4263-8800-95E8985D3C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10A3-236E-FA45-A22B-E20FD720F627}">
      <dsp:nvSpPr>
        <dsp:cNvPr id="0" name=""/>
        <dsp:cNvSpPr/>
      </dsp:nvSpPr>
      <dsp:spPr>
        <a:xfrm>
          <a:off x="2656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46" y="2190286"/>
        <a:ext cx="1631574" cy="1034683"/>
      </dsp:txXfrm>
    </dsp:sp>
    <dsp:sp modelId="{1C240820-C469-AF49-99CB-46ADD00BF4B7}">
      <dsp:nvSpPr>
        <dsp:cNvPr id="0" name=""/>
        <dsp:cNvSpPr/>
      </dsp:nvSpPr>
      <dsp:spPr>
        <a:xfrm>
          <a:off x="961302" y="2396051"/>
          <a:ext cx="1987725" cy="1987725"/>
        </a:xfrm>
        <a:prstGeom prst="leftCircularArrow">
          <a:avLst>
            <a:gd name="adj1" fmla="val 2262"/>
            <a:gd name="adj2" fmla="val 272632"/>
            <a:gd name="adj3" fmla="val 2048142"/>
            <a:gd name="adj4" fmla="val 9024489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3859E7-DCAB-7A4B-AF92-D6C458072AD8}">
      <dsp:nvSpPr>
        <dsp:cNvPr id="0" name=""/>
        <dsp:cNvSpPr/>
      </dsp:nvSpPr>
      <dsp:spPr>
        <a:xfrm>
          <a:off x="379534" y="3257159"/>
          <a:ext cx="1507514" cy="599488"/>
        </a:xfrm>
        <a:prstGeom prst="roundRect">
          <a:avLst>
            <a:gd name="adj" fmla="val 10000"/>
          </a:avLst>
        </a:prstGeom>
        <a:solidFill>
          <a:srgbClr val="FF9A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092" y="3274717"/>
        <a:ext cx="1472398" cy="564372"/>
      </dsp:txXfrm>
    </dsp:sp>
    <dsp:sp modelId="{1D2326C6-8DF1-A54D-B3E6-7439FEF9387D}">
      <dsp:nvSpPr>
        <dsp:cNvPr id="0" name=""/>
        <dsp:cNvSpPr/>
      </dsp:nvSpPr>
      <dsp:spPr>
        <a:xfrm>
          <a:off x="2101153" y="2158096"/>
          <a:ext cx="2086685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3343" y="2490030"/>
        <a:ext cx="2022305" cy="1034683"/>
      </dsp:txXfrm>
    </dsp:sp>
    <dsp:sp modelId="{F40ECD94-FDC7-0F48-AFEB-DA35E7D37198}">
      <dsp:nvSpPr>
        <dsp:cNvPr id="0" name=""/>
        <dsp:cNvSpPr/>
      </dsp:nvSpPr>
      <dsp:spPr>
        <a:xfrm>
          <a:off x="3292395" y="1296139"/>
          <a:ext cx="1987725" cy="1987725"/>
        </a:xfrm>
        <a:prstGeom prst="circularArrow">
          <a:avLst>
            <a:gd name="adj1" fmla="val 2262"/>
            <a:gd name="adj2" fmla="val 272632"/>
            <a:gd name="adj3" fmla="val 19551858"/>
            <a:gd name="adj4" fmla="val 12575511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AEA2B6-9B04-7944-A3CB-3AA0C8CF5EA3}">
      <dsp:nvSpPr>
        <dsp:cNvPr id="0" name=""/>
        <dsp:cNvSpPr/>
      </dsp:nvSpPr>
      <dsp:spPr>
        <a:xfrm>
          <a:off x="2673397" y="1858351"/>
          <a:ext cx="1507514" cy="599488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0955" y="1875909"/>
        <a:ext cx="1472398" cy="564372"/>
      </dsp:txXfrm>
    </dsp:sp>
    <dsp:sp modelId="{0D84B994-5634-F540-9304-16120A2AAC52}">
      <dsp:nvSpPr>
        <dsp:cNvPr id="0" name=""/>
        <dsp:cNvSpPr/>
      </dsp:nvSpPr>
      <dsp:spPr>
        <a:xfrm>
          <a:off x="4401941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4131" y="2190286"/>
        <a:ext cx="1631574" cy="1034683"/>
      </dsp:txXfrm>
    </dsp:sp>
    <dsp:sp modelId="{C408327A-1DD3-9D41-B796-4CFD61EEDB33}">
      <dsp:nvSpPr>
        <dsp:cNvPr id="0" name=""/>
        <dsp:cNvSpPr/>
      </dsp:nvSpPr>
      <dsp:spPr>
        <a:xfrm>
          <a:off x="5361364" y="2404944"/>
          <a:ext cx="1975818" cy="1975818"/>
        </a:xfrm>
        <a:prstGeom prst="leftCircularArrow">
          <a:avLst>
            <a:gd name="adj1" fmla="val 2276"/>
            <a:gd name="adj2" fmla="val 274361"/>
            <a:gd name="adj3" fmla="val 2049871"/>
            <a:gd name="adj4" fmla="val 9024489"/>
            <a:gd name="adj5" fmla="val 2655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2EFC9B-EE14-E343-8493-5783CFFD7F75}">
      <dsp:nvSpPr>
        <dsp:cNvPr id="0" name=""/>
        <dsp:cNvSpPr/>
      </dsp:nvSpPr>
      <dsp:spPr>
        <a:xfrm>
          <a:off x="4778820" y="3257159"/>
          <a:ext cx="1507514" cy="599488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96378" y="3274717"/>
        <a:ext cx="1472398" cy="564372"/>
      </dsp:txXfrm>
    </dsp:sp>
    <dsp:sp modelId="{FC6B481A-9769-C446-B06A-AD874D6C6ED2}">
      <dsp:nvSpPr>
        <dsp:cNvPr id="0" name=""/>
        <dsp:cNvSpPr/>
      </dsp:nvSpPr>
      <dsp:spPr>
        <a:xfrm>
          <a:off x="6500438" y="2158096"/>
          <a:ext cx="2065977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32628" y="2490030"/>
        <a:ext cx="2001597" cy="1034683"/>
      </dsp:txXfrm>
    </dsp:sp>
    <dsp:sp modelId="{3CE8E989-C70A-C247-9506-811767E2C2AE}">
      <dsp:nvSpPr>
        <dsp:cNvPr id="0" name=""/>
        <dsp:cNvSpPr/>
      </dsp:nvSpPr>
      <dsp:spPr>
        <a:xfrm>
          <a:off x="7062328" y="1858351"/>
          <a:ext cx="1507514" cy="599488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9886" y="1875909"/>
        <a:ext cx="1472398" cy="56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10A3-236E-FA45-A22B-E20FD720F627}">
      <dsp:nvSpPr>
        <dsp:cNvPr id="0" name=""/>
        <dsp:cNvSpPr/>
      </dsp:nvSpPr>
      <dsp:spPr>
        <a:xfrm>
          <a:off x="6957867" y="2192963"/>
          <a:ext cx="1611405" cy="13290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quantitative conclusions</a:t>
          </a:r>
          <a:endParaRPr lang="zh-CN" alt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multi-variables</a:t>
          </a:r>
          <a:endParaRPr lang="zh-CN" alt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88453" y="2223549"/>
        <a:ext cx="1550233" cy="983099"/>
      </dsp:txXfrm>
    </dsp:sp>
    <dsp:sp modelId="{1C240820-C469-AF49-99CB-46ADD00BF4B7}">
      <dsp:nvSpPr>
        <dsp:cNvPr id="0" name=""/>
        <dsp:cNvSpPr/>
      </dsp:nvSpPr>
      <dsp:spPr>
        <a:xfrm>
          <a:off x="5991146" y="2595925"/>
          <a:ext cx="1651828" cy="1651828"/>
        </a:xfrm>
        <a:prstGeom prst="circularArrow">
          <a:avLst>
            <a:gd name="adj1" fmla="val 2586"/>
            <a:gd name="adj2" fmla="val 314062"/>
            <a:gd name="adj3" fmla="val 8710427"/>
            <a:gd name="adj4" fmla="val 1775511"/>
            <a:gd name="adj5" fmla="val 3017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3859E7-DCAB-7A4B-AF92-D6C458072AD8}">
      <dsp:nvSpPr>
        <dsp:cNvPr id="0" name=""/>
        <dsp:cNvSpPr/>
      </dsp:nvSpPr>
      <dsp:spPr>
        <a:xfrm>
          <a:off x="6602162" y="3237234"/>
          <a:ext cx="1785680" cy="569602"/>
        </a:xfrm>
        <a:prstGeom prst="roundRect">
          <a:avLst>
            <a:gd name="adj" fmla="val 10000"/>
          </a:avLst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Optimization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18845" y="3253917"/>
        <a:ext cx="1752314" cy="536236"/>
      </dsp:txXfrm>
    </dsp:sp>
    <dsp:sp modelId="{1D2326C6-8DF1-A54D-B3E6-7439FEF9387D}">
      <dsp:nvSpPr>
        <dsp:cNvPr id="0" name=""/>
        <dsp:cNvSpPr/>
      </dsp:nvSpPr>
      <dsp:spPr>
        <a:xfrm>
          <a:off x="4787327" y="2192963"/>
          <a:ext cx="1611405" cy="13290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predict sales volume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17913" y="2508351"/>
        <a:ext cx="1550233" cy="983099"/>
      </dsp:txXfrm>
    </dsp:sp>
    <dsp:sp modelId="{F40ECD94-FDC7-0F48-AFEB-DA35E7D37198}">
      <dsp:nvSpPr>
        <dsp:cNvPr id="0" name=""/>
        <dsp:cNvSpPr/>
      </dsp:nvSpPr>
      <dsp:spPr>
        <a:xfrm>
          <a:off x="3283144" y="1321728"/>
          <a:ext cx="2226787" cy="2226787"/>
        </a:xfrm>
        <a:prstGeom prst="leftCircularArrow">
          <a:avLst>
            <a:gd name="adj1" fmla="val 1918"/>
            <a:gd name="adj2" fmla="val 229417"/>
            <a:gd name="adj3" fmla="val 12804928"/>
            <a:gd name="adj4" fmla="val 19824489"/>
            <a:gd name="adj5" fmla="val 2238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AEA2B6-9B04-7944-A3CB-3AA0C8CF5EA3}">
      <dsp:nvSpPr>
        <dsp:cNvPr id="0" name=""/>
        <dsp:cNvSpPr/>
      </dsp:nvSpPr>
      <dsp:spPr>
        <a:xfrm>
          <a:off x="4608282" y="1908162"/>
          <a:ext cx="1432360" cy="569602"/>
        </a:xfrm>
        <a:prstGeom prst="roundRect">
          <a:avLst>
            <a:gd name="adj" fmla="val 10000"/>
          </a:avLst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Application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24965" y="1924845"/>
        <a:ext cx="1398994" cy="536236"/>
      </dsp:txXfrm>
    </dsp:sp>
    <dsp:sp modelId="{0D84B994-5634-F540-9304-16120A2AAC52}">
      <dsp:nvSpPr>
        <dsp:cNvPr id="0" name=""/>
        <dsp:cNvSpPr/>
      </dsp:nvSpPr>
      <dsp:spPr>
        <a:xfrm>
          <a:off x="2156378" y="2192963"/>
          <a:ext cx="2248474" cy="132907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precision assessment</a:t>
          </a:r>
          <a:endParaRPr lang="zh-CN" alt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86964" y="2223549"/>
        <a:ext cx="2187302" cy="983099"/>
      </dsp:txXfrm>
    </dsp:sp>
    <dsp:sp modelId="{C408327A-1DD3-9D41-B796-4CFD61EEDB33}">
      <dsp:nvSpPr>
        <dsp:cNvPr id="0" name=""/>
        <dsp:cNvSpPr/>
      </dsp:nvSpPr>
      <dsp:spPr>
        <a:xfrm>
          <a:off x="1370416" y="2482392"/>
          <a:ext cx="1788129" cy="1788129"/>
        </a:xfrm>
        <a:prstGeom prst="circularArrow">
          <a:avLst>
            <a:gd name="adj1" fmla="val 2389"/>
            <a:gd name="adj2" fmla="val 288801"/>
            <a:gd name="adj3" fmla="val 8680743"/>
            <a:gd name="adj4" fmla="val 1720565"/>
            <a:gd name="adj5" fmla="val 2787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2EFC9B-EE14-E343-8493-5783CFFD7F75}">
      <dsp:nvSpPr>
        <dsp:cNvPr id="0" name=""/>
        <dsp:cNvSpPr/>
      </dsp:nvSpPr>
      <dsp:spPr>
        <a:xfrm>
          <a:off x="1993339" y="3213670"/>
          <a:ext cx="2029883" cy="569602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Sensitivity Analysis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10022" y="3230353"/>
        <a:ext cx="1996517" cy="536236"/>
      </dsp:txXfrm>
    </dsp:sp>
    <dsp:sp modelId="{FC6B481A-9769-C446-B06A-AD874D6C6ED2}">
      <dsp:nvSpPr>
        <dsp:cNvPr id="0" name=""/>
        <dsp:cNvSpPr/>
      </dsp:nvSpPr>
      <dsp:spPr>
        <a:xfrm>
          <a:off x="182271" y="2192963"/>
          <a:ext cx="1611405" cy="13290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statistic results</a:t>
          </a:r>
          <a:endParaRPr lang="zh-CN" alt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strength and weakness</a:t>
          </a:r>
          <a:endParaRPr lang="zh-CN" alt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857" y="2508351"/>
        <a:ext cx="1550233" cy="983099"/>
      </dsp:txXfrm>
    </dsp:sp>
    <dsp:sp modelId="{3CE8E989-C70A-C247-9506-811767E2C2AE}">
      <dsp:nvSpPr>
        <dsp:cNvPr id="0" name=""/>
        <dsp:cNvSpPr/>
      </dsp:nvSpPr>
      <dsp:spPr>
        <a:xfrm>
          <a:off x="3226" y="1908162"/>
          <a:ext cx="1432360" cy="569602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09" y="1924845"/>
        <a:ext cx="1398994" cy="536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297A1-7B90-CC41-8A91-9079B8E443F5}">
      <dsp:nvSpPr>
        <dsp:cNvPr id="0" name=""/>
        <dsp:cNvSpPr/>
      </dsp:nvSpPr>
      <dsp:spPr>
        <a:xfrm>
          <a:off x="3944" y="418798"/>
          <a:ext cx="1179018" cy="906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 sets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91" y="445345"/>
        <a:ext cx="1125924" cy="853276"/>
      </dsp:txXfrm>
    </dsp:sp>
    <dsp:sp modelId="{A2DD8A21-8CD0-7049-A633-AD2439B9B29D}">
      <dsp:nvSpPr>
        <dsp:cNvPr id="0" name=""/>
        <dsp:cNvSpPr/>
      </dsp:nvSpPr>
      <dsp:spPr>
        <a:xfrm>
          <a:off x="1300865" y="725785"/>
          <a:ext cx="249951" cy="29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300865" y="784264"/>
        <a:ext cx="174966" cy="175438"/>
      </dsp:txXfrm>
    </dsp:sp>
    <dsp:sp modelId="{772CFCC3-6891-FF45-83E9-94CED3CF30EC}">
      <dsp:nvSpPr>
        <dsp:cNvPr id="0" name=""/>
        <dsp:cNvSpPr/>
      </dsp:nvSpPr>
      <dsp:spPr>
        <a:xfrm>
          <a:off x="1654570" y="418798"/>
          <a:ext cx="1179018" cy="906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four modeling process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81117" y="445345"/>
        <a:ext cx="1125924" cy="853276"/>
      </dsp:txXfrm>
    </dsp:sp>
    <dsp:sp modelId="{3C21BA4E-9A74-FF44-A464-89E171845EAD}">
      <dsp:nvSpPr>
        <dsp:cNvPr id="0" name=""/>
        <dsp:cNvSpPr/>
      </dsp:nvSpPr>
      <dsp:spPr>
        <a:xfrm>
          <a:off x="2951491" y="725785"/>
          <a:ext cx="249951" cy="29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951491" y="784264"/>
        <a:ext cx="174966" cy="175438"/>
      </dsp:txXfrm>
    </dsp:sp>
    <dsp:sp modelId="{AD64BB32-A701-AC40-95EB-FBAF49B4D431}">
      <dsp:nvSpPr>
        <dsp:cNvPr id="0" name=""/>
        <dsp:cNvSpPr/>
      </dsp:nvSpPr>
      <dsp:spPr>
        <a:xfrm>
          <a:off x="3305196" y="418798"/>
          <a:ext cx="1179018" cy="906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predict sales volume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31743" y="445345"/>
        <a:ext cx="1125924" cy="853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42B61-1CAF-674A-9EE5-1D992CED5750}">
      <dsp:nvSpPr>
        <dsp:cNvPr id="0" name=""/>
        <dsp:cNvSpPr/>
      </dsp:nvSpPr>
      <dsp:spPr>
        <a:xfrm rot="5400000">
          <a:off x="4343038" y="-1520586"/>
          <a:ext cx="1214456" cy="4559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70607" y="211130"/>
        <a:ext cx="4500034" cy="1095886"/>
      </dsp:txXfrm>
    </dsp:sp>
    <dsp:sp modelId="{D9B0A46D-5D61-6D46-8D9F-36AA40FF06CB}">
      <dsp:nvSpPr>
        <dsp:cNvPr id="0" name=""/>
        <dsp:cNvSpPr/>
      </dsp:nvSpPr>
      <dsp:spPr>
        <a:xfrm>
          <a:off x="0" y="37"/>
          <a:ext cx="2670606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74143"/>
        <a:ext cx="2522394" cy="1369858"/>
      </dsp:txXfrm>
    </dsp:sp>
    <dsp:sp modelId="{7B6EEDF1-A93D-CC4E-95BB-2392E8DBE68C}">
      <dsp:nvSpPr>
        <dsp:cNvPr id="0" name=""/>
        <dsp:cNvSpPr/>
      </dsp:nvSpPr>
      <dsp:spPr>
        <a:xfrm rot="5400000">
          <a:off x="4237104" y="38470"/>
          <a:ext cx="1362741" cy="46291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eg</a:t>
          </a:r>
          <a:r>
            <a:rPr lang="en-US" alt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2G to 4G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03898" y="1738200"/>
        <a:ext cx="4562629" cy="1229693"/>
      </dsp:txXfrm>
    </dsp:sp>
    <dsp:sp modelId="{524AE243-61FD-3841-979E-087FD56EAE94}">
      <dsp:nvSpPr>
        <dsp:cNvPr id="0" name=""/>
        <dsp:cNvSpPr/>
      </dsp:nvSpPr>
      <dsp:spPr>
        <a:xfrm>
          <a:off x="0" y="1594011"/>
          <a:ext cx="2603898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1668117"/>
        <a:ext cx="2455686" cy="13698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5EF57-307A-43C8-8ECA-4E4322153777}">
      <dsp:nvSpPr>
        <dsp:cNvPr id="0" name=""/>
        <dsp:cNvSpPr/>
      </dsp:nvSpPr>
      <dsp:spPr>
        <a:xfrm>
          <a:off x="3076517" y="172710"/>
          <a:ext cx="6574796" cy="10472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RAM,ROM,CPU</a:t>
          </a:r>
          <a:r>
            <a:rPr lang="zh-CN" altLang="en-US" sz="22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2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can be the first choice when improving the phone’s quality</a:t>
          </a:r>
          <a:endParaRPr lang="zh-CN" altLang="en-US" sz="22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076517" y="303611"/>
        <a:ext cx="6182094" cy="785404"/>
      </dsp:txXfrm>
    </dsp:sp>
    <dsp:sp modelId="{6A1A3DCA-A819-45E8-AE5B-3C4B633FD574}">
      <dsp:nvSpPr>
        <dsp:cNvPr id="0" name=""/>
        <dsp:cNvSpPr/>
      </dsp:nvSpPr>
      <dsp:spPr>
        <a:xfrm>
          <a:off x="1038810" y="344482"/>
          <a:ext cx="2066704" cy="7664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76225" y="381897"/>
        <a:ext cx="1991874" cy="691628"/>
      </dsp:txXfrm>
    </dsp:sp>
    <dsp:sp modelId="{608BD255-0184-476F-AF9E-EC3422C6E1F9}">
      <dsp:nvSpPr>
        <dsp:cNvPr id="0" name=""/>
        <dsp:cNvSpPr/>
      </dsp:nvSpPr>
      <dsp:spPr>
        <a:xfrm>
          <a:off x="3299684" y="1183009"/>
          <a:ext cx="6713486" cy="169731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Public are </a:t>
          </a:r>
          <a:r>
            <a:rPr lang="en-US" altLang="zh-CN" sz="20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insensitive to the change in display resolution and camera resolution</a:t>
          </a:r>
          <a:r>
            <a:rPr lang="en-US" altLang="zh-CN" sz="20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, so manufacturers should give more thought to lowering the price when these two factors are taken into account.</a:t>
          </a:r>
          <a:endParaRPr lang="zh-CN" altLang="en-US" sz="2400" b="1" kern="1200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299684" y="1395173"/>
        <a:ext cx="6076995" cy="1272982"/>
      </dsp:txXfrm>
    </dsp:sp>
    <dsp:sp modelId="{BE32D75B-6649-43C6-8B39-FB4895679A16}">
      <dsp:nvSpPr>
        <dsp:cNvPr id="0" name=""/>
        <dsp:cNvSpPr/>
      </dsp:nvSpPr>
      <dsp:spPr>
        <a:xfrm>
          <a:off x="880773" y="1612878"/>
          <a:ext cx="2435457" cy="1018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930514" y="1662619"/>
        <a:ext cx="2335975" cy="9194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1741A-31AB-49C7-BBB9-17048400F0B3}">
      <dsp:nvSpPr>
        <dsp:cNvPr id="0" name=""/>
        <dsp:cNvSpPr/>
      </dsp:nvSpPr>
      <dsp:spPr>
        <a:xfrm rot="5400000">
          <a:off x="-227169" y="236091"/>
          <a:ext cx="1284741" cy="8304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1200" b="1" kern="1200" baseline="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12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" y="424122"/>
        <a:ext cx="830401" cy="454340"/>
      </dsp:txXfrm>
    </dsp:sp>
    <dsp:sp modelId="{4C720786-CD0F-4B01-9C54-52A2D3B3891A}">
      <dsp:nvSpPr>
        <dsp:cNvPr id="0" name=""/>
        <dsp:cNvSpPr/>
      </dsp:nvSpPr>
      <dsp:spPr>
        <a:xfrm rot="5400000">
          <a:off x="4326239" y="-3458784"/>
          <a:ext cx="852654" cy="7776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latin typeface="Times New Roman" pitchFamily="18" charset="0"/>
              <a:cs typeface="Times New Roman" pitchFamily="18" charset="0"/>
            </a:rPr>
            <a:t>Weigh-determining method can display </a:t>
          </a:r>
          <a:r>
            <a:rPr lang="en-US" altLang="zh-CN" sz="18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straightforward analysis towards important independent variables</a:t>
          </a:r>
          <a:r>
            <a:rPr lang="en-US" altLang="zh-CN" sz="1800" b="1" kern="1200" dirty="0" smtClean="0">
              <a:latin typeface="Times New Roman" pitchFamily="18" charset="0"/>
              <a:cs typeface="Times New Roman" pitchFamily="18" charset="0"/>
            </a:rPr>
            <a:t>, aiding as an auxiliary analysis</a:t>
          </a:r>
          <a:endParaRPr lang="zh-CN" altLang="en-US" sz="18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64174" y="44904"/>
        <a:ext cx="7735163" cy="769408"/>
      </dsp:txXfrm>
    </dsp:sp>
    <dsp:sp modelId="{7D512C88-9E75-4BB5-B297-D84E27B83F9F}">
      <dsp:nvSpPr>
        <dsp:cNvPr id="0" name=""/>
        <dsp:cNvSpPr/>
      </dsp:nvSpPr>
      <dsp:spPr>
        <a:xfrm rot="5400000">
          <a:off x="-210283" y="1352093"/>
          <a:ext cx="1284741" cy="864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sz="12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" y="1573896"/>
        <a:ext cx="864173" cy="420568"/>
      </dsp:txXfrm>
    </dsp:sp>
    <dsp:sp modelId="{1B1DFB7F-9975-4C1F-A29D-28D02B14EF80}">
      <dsp:nvSpPr>
        <dsp:cNvPr id="0" name=""/>
        <dsp:cNvSpPr/>
      </dsp:nvSpPr>
      <dsp:spPr>
        <a:xfrm rot="5400000">
          <a:off x="4326239" y="-2320256"/>
          <a:ext cx="852654" cy="7776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PCA and BP neuron network fitting give the </a:t>
          </a:r>
          <a:r>
            <a:rPr lang="en-US" altLang="zh-CN" sz="18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quantitative methods </a:t>
          </a:r>
          <a:r>
            <a:rPr lang="en-US" altLang="zh-CN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 the analysis of independent variables, which help to explore the needs of the public as well as give the ranking of most important variables.</a:t>
          </a:r>
          <a:endParaRPr lang="zh-CN" altLang="en-US" sz="18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864174" y="1183432"/>
        <a:ext cx="7735163" cy="769408"/>
      </dsp:txXfrm>
    </dsp:sp>
    <dsp:sp modelId="{75604D26-8377-4B8B-AC20-983F51702F76}">
      <dsp:nvSpPr>
        <dsp:cNvPr id="0" name=""/>
        <dsp:cNvSpPr/>
      </dsp:nvSpPr>
      <dsp:spPr>
        <a:xfrm rot="5400000">
          <a:off x="-210283" y="2490621"/>
          <a:ext cx="1284741" cy="864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sz="12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" y="2712424"/>
        <a:ext cx="864173" cy="420568"/>
      </dsp:txXfrm>
    </dsp:sp>
    <dsp:sp modelId="{D0B6C5D0-1DF6-4822-8B10-3810AF366E2A}">
      <dsp:nvSpPr>
        <dsp:cNvPr id="0" name=""/>
        <dsp:cNvSpPr/>
      </dsp:nvSpPr>
      <dsp:spPr>
        <a:xfrm rot="5400000">
          <a:off x="4326239" y="-1181728"/>
          <a:ext cx="852654" cy="7776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latin typeface="Times New Roman" pitchFamily="18" charset="0"/>
              <a:cs typeface="Times New Roman" pitchFamily="18" charset="0"/>
            </a:rPr>
            <a:t>The optimized models give </a:t>
          </a:r>
          <a:r>
            <a:rPr lang="en-US" altLang="zh-CN" sz="18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quantitative analysis </a:t>
          </a:r>
          <a:r>
            <a:rPr lang="en-US" altLang="zh-CN" sz="1800" b="1" kern="1200" dirty="0" smtClean="0">
              <a:latin typeface="Times New Roman" pitchFamily="18" charset="0"/>
              <a:cs typeface="Times New Roman" pitchFamily="18" charset="0"/>
            </a:rPr>
            <a:t>towards specific traits of cell phones, the results of which could guide the optimization of cell phone products among manufacturers.</a:t>
          </a:r>
          <a:endParaRPr lang="zh-CN" altLang="en-US" sz="18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64174" y="2321960"/>
        <a:ext cx="7735163" cy="769408"/>
      </dsp:txXfrm>
    </dsp:sp>
    <dsp:sp modelId="{24EAAECF-B7AF-4C64-A740-60FEF886795C}">
      <dsp:nvSpPr>
        <dsp:cNvPr id="0" name=""/>
        <dsp:cNvSpPr/>
      </dsp:nvSpPr>
      <dsp:spPr>
        <a:xfrm rot="5400000">
          <a:off x="-210283" y="3629149"/>
          <a:ext cx="1284741" cy="864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sz="12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" y="3850952"/>
        <a:ext cx="864173" cy="420568"/>
      </dsp:txXfrm>
    </dsp:sp>
    <dsp:sp modelId="{75AEB1D8-0BF8-4263-8800-95E8985D3CC3}">
      <dsp:nvSpPr>
        <dsp:cNvPr id="0" name=""/>
        <dsp:cNvSpPr/>
      </dsp:nvSpPr>
      <dsp:spPr>
        <a:xfrm rot="5400000">
          <a:off x="4326239" y="-43200"/>
          <a:ext cx="852654" cy="7776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The application and optimized model could successfully </a:t>
          </a:r>
          <a:r>
            <a:rPr lang="en-US" altLang="zh-CN" sz="18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predict the sales volume of cell phones</a:t>
          </a:r>
          <a:r>
            <a:rPr lang="en-US" altLang="zh-CN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based on the testing set, which gives our model pragmatic value in the field of economy.</a:t>
          </a:r>
          <a:endParaRPr lang="zh-CN" altLang="en-US" sz="18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864174" y="3460488"/>
        <a:ext cx="7735163" cy="769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3086B-271A-418F-85FE-8880631CB6A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739B-E555-400A-A9D0-24DCA0727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8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3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6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26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7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9EDF-E5D0-4604-A2CB-1C77486A1F71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524E2-039D-42BD-A1CC-860CDAD52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7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ACCA-A9A7-4288-89AE-FC7FEF4EF601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F400-6C79-4757-A54E-763EC5A80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3599D-891E-4131-A12D-A36077102AAD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3D54-C032-4D1F-9B8C-73F02D2D0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52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5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95288" y="6453188"/>
            <a:ext cx="2133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BDD64-1640-4426-A643-B2D6B45898A7}" type="datetime1">
              <a:rPr lang="zh-CN" altLang="en-US"/>
              <a:pPr>
                <a:defRPr/>
              </a:pPr>
              <a:t>2018/12/3</a:t>
            </a:fld>
            <a:endParaRPr lang="zh-CN" altLang="en-US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此处添加公司信息</a:t>
            </a:r>
            <a:endParaRPr lang="zh-CN" altLang="en-US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15113" y="6453188"/>
            <a:ext cx="2133600" cy="2682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CF3C0E-2F25-41D1-A31D-62ED018893F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9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F934-A17B-4281-AFF3-92EF15B609EA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9DC4-3474-402A-A2B8-1F03E4DDA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1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F219-21FB-4386-B374-8C6F5B47D5B0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7FA-9E27-4DAC-82C9-7D5983972F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7CA9-2C08-4C62-AE35-FFE53A3A8D26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E7B99-33F6-4AB8-A9D0-9E52BCA7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2DF9-C748-4395-8679-11071766DB4A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ECD8-C97D-4DC1-A086-7939A3A0C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D5D-6CD6-443A-A677-C62E9F4D3CC6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E6CA-8DB4-4660-93B7-900FECF86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E4D5-3429-4BBB-817B-39A4151F4E89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FDB-41E1-47B7-B51B-864F0D346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2DBA-9E93-428F-BCE9-AF09AB4CEEC7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C7C35-2059-43F8-82E4-358E21E5E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E3EE-EF04-4C75-9591-35152C13347B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EAC4-A698-455E-B0CE-A31371B06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BB3A450-C4B6-4512-A2A5-F891CF84C0FF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F96EDC-08C1-416F-A0D4-0B1A98031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050" y="0"/>
            <a:ext cx="912495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0.png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1331640" y="1484784"/>
            <a:ext cx="6717207" cy="2285233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en-US" altLang="zh-CN" sz="4800" b="1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Evaluation and Prediction of </a:t>
            </a:r>
            <a:endParaRPr lang="en-US" altLang="zh-CN" sz="4800" b="1" dirty="0" smtClean="0"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4800" b="1" dirty="0" smtClean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Cell </a:t>
            </a:r>
            <a:r>
              <a:rPr lang="en-US" altLang="zh-CN" sz="4800" b="1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Phone Sales </a:t>
            </a:r>
          </a:p>
          <a:p>
            <a:pPr algn="ctr">
              <a:buNone/>
            </a:pPr>
            <a:r>
              <a:rPr lang="en-US" altLang="zh-CN" sz="4800" b="1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Based on Various Techniques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Box 31"/>
          <p:cNvSpPr txBox="1"/>
          <p:nvPr/>
        </p:nvSpPr>
        <p:spPr>
          <a:xfrm>
            <a:off x="1251441" y="3861048"/>
            <a:ext cx="6877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Lingwei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Cao, Cheng Qian,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Zhaoyang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Tian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483" y="4581128"/>
            <a:ext cx="3607520" cy="500129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Tsinghua High School</a:t>
            </a:r>
            <a:endParaRPr lang="en-US" altLang="zh-CN" sz="28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STXingkai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0199" y="5445224"/>
            <a:ext cx="5320087" cy="500129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Advisor: </a:t>
            </a:r>
            <a:r>
              <a:rPr lang="en-US" altLang="zh-CN" sz="2800" b="1" dirty="0" err="1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Hao</a:t>
            </a:r>
            <a:r>
              <a:rPr lang="en-US" altLang="zh-CN" sz="2800" b="1" dirty="0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 Wu, </a:t>
            </a:r>
            <a:r>
              <a:rPr lang="en-US" altLang="zh-CN" sz="2800" b="1" dirty="0" err="1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Dianjun</a:t>
            </a:r>
            <a:r>
              <a:rPr lang="en-US" altLang="zh-CN" sz="2800" b="1" dirty="0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 Wang</a:t>
            </a:r>
            <a:endParaRPr lang="en-US" altLang="zh-CN" sz="2800" b="1" dirty="0">
              <a:solidFill>
                <a:srgbClr val="91858F"/>
              </a:solidFill>
              <a:latin typeface="Times New Roman" panose="02020603050405020304" pitchFamily="18" charset="0"/>
              <a:ea typeface="STXingkai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6470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Information Entropy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1368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 entropy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(E(x) as the following) is used to measure the information we can get from a particular variable. Apply the information entropy to the calculation of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 gain 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will further help us to sift out the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most important independent variables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3068960"/>
            <a:ext cx="2485573" cy="783332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49" y="3414294"/>
            <a:ext cx="35283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The calculation of information entropy is based on the variables’ relationship with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Category Convert and Click Rate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, both of which represent the cell phones’ sales volume. The calculation of information gain of ROM is given here as an example.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76840"/>
              </p:ext>
            </p:extLst>
          </p:nvPr>
        </p:nvGraphicFramePr>
        <p:xfrm>
          <a:off x="3851920" y="4005064"/>
          <a:ext cx="5040557" cy="2667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726"/>
                <a:gridCol w="1396593"/>
                <a:gridCol w="376006"/>
                <a:gridCol w="376006"/>
                <a:gridCol w="406039"/>
                <a:gridCol w="402301"/>
                <a:gridCol w="341784"/>
                <a:gridCol w="936102"/>
              </a:tblGrid>
              <a:tr h="555935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ROM(GB)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number in Category Click </a:t>
                      </a:r>
                      <a:r>
                        <a:rPr lang="en-US" sz="12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</a:t>
                      </a:r>
                      <a:r>
                        <a:rPr lang="en-US" altLang="zh-CN" sz="1200" b="1" kern="1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b="1" kern="1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entropy </a:t>
                      </a:r>
                      <a:endParaRPr lang="zh-CN" sz="1200" b="1" kern="1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3294">
                <a:tc v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1.459148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329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1.89366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329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2.122787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329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2.205866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462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2.242444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462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2.160525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462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1.931295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462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33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3671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Information Entropy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1124744"/>
            <a:ext cx="486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Compare the information gain across all the variables, and we can thus rank the most important ones.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93421"/>
              </p:ext>
            </p:extLst>
          </p:nvPr>
        </p:nvGraphicFramePr>
        <p:xfrm>
          <a:off x="323528" y="2924944"/>
          <a:ext cx="413177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152128"/>
                <a:gridCol w="1467478"/>
              </a:tblGrid>
              <a:tr h="314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Click </a:t>
                      </a:r>
                      <a:r>
                        <a:rPr lang="en-US" sz="16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Convert </a:t>
                      </a:r>
                      <a:r>
                        <a:rPr lang="en-US" sz="16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3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itchFamily="18" charset="0"/>
                          <a:cs typeface="Times New Roman" pitchFamily="18" charset="0"/>
                        </a:rPr>
                        <a:t>Global information entropy </a:t>
                      </a:r>
                      <a:endParaRPr lang="zh-CN" sz="12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03020" algn="r"/>
                        </a:tabLst>
                      </a:pPr>
                      <a:r>
                        <a:rPr lang="en-US" sz="16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2.200779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2.081891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07173"/>
              </p:ext>
            </p:extLst>
          </p:nvPr>
        </p:nvGraphicFramePr>
        <p:xfrm>
          <a:off x="4572000" y="2924944"/>
          <a:ext cx="423210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0"/>
                <a:gridCol w="1738137"/>
                <a:gridCol w="1665091"/>
              </a:tblGrid>
              <a:tr h="517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the products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2.174619842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0.026159369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36593"/>
              </p:ext>
            </p:extLst>
          </p:nvPr>
        </p:nvGraphicFramePr>
        <p:xfrm>
          <a:off x="323528" y="3789040"/>
          <a:ext cx="410445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73"/>
                <a:gridCol w="1392583"/>
              </a:tblGrid>
              <a:tr h="575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r>
                        <a:rPr lang="en-US" altLang="zh-CN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variables depends on Category Click Rate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0.732792417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0.680453664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0.392386753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0.173242295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0.124112475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0.060358001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0.050232189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RAM(G)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0.031072544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27982"/>
              </p:ext>
            </p:extLst>
          </p:nvPr>
        </p:nvGraphicFramePr>
        <p:xfrm>
          <a:off x="4572000" y="3875323"/>
          <a:ext cx="423210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85"/>
                <a:gridCol w="1460823"/>
              </a:tblGrid>
              <a:tr h="589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 of variables depends on Category Convert Rate</a:t>
                      </a:r>
                      <a:endParaRPr lang="zh-CN" altLang="en-US" sz="1600" b="1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 smtClean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0.950131659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0.910616696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0.631528548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0.288394004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0.261397755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0.220147548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0.102065066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camera resolution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0.067310002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2060848"/>
            <a:ext cx="7976271" cy="72008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42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68" y="2273034"/>
            <a:ext cx="1739818" cy="12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976" y="2273034"/>
            <a:ext cx="1445952" cy="12955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-38936" y="4599107"/>
            <a:ext cx="9182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formulas above to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total contribution rates of PCA. The first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principal components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(whose contribution rate over 80%) were selected.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113920" y="975375"/>
            <a:ext cx="566890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Principal Component Analysis</a:t>
            </a:r>
            <a:endParaRPr lang="en-GB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9592" y="5742232"/>
            <a:ext cx="7690651" cy="1035218"/>
            <a:chOff x="1092399" y="5917590"/>
            <a:chExt cx="8111233" cy="1091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b="1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50748" y="3766581"/>
            <a:ext cx="1742820" cy="634884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6828" y="3648886"/>
            <a:ext cx="4091989" cy="909491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153449" y="1534008"/>
            <a:ext cx="9182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 processes the data again,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parameters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retains the original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information as much as possible.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1691680" y="2492896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3799357" y="307454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accent3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830406" y="4219666"/>
            <a:ext cx="160827" cy="1608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3977117" y="2241074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310215" y="3243912"/>
            <a:ext cx="3250516" cy="682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13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lang="zh-CN" altLang="en-US" sz="3413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1940" y="3790106"/>
            <a:ext cx="2661874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Qualitative conclusion and in-depth analysis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6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500756" y="5749665"/>
            <a:ext cx="3481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KNN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</a:t>
            </a:r>
            <a:endParaRPr lang="zh-CN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768241" y="5905257"/>
          <a:ext cx="4444600" cy="67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3" imgW="4866132" imgH="733044" progId="">
                  <p:embed/>
                </p:oleObj>
              </mc:Choice>
              <mc:Fallback>
                <p:oleObj r:id="rId3" imgW="4866132" imgH="7330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241" y="5905257"/>
                        <a:ext cx="4444600" cy="675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3"/>
          <p:cNvSpPr txBox="1"/>
          <p:nvPr/>
        </p:nvSpPr>
        <p:spPr>
          <a:xfrm>
            <a:off x="291910" y="4904548"/>
            <a:ext cx="4029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Losgistic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Regression</a:t>
            </a:r>
            <a:endParaRPr lang="zh-CN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74392"/>
              </p:ext>
            </p:extLst>
          </p:nvPr>
        </p:nvGraphicFramePr>
        <p:xfrm>
          <a:off x="4151023" y="5045292"/>
          <a:ext cx="4267452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61767"/>
                <a:gridCol w="2305685"/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</a:t>
                      </a:r>
                      <a:r>
                        <a:rPr lang="en-US" sz="23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</a:t>
                      </a:r>
                      <a:r>
                        <a:rPr lang="en-US" sz="2300" kern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</a:tr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</a:tr>
            </a:tbl>
          </a:graphicData>
        </a:graphic>
      </p:graphicFrame>
      <p:sp>
        <p:nvSpPr>
          <p:cNvPr id="9" name="TextBox 23"/>
          <p:cNvSpPr txBox="1"/>
          <p:nvPr/>
        </p:nvSpPr>
        <p:spPr>
          <a:xfrm>
            <a:off x="131743" y="903746"/>
            <a:ext cx="6212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Weight Determination Technique</a:t>
            </a:r>
            <a:endParaRPr lang="zh-CN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59632" y="1704940"/>
            <a:ext cx="6703363" cy="1858643"/>
            <a:chOff x="1621316" y="1791063"/>
            <a:chExt cx="7069953" cy="2440560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5125310" y="1922174"/>
              <a:ext cx="2883117" cy="366646"/>
              <a:chOff x="2016" y="3264"/>
              <a:chExt cx="2592" cy="528"/>
            </a:xfrm>
          </p:grpSpPr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576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624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1" name="Rectangle 12"/>
              <p:cNvSpPr>
                <a:spLocks noChangeArrowheads="1"/>
              </p:cNvSpPr>
              <p:nvPr/>
            </p:nvSpPr>
            <p:spPr bwMode="auto">
              <a:xfrm>
                <a:off x="3978" y="3264"/>
                <a:ext cx="630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621316" y="3355181"/>
              <a:ext cx="2649112" cy="8764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</a:rPr>
                <a:t>Scheme Layer(Click Rate)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73709" y="1791063"/>
              <a:ext cx="2565332" cy="87644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</a:rPr>
                <a:t>Target Layer (RAM)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2"/>
            <p:cNvGrpSpPr/>
            <p:nvPr/>
          </p:nvGrpSpPr>
          <p:grpSpPr>
            <a:xfrm>
              <a:off x="4498421" y="3719721"/>
              <a:ext cx="4192848" cy="394180"/>
              <a:chOff x="3659188" y="3751815"/>
              <a:chExt cx="6235700" cy="90114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6309361" y="3751815"/>
                <a:ext cx="857409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659188" y="3751815"/>
                <a:ext cx="857409" cy="75095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4906328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7634447" y="3751815"/>
                <a:ext cx="857409" cy="90114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4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8959533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5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组合 1"/>
            <p:cNvGrpSpPr/>
            <p:nvPr/>
          </p:nvGrpSpPr>
          <p:grpSpPr>
            <a:xfrm rot="10800000">
              <a:off x="4750022" y="2288822"/>
              <a:ext cx="3652299" cy="1438727"/>
              <a:chOff x="4282271" y="4556125"/>
              <a:chExt cx="4550364" cy="889000"/>
            </a:xfrm>
          </p:grpSpPr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4282271" y="4556125"/>
                <a:ext cx="3982255" cy="889000"/>
                <a:chOff x="1737" y="2704"/>
                <a:chExt cx="2487" cy="560"/>
              </a:xfrm>
            </p:grpSpPr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56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>
                  <a:off x="1737" y="2707"/>
                  <a:ext cx="1527" cy="55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248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41"/>
              <p:cNvGrpSpPr>
                <a:grpSpLocks/>
              </p:cNvGrpSpPr>
              <p:nvPr/>
            </p:nvGrpSpPr>
            <p:grpSpPr bwMode="auto">
              <a:xfrm>
                <a:off x="5181600" y="4556125"/>
                <a:ext cx="3074988" cy="863600"/>
                <a:chOff x="2304" y="2720"/>
                <a:chExt cx="1920" cy="544"/>
              </a:xfrm>
            </p:grpSpPr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304" y="2720"/>
                  <a:ext cx="200" cy="5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2471" y="2726"/>
                  <a:ext cx="793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>
                  <a:off x="2476" y="2726"/>
                  <a:ext cx="1748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45"/>
              <p:cNvGrpSpPr>
                <a:grpSpLocks/>
              </p:cNvGrpSpPr>
              <p:nvPr/>
            </p:nvGrpSpPr>
            <p:grpSpPr bwMode="auto">
              <a:xfrm>
                <a:off x="5181601" y="4556130"/>
                <a:ext cx="3651034" cy="863601"/>
                <a:chOff x="2304" y="2720"/>
                <a:chExt cx="2280" cy="544"/>
              </a:xfrm>
            </p:grpSpPr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4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304" y="2726"/>
                  <a:ext cx="917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352" y="2723"/>
                  <a:ext cx="2232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27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100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264" y="2720"/>
                  <a:ext cx="132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726"/>
                  <a:ext cx="360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723"/>
                  <a:ext cx="161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264" y="2723"/>
                  <a:ext cx="65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>
                  <a:off x="3914" y="2720"/>
                  <a:ext cx="31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922285" y="3589539"/>
                <a:ext cx="15306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𝑨𝒘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85" y="3589539"/>
                <a:ext cx="1530612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/>
          <p:cNvSpPr txBox="1">
            <a:spLocks/>
          </p:cNvSpPr>
          <p:nvPr/>
        </p:nvSpPr>
        <p:spPr>
          <a:xfrm>
            <a:off x="291909" y="4057080"/>
            <a:ext cx="8791365" cy="795557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Among phones with middle display resolution, both phones with higher click rate and lower click rate takes a large proportion.</a:t>
            </a:r>
          </a:p>
        </p:txBody>
      </p:sp>
    </p:spTree>
    <p:extLst>
      <p:ext uri="{BB962C8B-B14F-4D97-AF65-F5344CB8AC3E}">
        <p14:creationId xmlns:p14="http://schemas.microsoft.com/office/powerpoint/2010/main" val="232133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08" y="1987618"/>
                <a:ext cx="8554971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47966" y="2678510"/>
                <a:ext cx="9831492" cy="1089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’=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17" y="2824792"/>
                <a:ext cx="10369152" cy="11446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51930" y="4219978"/>
                <a:ext cx="3256982" cy="48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76" y="4450558"/>
                <a:ext cx="3408434" cy="50738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90584" y="5157259"/>
                <a:ext cx="637398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3" y="5439098"/>
                <a:ext cx="6701899" cy="5103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3"/>
          <p:cNvSpPr txBox="1"/>
          <p:nvPr/>
        </p:nvSpPr>
        <p:spPr>
          <a:xfrm>
            <a:off x="179512" y="1042151"/>
            <a:ext cx="402953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Losgistic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Regression</a:t>
            </a:r>
            <a:endParaRPr lang="zh-CN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8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8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8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8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28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86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学习\学习\高中\曾学课程\丘成桐\8.31\残差图2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1439241"/>
            <a:ext cx="11440049" cy="51205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71800" y="6309357"/>
            <a:ext cx="4779198" cy="50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Outliers. </a:t>
            </a:r>
            <a:endParaRPr lang="zh-CN" altLang="en-US" sz="26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179512" y="911824"/>
            <a:ext cx="402953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Losgistic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Regression</a:t>
            </a:r>
            <a:endParaRPr lang="zh-CN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4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263855"/>
                  </p:ext>
                </p:extLst>
              </p:nvPr>
            </p:nvGraphicFramePr>
            <p:xfrm>
              <a:off x="5543600" y="35017"/>
              <a:ext cx="3600400" cy="2804160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47316"/>
                    <a:gridCol w="1368152"/>
                    <a:gridCol w="1784932"/>
                  </a:tblGrid>
                  <a:tr h="346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</a:t>
                          </a:r>
                          <a:r>
                            <a:rPr lang="en-US" sz="2300" kern="0" smtClean="0">
                              <a:effectLst/>
                            </a:rPr>
                            <a:t>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</a:t>
                          </a:r>
                          <a:r>
                            <a:rPr lang="en-US" sz="2300" kern="0" smtClean="0">
                              <a:effectLst/>
                            </a:rPr>
                            <a:t>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263855"/>
                  </p:ext>
                </p:extLst>
              </p:nvPr>
            </p:nvGraphicFramePr>
            <p:xfrm>
              <a:off x="5543600" y="35017"/>
              <a:ext cx="3600400" cy="2804160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47316"/>
                    <a:gridCol w="1368152"/>
                    <a:gridCol w="1784932"/>
                  </a:tblGrid>
                  <a:tr h="350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</a:t>
                          </a:r>
                          <a:r>
                            <a:rPr lang="en-US" sz="2300" kern="0" smtClean="0">
                              <a:effectLst/>
                            </a:rPr>
                            <a:t>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</a:t>
                          </a:r>
                          <a:r>
                            <a:rPr lang="en-US" sz="2300" kern="0" smtClean="0">
                              <a:effectLst/>
                            </a:rPr>
                            <a:t>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70" t="-126316" r="-716438" b="-65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70" t="-222414" r="-716438" b="-54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70" t="-322414" r="-716438" b="-44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70" t="-429825" r="-716438" b="-356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70" t="-520690" r="-716438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70" t="-631579" r="-716438" b="-15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70" t="-718966" r="-716438" b="-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227901"/>
                  </p:ext>
                </p:extLst>
              </p:nvPr>
            </p:nvGraphicFramePr>
            <p:xfrm>
              <a:off x="-2375" y="3678361"/>
              <a:ext cx="914637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83567"/>
                    <a:gridCol w="2139837"/>
                    <a:gridCol w="2461430"/>
                    <a:gridCol w="1949862"/>
                    <a:gridCol w="1911679"/>
                  </a:tblGrid>
                  <a:tr h="693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</a:t>
                          </a:r>
                          <a:r>
                            <a:rPr lang="en-US" sz="2300" kern="100" smtClean="0">
                              <a:effectLst/>
                            </a:rPr>
                            <a:t>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</a:t>
                          </a:r>
                          <a:r>
                            <a:rPr lang="en-US" sz="2300" kern="100" smtClean="0">
                              <a:effectLst/>
                            </a:rPr>
                            <a:t>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</a:t>
                          </a:r>
                          <a:r>
                            <a:rPr lang="en-US" sz="2300" kern="100" smtClean="0">
                              <a:effectLst/>
                            </a:rPr>
                            <a:t>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</a:t>
                          </a:r>
                          <a:r>
                            <a:rPr lang="en-US" sz="2300" kern="100" smtClean="0">
                              <a:effectLst/>
                            </a:rPr>
                            <a:t>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227901"/>
                  </p:ext>
                </p:extLst>
              </p:nvPr>
            </p:nvGraphicFramePr>
            <p:xfrm>
              <a:off x="-2375" y="3678361"/>
              <a:ext cx="914637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83567"/>
                    <a:gridCol w="2139837"/>
                    <a:gridCol w="2461430"/>
                    <a:gridCol w="1949862"/>
                    <a:gridCol w="1911679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</a:t>
                          </a:r>
                          <a:r>
                            <a:rPr lang="en-US" sz="2300" kern="100" smtClean="0">
                              <a:effectLst/>
                            </a:rPr>
                            <a:t>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</a:t>
                          </a:r>
                          <a:r>
                            <a:rPr lang="en-US" sz="2300" kern="100" smtClean="0">
                              <a:effectLst/>
                            </a:rPr>
                            <a:t>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</a:t>
                          </a:r>
                          <a:r>
                            <a:rPr lang="en-US" sz="2300" kern="100" smtClean="0">
                              <a:effectLst/>
                            </a:rPr>
                            <a:t>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</a:t>
                          </a:r>
                          <a:r>
                            <a:rPr lang="en-US" sz="2300" kern="100" smtClean="0">
                              <a:effectLst/>
                            </a:rPr>
                            <a:t>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893" t="-224138" r="-1242857" b="-6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893" t="-329825" r="-1242857" b="-5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893" t="-422414" r="-1242857" b="-44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893" t="-531579" r="-1242857" b="-356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893" t="-620690" r="-1242857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893" t="-733333" r="-1242857" b="-15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893" t="-818966" r="-1242857" b="-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59133"/>
              </p:ext>
            </p:extLst>
          </p:nvPr>
        </p:nvGraphicFramePr>
        <p:xfrm>
          <a:off x="5543600" y="2908249"/>
          <a:ext cx="3598888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654425"/>
                <a:gridCol w="1944463"/>
              </a:tblGrid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Click </a:t>
                      </a:r>
                      <a:r>
                        <a:rPr lang="en-US" sz="2300" kern="0" dirty="0" smtClean="0">
                          <a:effectLst/>
                        </a:rPr>
                        <a:t>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Convert </a:t>
                      </a:r>
                      <a:r>
                        <a:rPr lang="en-US" sz="2300" kern="0" dirty="0" smtClean="0">
                          <a:effectLst/>
                        </a:rPr>
                        <a:t>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</a:tr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23528" y="1775594"/>
            <a:ext cx="4968552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55" b="1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low correlation coefficients in </a:t>
            </a:r>
            <a:r>
              <a:rPr lang="en-US" altLang="zh-CN" sz="2655" b="1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Logistic </a:t>
            </a:r>
            <a:r>
              <a:rPr lang="en-US" altLang="zh-CN" sz="2655" b="1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Regression is insufficient to reveal the features of each variable precisely.</a:t>
            </a:r>
            <a:r>
              <a:rPr lang="en-US" altLang="zh-CN" sz="1327" b="1" dirty="0"/>
              <a:t> </a:t>
            </a:r>
            <a:endParaRPr lang="en-US" altLang="zh-CN" sz="3792" b="1" dirty="0"/>
          </a:p>
        </p:txBody>
      </p:sp>
      <p:sp>
        <p:nvSpPr>
          <p:cNvPr id="8" name="TextBox 23"/>
          <p:cNvSpPr txBox="1"/>
          <p:nvPr/>
        </p:nvSpPr>
        <p:spPr>
          <a:xfrm>
            <a:off x="179512" y="1021598"/>
            <a:ext cx="402953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Losgistic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Regression</a:t>
            </a:r>
            <a:endParaRPr lang="zh-CN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1782507" y="2384678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3890184" y="2966330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accent3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365135" y="3260474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921233" y="4111448"/>
            <a:ext cx="160827" cy="1608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4067944" y="2132856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401042" y="3135694"/>
            <a:ext cx="3250516" cy="682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13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  <a:endParaRPr lang="zh-CN" altLang="en-US" sz="3413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2766" y="3681888"/>
            <a:ext cx="3463852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Optimize the algorithms and quantitative conclusions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6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514215" y="1129571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13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Principal Component Analysis</a:t>
            </a:r>
            <a:endParaRPr lang="zh-CN" altLang="zh-CN" sz="3413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4215" y="2176945"/>
                <a:ext cx="847161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zh-CN" altLang="en-US" sz="2275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5" y="2295798"/>
                <a:ext cx="8922186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77871"/>
              </p:ext>
            </p:extLst>
          </p:nvPr>
        </p:nvGraphicFramePr>
        <p:xfrm>
          <a:off x="1909304" y="4180017"/>
          <a:ext cx="5393666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79494"/>
                <a:gridCol w="2914172"/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</a:t>
                      </a:r>
                      <a:r>
                        <a:rPr lang="en-US" sz="23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</a:t>
                      </a:r>
                      <a:r>
                        <a:rPr lang="en-US" sz="2300" kern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</a:tr>
              <a:tr h="3467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300" b="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0.805032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2300" b="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300" b="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0.826614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69906" y="3130303"/>
                <a:ext cx="7562391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47" y="3301292"/>
                <a:ext cx="7960962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11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836712"/>
            <a:ext cx="7886700" cy="1325563"/>
          </a:xfrm>
        </p:spPr>
        <p:txBody>
          <a:bodyPr/>
          <a:lstStyle/>
          <a:p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2276872"/>
            <a:ext cx="7886700" cy="4351338"/>
          </a:xfrm>
        </p:spPr>
        <p:txBody>
          <a:bodyPr/>
          <a:lstStyle/>
          <a:p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 and Purposes</a:t>
            </a:r>
          </a:p>
          <a:p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of Thought and Methods</a:t>
            </a:r>
          </a:p>
          <a:p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Evaluation</a:t>
            </a:r>
          </a:p>
          <a:p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92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0000_t75"/>
          <p:cNvPicPr/>
          <p:nvPr/>
        </p:nvPicPr>
        <p:blipFill>
          <a:blip r:embed="rId2" cstate="print"/>
          <a:srcRect/>
          <a:stretch/>
        </p:blipFill>
        <p:spPr>
          <a:xfrm>
            <a:off x="2977033" y="3585796"/>
            <a:ext cx="3411123" cy="757188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524000" y="-182083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411760" y="6165304"/>
            <a:ext cx="4847472" cy="524615"/>
            <a:chOff x="0" y="0"/>
            <a:chExt cx="4019" cy="422"/>
          </a:xfrm>
        </p:grpSpPr>
        <p:pic>
          <p:nvPicPr>
            <p:cNvPr id="7" name="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60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48"/>
              <a:ext cx="419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379502" y="-37586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11" name="TextBox 23"/>
          <p:cNvSpPr txBox="1"/>
          <p:nvPr/>
        </p:nvSpPr>
        <p:spPr>
          <a:xfrm>
            <a:off x="459963" y="1042366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13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Bayes Distinction</a:t>
            </a:r>
            <a:endParaRPr lang="zh-CN" altLang="zh-CN" sz="3413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96" b="1" i="1">
                          <a:latin typeface="Cambria Math" charset="0"/>
                        </a:rPr>
                        <m:t>𝑬𝑪𝑴</m:t>
                      </m:r>
                      <m:r>
                        <a:rPr kumimoji="1" lang="en-US" altLang="zh-CN" sz="1896" b="1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1896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96" b="1" i="1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1896" b="1" i="1"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</m:sub>
                            <m:sup/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kumimoji="1" lang="en-US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189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num>
                                    <m:den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𝑷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kumimoji="1" lang="mr-IN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𝒋</m:t>
                                  </m:r>
                                </m:num>
                                <m:den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𝒊</m:t>
                                  </m:r>
                                </m:den>
                              </m:f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sz="1896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86" b="1" i="1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86" b="1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86" b="1" i="1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1" lang="en-US" altLang="zh-CN" sz="2086" b="1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086" b="1">
                                  <a:latin typeface="Cambria Math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086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03159"/>
              </p:ext>
            </p:extLst>
          </p:nvPr>
        </p:nvGraphicFramePr>
        <p:xfrm>
          <a:off x="459963" y="1947187"/>
          <a:ext cx="7714991" cy="149453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686810"/>
                <a:gridCol w="2048228"/>
                <a:gridCol w="1979953"/>
              </a:tblGrid>
              <a:tr h="491292">
                <a:tc>
                  <a:txBody>
                    <a:bodyPr/>
                    <a:lstStyle/>
                    <a:p>
                      <a:pPr algn="ctr"/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altLang="zh-CN" sz="27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display</a:t>
                      </a:r>
                      <a:r>
                        <a:rPr lang="en-US" altLang="zh-CN" sz="27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display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84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542579244"/>
              </p:ext>
            </p:extLst>
          </p:nvPr>
        </p:nvGraphicFramePr>
        <p:xfrm>
          <a:off x="179512" y="1916832"/>
          <a:ext cx="3069966" cy="233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102194715"/>
              </p:ext>
            </p:extLst>
          </p:nvPr>
        </p:nvGraphicFramePr>
        <p:xfrm>
          <a:off x="21843" y="4314227"/>
          <a:ext cx="3686061" cy="252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4327061" y="4314227"/>
            <a:ext cx="4840598" cy="25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higher display resolution are apt to reveal more satisfactory sales condition. Phones with middle RAM may experience low sales or high sales. </a:t>
            </a:r>
            <a:endParaRPr lang="zh-CN" altLang="en-US" sz="26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50586"/>
              </p:ext>
            </p:extLst>
          </p:nvPr>
        </p:nvGraphicFramePr>
        <p:xfrm>
          <a:off x="3707904" y="1196752"/>
          <a:ext cx="5257120" cy="29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24"/>
                <a:gridCol w="1051424"/>
                <a:gridCol w="1051424"/>
                <a:gridCol w="1051424"/>
                <a:gridCol w="1051424"/>
              </a:tblGrid>
              <a:tr h="606891">
                <a:tc gridSpan="5">
                  <a:txBody>
                    <a:bodyPr/>
                    <a:lstStyle/>
                    <a:p>
                      <a:pPr marL="0" marR="0" lvl="0" indent="0" algn="ctr" defTabSz="964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to Click rate (the smaller the category is, the lower the click rate is)</a:t>
                      </a:r>
                      <a:endParaRPr lang="zh-CN" altLang="en-US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31196">
                <a:tc>
                  <a:txBody>
                    <a:bodyPr/>
                    <a:lstStyle/>
                    <a:p>
                      <a:pPr algn="just"/>
                      <a:endParaRPr lang="zh-C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3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</a:tbl>
          </a:graphicData>
        </a:graphic>
      </p:graphicFrame>
      <p:sp>
        <p:nvSpPr>
          <p:cNvPr id="8" name="TextBox 23"/>
          <p:cNvSpPr txBox="1"/>
          <p:nvPr/>
        </p:nvSpPr>
        <p:spPr>
          <a:xfrm>
            <a:off x="157308" y="1033549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13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Bayes Distinction</a:t>
            </a:r>
            <a:endParaRPr lang="zh-CN" altLang="zh-CN" sz="3413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4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学习\学习\高中\曾学课程\丘成桐\9.6\无标题 - 副本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75" y="1073635"/>
            <a:ext cx="4715477" cy="138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D:\学习\学习\高中\曾学课程\丘成桐\9.6\untitled.bmp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7853"/>
          <a:stretch/>
        </p:blipFill>
        <p:spPr bwMode="auto">
          <a:xfrm>
            <a:off x="242943" y="2967703"/>
            <a:ext cx="3277165" cy="24230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"/>
          <p:cNvSpPr txBox="1"/>
          <p:nvPr/>
        </p:nvSpPr>
        <p:spPr>
          <a:xfrm>
            <a:off x="263448" y="1297519"/>
            <a:ext cx="4642649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13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sz="3413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413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Neural Network</a:t>
            </a:r>
            <a:endParaRPr lang="zh-CN" altLang="zh-CN" sz="3413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943" y="5364152"/>
            <a:ext cx="8698609" cy="1318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layers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consume too much time, while it has a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error is decreasing rapidly.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some data in the table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than 1%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6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C:\Users\tianzhy\Desktop\sele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703" y="2394175"/>
            <a:ext cx="4923581" cy="2968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6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0" y="1001300"/>
            <a:ext cx="4642649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XGBoosting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</a:t>
            </a:r>
            <a:endParaRPr lang="zh-CN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22136" y="1662507"/>
                <a:ext cx="3517058" cy="93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36" y="1662507"/>
                <a:ext cx="3517058" cy="9312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21823" y="6011429"/>
            <a:ext cx="9626670" cy="85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several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minimizing loss function and error. </a:t>
            </a:r>
            <a:endParaRPr lang="zh-CN" altLang="en-US" sz="24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03151"/>
              </p:ext>
            </p:extLst>
          </p:nvPr>
        </p:nvGraphicFramePr>
        <p:xfrm>
          <a:off x="3786369" y="-11875"/>
          <a:ext cx="5368974" cy="217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8"/>
                <a:gridCol w="2378242"/>
                <a:gridCol w="2376264"/>
              </a:tblGrid>
              <a:tr h="664690"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shopping</a:t>
                      </a:r>
                      <a:r>
                        <a:rPr lang="en-US" altLang="zh-CN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asking or answering on </a:t>
                      </a:r>
                      <a:r>
                        <a:rPr lang="en-US" altLang="zh-CN" sz="19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Quora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/>
          <a:srcRect l="7333" t="26305"/>
          <a:stretch/>
        </p:blipFill>
        <p:spPr>
          <a:xfrm>
            <a:off x="683568" y="2593724"/>
            <a:ext cx="8158689" cy="343313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098147" y="2692820"/>
            <a:ext cx="1570308" cy="3231945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41682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079"/>
          <p:cNvSpPr>
            <a:spLocks noChangeArrowheads="1"/>
          </p:cNvSpPr>
          <p:nvPr/>
        </p:nvSpPr>
        <p:spPr bwMode="auto">
          <a:xfrm>
            <a:off x="1691680" y="2492896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3080"/>
          <p:cNvSpPr txBox="1">
            <a:spLocks noChangeArrowheads="1"/>
          </p:cNvSpPr>
          <p:nvPr/>
        </p:nvSpPr>
        <p:spPr bwMode="auto">
          <a:xfrm>
            <a:off x="3799357" y="307454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 smtClean="0">
                <a:solidFill>
                  <a:schemeClr val="accent3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n-US" altLang="zh-CN" sz="7998" b="1" dirty="0">
              <a:solidFill>
                <a:schemeClr val="accent3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3088"/>
          <p:cNvSpPr>
            <a:spLocks noChangeArrowheads="1"/>
          </p:cNvSpPr>
          <p:nvPr/>
        </p:nvSpPr>
        <p:spPr bwMode="auto">
          <a:xfrm>
            <a:off x="830406" y="4219666"/>
            <a:ext cx="160827" cy="1608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3087"/>
          <p:cNvSpPr>
            <a:spLocks noChangeArrowheads="1"/>
          </p:cNvSpPr>
          <p:nvPr/>
        </p:nvSpPr>
        <p:spPr bwMode="auto">
          <a:xfrm>
            <a:off x="3977117" y="2241074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86373" y="3428779"/>
            <a:ext cx="3250516" cy="6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13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13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5281615" y="4092567"/>
            <a:ext cx="2880320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</a:t>
            </a: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predict sales volume with given </a:t>
            </a:r>
            <a:r>
              <a:rPr lang="en-US" altLang="zh-CN" sz="1896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characteristics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44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 l="1841" t="28174" r="2961" b="7387"/>
          <a:stretch/>
        </p:blipFill>
        <p:spPr>
          <a:xfrm>
            <a:off x="179512" y="2636912"/>
            <a:ext cx="8839146" cy="3391220"/>
          </a:xfrm>
          <a:prstGeom prst="rect">
            <a:avLst/>
          </a:prstGeom>
        </p:spPr>
      </p:pic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343496295"/>
              </p:ext>
            </p:extLst>
          </p:nvPr>
        </p:nvGraphicFramePr>
        <p:xfrm>
          <a:off x="2355005" y="892944"/>
          <a:ext cx="4488160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3699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079"/>
          <p:cNvSpPr>
            <a:spLocks noChangeArrowheads="1"/>
          </p:cNvSpPr>
          <p:nvPr/>
        </p:nvSpPr>
        <p:spPr bwMode="auto">
          <a:xfrm>
            <a:off x="1241497" y="2461960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3080"/>
          <p:cNvSpPr txBox="1">
            <a:spLocks noChangeArrowheads="1"/>
          </p:cNvSpPr>
          <p:nvPr/>
        </p:nvSpPr>
        <p:spPr bwMode="auto">
          <a:xfrm>
            <a:off x="3349174" y="3043612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 smtClean="0">
                <a:solidFill>
                  <a:schemeClr val="accent3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  <a:endParaRPr lang="en-US" altLang="zh-CN" sz="7998" b="1" dirty="0">
              <a:solidFill>
                <a:schemeClr val="accent3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4824125" y="3337756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3088"/>
          <p:cNvSpPr>
            <a:spLocks noChangeArrowheads="1"/>
          </p:cNvSpPr>
          <p:nvPr/>
        </p:nvSpPr>
        <p:spPr bwMode="auto">
          <a:xfrm>
            <a:off x="380223" y="4188730"/>
            <a:ext cx="160827" cy="1608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3087"/>
          <p:cNvSpPr>
            <a:spLocks noChangeArrowheads="1"/>
          </p:cNvSpPr>
          <p:nvPr/>
        </p:nvSpPr>
        <p:spPr bwMode="auto">
          <a:xfrm>
            <a:off x="3526934" y="2210138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0032" y="3212976"/>
            <a:ext cx="3833786" cy="682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13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13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791757" y="3759170"/>
            <a:ext cx="2714436" cy="12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</a:t>
            </a: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assess the accuracy and stability of models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2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683568" y="1412776"/>
            <a:ext cx="7416824" cy="4584128"/>
            <a:chOff x="1928875" y="1355147"/>
            <a:chExt cx="7416824" cy="4584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928875" y="2366822"/>
                  <a:ext cx="7056784" cy="12634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zh-CN" altLang="en-US" sz="2800" b="1" i="1">
                                <a:latin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zh-CN" altLang="en-US" sz="2800" b="1">
                            <a:latin typeface="Cambria Math" charset="0"/>
                          </a:rPr>
                          <m:t>=</m:t>
                        </m:r>
                        <m:r>
                          <a:rPr lang="zh-CN" altLang="en-US" sz="2800" b="1" i="1">
                            <a:latin typeface="Cambria Math" charset="0"/>
                          </a:rPr>
                          <m:t>𝒎𝒂𝒙</m:t>
                        </m:r>
                        <m:d>
                          <m:d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𝟏𝟎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𝟏𝟎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×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b="1" i="1">
                                            <a:latin typeface="Cambria Math" charset="0"/>
                                          </a:rPr>
                                          <m:t>𝒍𝒐𝒈</m:t>
                                        </m:r>
                                      </m:e>
                                      <m:sub>
                                        <m:r>
                                          <a:rPr lang="zh-CN" altLang="en-US" sz="2800" b="1">
                                            <a:latin typeface="Cambria Math" charset="0"/>
                                          </a:rPr>
                                          <m:t>𝟏𝟎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CN" altLang="en-US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zh-CN" alt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𝒑𝒓𝒆𝒅𝒊𝒄𝒕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zh-CN" alt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𝒓𝒆𝒂𝒍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𝟓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875" y="2366822"/>
                  <a:ext cx="7056784" cy="1235082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3908095" y="4882474"/>
              <a:ext cx="30983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Click rate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9.81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72736" y="5416055"/>
              <a:ext cx="3569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rate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9.74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28875" y="1355147"/>
              <a:ext cx="7416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Scoring formula to the application: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线箭头连接符 9"/>
            <p:cNvCxnSpPr/>
            <p:nvPr/>
          </p:nvCxnSpPr>
          <p:spPr>
            <a:xfrm>
              <a:off x="5475187" y="3630245"/>
              <a:ext cx="0" cy="1094541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1272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1880" y="1519917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stability of our model, especially when the given data </a:t>
            </a: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16584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>
            <a:off x="2555776" y="1858472"/>
            <a:ext cx="936104" cy="153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299302045"/>
              </p:ext>
            </p:extLst>
          </p:nvPr>
        </p:nvGraphicFramePr>
        <p:xfrm>
          <a:off x="755576" y="2852936"/>
          <a:ext cx="7233052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667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1691680" y="2492896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3799357" y="307454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 smtClean="0">
                <a:solidFill>
                  <a:schemeClr val="accent3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  <a:endParaRPr lang="en-US" altLang="zh-CN" sz="7998" b="1" dirty="0">
              <a:solidFill>
                <a:schemeClr val="accent3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830406" y="4219666"/>
            <a:ext cx="160827" cy="1608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3977117" y="2241074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310215" y="3243912"/>
            <a:ext cx="3250516" cy="6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13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lang="zh-CN" altLang="en-US" sz="3413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1940" y="3790106"/>
            <a:ext cx="2661874" cy="4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Strength</a:t>
            </a:r>
            <a:r>
              <a:rPr lang="zh-CN" altLang="en-US" sz="1896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96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and weakness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3079"/>
          <p:cNvSpPr>
            <a:spLocks noChangeArrowheads="1"/>
          </p:cNvSpPr>
          <p:nvPr/>
        </p:nvSpPr>
        <p:spPr bwMode="auto">
          <a:xfrm>
            <a:off x="1115616" y="2527165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3080"/>
          <p:cNvSpPr txBox="1">
            <a:spLocks noChangeArrowheads="1"/>
          </p:cNvSpPr>
          <p:nvPr/>
        </p:nvSpPr>
        <p:spPr bwMode="auto">
          <a:xfrm>
            <a:off x="3223293" y="3108817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 smtClean="0">
                <a:solidFill>
                  <a:schemeClr val="accent3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7998" b="1" dirty="0">
              <a:solidFill>
                <a:schemeClr val="accent3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直接连接符 3084"/>
          <p:cNvSpPr>
            <a:spLocks noChangeShapeType="1"/>
          </p:cNvSpPr>
          <p:nvPr/>
        </p:nvSpPr>
        <p:spPr bwMode="auto">
          <a:xfrm>
            <a:off x="4698244" y="3402961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3088"/>
          <p:cNvSpPr>
            <a:spLocks noChangeArrowheads="1"/>
          </p:cNvSpPr>
          <p:nvPr/>
        </p:nvSpPr>
        <p:spPr bwMode="auto">
          <a:xfrm>
            <a:off x="254342" y="4253935"/>
            <a:ext cx="160827" cy="1608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3087"/>
          <p:cNvSpPr>
            <a:spLocks noChangeArrowheads="1"/>
          </p:cNvSpPr>
          <p:nvPr/>
        </p:nvSpPr>
        <p:spPr bwMode="auto">
          <a:xfrm>
            <a:off x="3401053" y="2275343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4" y="3429000"/>
            <a:ext cx="4161466" cy="682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13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Research Background</a:t>
            </a:r>
            <a:endParaRPr lang="zh-CN" altLang="en-US" sz="3413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4698244" y="3979699"/>
            <a:ext cx="3980938" cy="4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Research </a:t>
            </a: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Purposes and </a:t>
            </a:r>
            <a:r>
              <a:rPr lang="en-US" altLang="zh-CN" sz="1896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significance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30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83671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Ranking of independent variables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23528" y="2708920"/>
          <a:ext cx="8572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/>
                <a:gridCol w="428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Ranking</a:t>
                      </a:r>
                      <a:r>
                        <a:rPr lang="en-US" altLang="zh-CN" sz="1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Times New Roman" pitchFamily="18" charset="0"/>
                          <a:cs typeface="Times New Roman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itchFamily="18" charset="0"/>
                          <a:cs typeface="Times New Roman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cs typeface="Times New Roman" pitchFamily="18" charset="0"/>
                        </a:rPr>
                        <a:t>Highest camera resolution</a:t>
                      </a:r>
                      <a:endParaRPr lang="zh-CN" altLang="zh-CN" sz="1800" b="1" kern="100" dirty="0" smtClean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47664" y="2060848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The conclusion concerning data extraction process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473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836712"/>
            <a:ext cx="7416824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of modeling and optimization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467544" y="3140968"/>
          <a:ext cx="5237620" cy="352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91683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Phones of middle display resolution, low or high recording resolution, high camera resolution and middle price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are more popular with customers. High RAM, ROM and CPU harvests high Category Click Rate.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160" y="3212976"/>
            <a:ext cx="30243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Phone of middle battery capacity, gold or white color and high camera resolution 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is the best model predicted. The graph on the left shows the direct conclusion gained by weigh-determining process.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15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044" y="9468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Discovery in analysis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图示 8"/>
          <p:cNvGraphicFramePr/>
          <p:nvPr>
            <p:extLst>
              <p:ext uri="{D42A27DB-BD31-4B8C-83A1-F6EECF244321}">
                <p14:modId xmlns:p14="http://schemas.microsoft.com/office/powerpoint/2010/main" val="2590019335"/>
              </p:ext>
            </p:extLst>
          </p:nvPr>
        </p:nvGraphicFramePr>
        <p:xfrm>
          <a:off x="-880770" y="2940508"/>
          <a:ext cx="1116124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2204864"/>
            <a:ext cx="882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We have discovered the following in the analysis of our conclusion.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86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9087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Strength of our methods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251520" y="1988840"/>
          <a:ext cx="8640960" cy="4706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448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3648" y="1712489"/>
            <a:ext cx="6364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Thanks for your Listening! 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1173996" y="3140968"/>
            <a:ext cx="6877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Lingwei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Cao, Cheng Qian,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Zhaoyang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Tian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09038" y="3861048"/>
            <a:ext cx="3607520" cy="500129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Tsinghua High School</a:t>
            </a:r>
            <a:endParaRPr lang="en-US" altLang="zh-CN" sz="28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STXingkai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52754" y="4725144"/>
            <a:ext cx="5320087" cy="500129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Advisor: </a:t>
            </a:r>
            <a:r>
              <a:rPr lang="en-US" altLang="zh-CN" sz="2800" b="1" dirty="0" err="1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Hao</a:t>
            </a:r>
            <a:r>
              <a:rPr lang="en-US" altLang="zh-CN" sz="2800" b="1" dirty="0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 Wu, </a:t>
            </a:r>
            <a:r>
              <a:rPr lang="en-US" altLang="zh-CN" sz="2800" b="1" dirty="0" err="1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Dianjun</a:t>
            </a:r>
            <a:r>
              <a:rPr lang="en-US" altLang="zh-CN" sz="2800" b="1" dirty="0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 Wang</a:t>
            </a:r>
            <a:endParaRPr lang="en-US" altLang="zh-CN" sz="2800" b="1" dirty="0">
              <a:solidFill>
                <a:srgbClr val="91858F"/>
              </a:solidFill>
              <a:latin typeface="Times New Roman" panose="02020603050405020304" pitchFamily="18" charset="0"/>
              <a:ea typeface="STXingkai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078116"/>
            <a:ext cx="7886700" cy="720080"/>
          </a:xfrm>
        </p:spPr>
        <p:txBody>
          <a:bodyPr/>
          <a:lstStyle/>
          <a:p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3116" y="1798196"/>
            <a:ext cx="2255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advancement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2014" y="3026816"/>
            <a:ext cx="244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Fast-pace life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48464" y="2470222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0191" y="3732959"/>
            <a:ext cx="370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and sellers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0211" y="4998978"/>
            <a:ext cx="334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to promoting sales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4170885" y="2124991"/>
            <a:ext cx="432048" cy="1152128"/>
          </a:xfrm>
          <a:prstGeom prst="rightBrace">
            <a:avLst>
              <a:gd name="adj1" fmla="val 45682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stCxn id="7" idx="2"/>
            <a:endCxn id="8" idx="0"/>
          </p:cNvCxnSpPr>
          <p:nvPr/>
        </p:nvCxnSpPr>
        <p:spPr>
          <a:xfrm>
            <a:off x="6164388" y="2931887"/>
            <a:ext cx="0" cy="801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61" y="3899555"/>
            <a:ext cx="3531189" cy="235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1" name="直线箭头连接符 20"/>
          <p:cNvCxnSpPr>
            <a:stCxn id="8" idx="2"/>
            <a:endCxn id="9" idx="0"/>
          </p:cNvCxnSpPr>
          <p:nvPr/>
        </p:nvCxnSpPr>
        <p:spPr>
          <a:xfrm>
            <a:off x="6164388" y="4194624"/>
            <a:ext cx="0" cy="8043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9" idx="2"/>
          </p:cNvCxnSpPr>
          <p:nvPr/>
        </p:nvCxnSpPr>
        <p:spPr>
          <a:xfrm rot="5400000">
            <a:off x="4910955" y="4623838"/>
            <a:ext cx="416629" cy="2090238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490211" y="587727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Cellphones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2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>
            <a:off x="5495915" y="3893699"/>
            <a:ext cx="1462633" cy="92294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hape 1701"/>
          <p:cNvSpPr/>
          <p:nvPr/>
        </p:nvSpPr>
        <p:spPr>
          <a:xfrm>
            <a:off x="7136115" y="118088"/>
            <a:ext cx="1852551" cy="183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603"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组合 13"/>
          <p:cNvGrpSpPr/>
          <p:nvPr/>
        </p:nvGrpSpPr>
        <p:grpSpPr>
          <a:xfrm>
            <a:off x="606949" y="4664461"/>
            <a:ext cx="8101787" cy="2178117"/>
            <a:chOff x="934543" y="4932016"/>
            <a:chExt cx="8101787" cy="2178117"/>
          </a:xfrm>
        </p:grpSpPr>
        <p:sp>
          <p:nvSpPr>
            <p:cNvPr id="9" name="Shape 1704"/>
            <p:cNvSpPr/>
            <p:nvPr/>
          </p:nvSpPr>
          <p:spPr>
            <a:xfrm>
              <a:off x="6913313" y="4932016"/>
              <a:ext cx="2123017" cy="2178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Shape 1711"/>
            <p:cNvSpPr/>
            <p:nvPr/>
          </p:nvSpPr>
          <p:spPr>
            <a:xfrm>
              <a:off x="6582991" y="5226408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0102" y="5185320"/>
              <a:ext cx="54601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fail 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analyze influential factors in a systematic and comprehensive way</a:t>
              </a:r>
              <a:r>
                <a:rPr lang="zh-CN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34543" y="6117395"/>
              <a:ext cx="59149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fail 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reveal specific characteristics that contribute to higher sales volume</a:t>
              </a:r>
              <a:endPara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Shape 1711"/>
            <p:cNvSpPr/>
            <p:nvPr/>
          </p:nvSpPr>
          <p:spPr>
            <a:xfrm>
              <a:off x="6644567" y="6231954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" name="Shape 1707"/>
          <p:cNvSpPr/>
          <p:nvPr/>
        </p:nvSpPr>
        <p:spPr>
          <a:xfrm>
            <a:off x="6500625" y="6158539"/>
            <a:ext cx="418027" cy="414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sz="1603"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Shape 1707"/>
          <p:cNvSpPr/>
          <p:nvPr/>
        </p:nvSpPr>
        <p:spPr>
          <a:xfrm>
            <a:off x="6430732" y="5111033"/>
            <a:ext cx="418027" cy="414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sz="1603"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Shape 1695"/>
          <p:cNvSpPr/>
          <p:nvPr/>
        </p:nvSpPr>
        <p:spPr>
          <a:xfrm>
            <a:off x="128654" y="1838142"/>
            <a:ext cx="2739728" cy="2698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b="1" dirty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56085" y="3515289"/>
            <a:ext cx="2851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/>
            </a:lvl1pPr>
          </a:lstStyle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Yanli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854585" y="1868736"/>
            <a:ext cx="3789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Grey Relational Analysis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Fatao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27783" y="2681843"/>
            <a:ext cx="327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/>
            </a:lvl1pPr>
          </a:lstStyle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Youzhi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2053476" y="1867255"/>
            <a:ext cx="748775" cy="769466"/>
            <a:chOff x="1886598" y="1443007"/>
            <a:chExt cx="748775" cy="769466"/>
          </a:xfrm>
        </p:grpSpPr>
        <p:sp>
          <p:nvSpPr>
            <p:cNvPr id="21" name="Shape 1712"/>
            <p:cNvSpPr/>
            <p:nvPr/>
          </p:nvSpPr>
          <p:spPr>
            <a:xfrm rot="19135618">
              <a:off x="1886598" y="1463698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50103" y="1443007"/>
              <a:ext cx="503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chemeClr val="bg1"/>
                  </a:solidFill>
                </a:rPr>
                <a:t>1</a:t>
              </a:r>
              <a:endParaRPr kumimoji="1"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2457570" y="2702635"/>
            <a:ext cx="786996" cy="824057"/>
            <a:chOff x="2342361" y="2218350"/>
            <a:chExt cx="786996" cy="760643"/>
          </a:xfrm>
        </p:grpSpPr>
        <p:sp>
          <p:nvSpPr>
            <p:cNvPr id="24" name="Shape 1705"/>
            <p:cNvSpPr/>
            <p:nvPr/>
          </p:nvSpPr>
          <p:spPr>
            <a:xfrm>
              <a:off x="2342361" y="2219198"/>
              <a:ext cx="786996" cy="759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sz="1603"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508530" y="2218350"/>
              <a:ext cx="503598" cy="65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chemeClr val="bg1"/>
                  </a:solidFill>
                </a:rPr>
                <a:t>2</a:t>
              </a:r>
              <a:endParaRPr kumimoji="1"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171465" y="3655048"/>
            <a:ext cx="748775" cy="763057"/>
            <a:chOff x="2400965" y="3146119"/>
            <a:chExt cx="748775" cy="763057"/>
          </a:xfrm>
        </p:grpSpPr>
        <p:sp>
          <p:nvSpPr>
            <p:cNvPr id="27" name="Shape 1713"/>
            <p:cNvSpPr/>
            <p:nvPr/>
          </p:nvSpPr>
          <p:spPr>
            <a:xfrm rot="18610256" flipH="1">
              <a:off x="2400965" y="3160401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74041" y="3146119"/>
              <a:ext cx="503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chemeClr val="bg1"/>
                  </a:solidFill>
                </a:rPr>
                <a:t>3</a:t>
              </a:r>
              <a:endParaRPr kumimoji="1" lang="zh-CN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Shape 1708"/>
          <p:cNvSpPr/>
          <p:nvPr/>
        </p:nvSpPr>
        <p:spPr>
          <a:xfrm>
            <a:off x="7088435" y="105568"/>
            <a:ext cx="566283" cy="54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>
              <a:lnSpc>
                <a:spcPct val="120000"/>
              </a:lnSpc>
            </a:pPr>
            <a:endParaRPr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88853" y="314555"/>
            <a:ext cx="357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 influential factors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38283" y="766980"/>
            <a:ext cx="523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specific characteristics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8654" y="1250537"/>
            <a:ext cx="8717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sales volume with given characteristics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hape 1713"/>
          <p:cNvSpPr/>
          <p:nvPr/>
        </p:nvSpPr>
        <p:spPr>
          <a:xfrm rot="18610256" flipH="1">
            <a:off x="6838542" y="716147"/>
            <a:ext cx="513579" cy="491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  <a:miter lim="400000"/>
          </a:ln>
        </p:spPr>
        <p:txBody>
          <a:bodyPr lIns="17447" tIns="17447" rIns="17447" bIns="17447" anchor="ctr"/>
          <a:lstStyle/>
          <a:p>
            <a:pPr>
              <a:lnSpc>
                <a:spcPct val="120000"/>
              </a:lnSpc>
            </a:pPr>
            <a:endParaRPr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Shape 1708"/>
          <p:cNvSpPr/>
          <p:nvPr/>
        </p:nvSpPr>
        <p:spPr>
          <a:xfrm>
            <a:off x="7080944" y="1204881"/>
            <a:ext cx="566283" cy="54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>
              <a:lnSpc>
                <a:spcPct val="120000"/>
              </a:lnSpc>
            </a:pPr>
            <a:endParaRPr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36115" y="57217"/>
            <a:ext cx="50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1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83046" y="626172"/>
            <a:ext cx="50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2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52409" y="1146228"/>
            <a:ext cx="50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3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 flipV="1">
            <a:off x="7922221" y="2042355"/>
            <a:ext cx="262068" cy="248398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1"/>
          <p:cNvSpPr txBox="1"/>
          <p:nvPr/>
        </p:nvSpPr>
        <p:spPr>
          <a:xfrm>
            <a:off x="343180" y="2663031"/>
            <a:ext cx="2188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Researches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47"/>
          <p:cNvSpPr txBox="1"/>
          <p:nvPr/>
        </p:nvSpPr>
        <p:spPr>
          <a:xfrm>
            <a:off x="6958548" y="5486220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Defects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" name="TextBox 49"/>
          <p:cNvSpPr txBox="1"/>
          <p:nvPr/>
        </p:nvSpPr>
        <p:spPr>
          <a:xfrm>
            <a:off x="7291713" y="704973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9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83964610"/>
              </p:ext>
            </p:extLst>
          </p:nvPr>
        </p:nvGraphicFramePr>
        <p:xfrm>
          <a:off x="58387" y="-315416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4197789342"/>
              </p:ext>
            </p:extLst>
          </p:nvPr>
        </p:nvGraphicFramePr>
        <p:xfrm>
          <a:off x="58387" y="2375567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环形箭头 6"/>
          <p:cNvSpPr/>
          <p:nvPr/>
        </p:nvSpPr>
        <p:spPr>
          <a:xfrm rot="5400000">
            <a:off x="7156275" y="2636912"/>
            <a:ext cx="1987725" cy="1987725"/>
          </a:xfrm>
          <a:prstGeom prst="circularArrow">
            <a:avLst>
              <a:gd name="adj1" fmla="val 2262"/>
              <a:gd name="adj2" fmla="val 272632"/>
              <a:gd name="adj3" fmla="val 19551858"/>
              <a:gd name="adj4" fmla="val 12575511"/>
              <a:gd name="adj5" fmla="val 2639"/>
            </a:avLst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969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3079"/>
          <p:cNvSpPr>
            <a:spLocks noChangeArrowheads="1"/>
          </p:cNvSpPr>
          <p:nvPr/>
        </p:nvSpPr>
        <p:spPr bwMode="auto">
          <a:xfrm>
            <a:off x="1115616" y="2527165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3080"/>
          <p:cNvSpPr txBox="1">
            <a:spLocks noChangeArrowheads="1"/>
          </p:cNvSpPr>
          <p:nvPr/>
        </p:nvSpPr>
        <p:spPr bwMode="auto">
          <a:xfrm>
            <a:off x="3223293" y="3108817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 smtClean="0">
                <a:solidFill>
                  <a:schemeClr val="accent3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7998" b="1" dirty="0">
              <a:solidFill>
                <a:schemeClr val="accent3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直接连接符 3084"/>
          <p:cNvSpPr>
            <a:spLocks noChangeShapeType="1"/>
          </p:cNvSpPr>
          <p:nvPr/>
        </p:nvSpPr>
        <p:spPr bwMode="auto">
          <a:xfrm>
            <a:off x="4698244" y="3402961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3088"/>
          <p:cNvSpPr>
            <a:spLocks noChangeArrowheads="1"/>
          </p:cNvSpPr>
          <p:nvPr/>
        </p:nvSpPr>
        <p:spPr bwMode="auto">
          <a:xfrm>
            <a:off x="254342" y="4253935"/>
            <a:ext cx="160827" cy="1608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3087"/>
          <p:cNvSpPr>
            <a:spLocks noChangeArrowheads="1"/>
          </p:cNvSpPr>
          <p:nvPr/>
        </p:nvSpPr>
        <p:spPr bwMode="auto">
          <a:xfrm>
            <a:off x="3401053" y="2275343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4" y="3429000"/>
            <a:ext cx="4161466" cy="6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13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Assumptions</a:t>
            </a:r>
            <a:endParaRPr lang="zh-CN" altLang="en-US" sz="3413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4698244" y="3979699"/>
            <a:ext cx="3980938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</a:t>
            </a: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simplify real-world implications without the loss of the </a:t>
            </a:r>
            <a:r>
              <a:rPr lang="en-US" altLang="zh-CN" sz="1896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core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00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399108" y="812365"/>
            <a:ext cx="4479433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Times New Roman" charset="0"/>
                <a:ea typeface="Times New Roman" charset="0"/>
                <a:cs typeface="Times New Roman" charset="0"/>
                <a:sym typeface="+mn-lt"/>
              </a:rPr>
              <a:t>Basic Assumptions</a:t>
            </a:r>
            <a:endParaRPr lang="en-GB" altLang="zh-CN" sz="3600" b="1" dirty="0"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3548" y="5830630"/>
            <a:ext cx="17109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2400" b="1" i="1">
                <a:latin typeface="Cambria Math" panose="02040503050406030204" pitchFamily="18" charset="0"/>
                <a:ea typeface="SimSun" charset="-122"/>
                <a:cs typeface="SimSun" charset="-122"/>
              </a:defRPr>
            </a:lvl1pPr>
          </a:lstStyle>
          <a:p>
            <a:r>
              <a:rPr lang="en-US" altLang="zh-CN" dirty="0"/>
              <a:t>Sales volume</a:t>
            </a:r>
            <a:endParaRPr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251520" y="1988840"/>
            <a:ext cx="8735789" cy="3145175"/>
            <a:chOff x="1244799" y="2363141"/>
            <a:chExt cx="8735789" cy="31451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244799" y="2363141"/>
                  <a:ext cx="8735789" cy="766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𝒄𝒐𝒏𝒗𝒆𝒓𝒕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𝒓𝒂𝒕𝒆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𝒏𝒖𝒎𝒃𝒆𝒓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𝒐𝒇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𝒑𝒆𝒐𝒑𝒍𝒆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𝒘𝒉𝒐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𝒃𝒖𝒚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𝒕𝒉𝒆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𝒄𝒆𝒍𝒍𝒑𝒉𝒐𝒏𝒆𝒔</m:t>
                            </m:r>
                          </m:num>
                          <m:den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𝒏𝒖𝒎𝒃𝒆𝒓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𝒐𝒇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𝒑𝒆𝒐𝒑𝒍𝒆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𝒘𝒉𝒐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𝒄𝒍𝒊𝒄𝒌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𝒕𝒉𝒆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𝒑𝒊𝒄𝒕𝒖𝒓𝒆𝒔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Times New Roman" panose="02020603050405020304" pitchFamily="18" charset="0"/>
                    <a:ea typeface="SimSun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99" y="2363141"/>
                  <a:ext cx="8735789" cy="7668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244799" y="3490826"/>
                  <a:ext cx="8335039" cy="766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𝒄𝒍𝒊𝒄𝒌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𝒓𝒂𝒕𝒆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𝒏𝒖𝒎𝒃𝒆𝒓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𝒐𝒇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𝒑𝒆𝒐𝒑𝒍𝒆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𝒘𝒉𝒐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𝒄𝒍𝒊𝒄𝒌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𝒕𝒉𝒆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𝒑𝒊𝒄𝒕𝒖𝒓𝒆𝒔</m:t>
                            </m:r>
                          </m:num>
                          <m:den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𝒏𝒖𝒎𝒃𝒆𝒓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𝒐𝒇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𝒑𝒆𝒐𝒑𝒍𝒆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𝒘𝒉𝒐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𝒃𝒓𝒐𝒘𝒔𝒆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𝒕𝒉𝒆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𝒘𝒆𝒃𝒔𝒊𝒕𝒆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99" y="3490826"/>
                  <a:ext cx="8335039" cy="7668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609756" y="5138984"/>
                  <a:ext cx="56051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  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𝒄𝒍𝒊𝒄𝒌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𝒓𝒂𝒕𝒆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×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𝒄𝒐𝒏𝒗𝒆𝒓𝒕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𝒓𝒂𝒕𝒆</m:t>
                        </m:r>
                        <m:r>
                          <a:rPr kumimoji="1" lang="mr-IN" altLang="zh-CN" sz="2400" b="1" i="1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𝒔𝒂𝒍𝒆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𝒓𝒂𝒕𝒆</m:t>
                        </m:r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756" y="5138984"/>
                  <a:ext cx="560512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0" t="-140000" b="-18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线箭头连接符 13"/>
          <p:cNvCxnSpPr>
            <a:stCxn id="8" idx="2"/>
            <a:endCxn id="9" idx="0"/>
          </p:cNvCxnSpPr>
          <p:nvPr/>
        </p:nvCxnSpPr>
        <p:spPr>
          <a:xfrm flipH="1">
            <a:off x="4419039" y="3883402"/>
            <a:ext cx="1" cy="8812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9" idx="2"/>
            <a:endCxn id="5" idx="0"/>
          </p:cNvCxnSpPr>
          <p:nvPr/>
        </p:nvCxnSpPr>
        <p:spPr>
          <a:xfrm>
            <a:off x="4419039" y="5134015"/>
            <a:ext cx="0" cy="69661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9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1475656" y="2492896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3583333" y="307454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 smtClean="0">
                <a:solidFill>
                  <a:schemeClr val="accent3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7998" b="1" dirty="0">
              <a:solidFill>
                <a:schemeClr val="accent3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058284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614382" y="4219666"/>
            <a:ext cx="160827" cy="1608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3761093" y="2241074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163062" y="2988252"/>
            <a:ext cx="3398610" cy="1365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13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</a:t>
            </a:r>
            <a:endParaRPr lang="zh-CN" altLang="en-US" sz="3413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062" y="4353754"/>
            <a:ext cx="3434516" cy="471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Find key independent variables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3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文稿3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演示文稿3</Template>
  <TotalTime>1226</TotalTime>
  <Words>1994</Words>
  <Application>Microsoft Office PowerPoint</Application>
  <PresentationFormat>全屏显示(4:3)</PresentationFormat>
  <Paragraphs>464</Paragraphs>
  <Slides>34</Slides>
  <Notes>5</Notes>
  <HiddenSlides>3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Mangal</vt:lpstr>
      <vt:lpstr>仿宋_GB2312</vt:lpstr>
      <vt:lpstr>STXingkai</vt:lpstr>
      <vt:lpstr>华文隶书</vt:lpstr>
      <vt:lpstr>宋体</vt:lpstr>
      <vt:lpstr>宋体</vt:lpstr>
      <vt:lpstr>微软雅黑</vt:lpstr>
      <vt:lpstr>楷体</vt:lpstr>
      <vt:lpstr>Arial</vt:lpstr>
      <vt:lpstr>Calibri</vt:lpstr>
      <vt:lpstr>Calibri Light</vt:lpstr>
      <vt:lpstr>Cambria Math</vt:lpstr>
      <vt:lpstr>Times New Roman</vt:lpstr>
      <vt:lpstr>演示文稿3</vt:lpstr>
      <vt:lpstr>PowerPoint 演示文稿</vt:lpstr>
      <vt:lpstr>Content</vt:lpstr>
      <vt:lpstr>PowerPoint 演示文稿</vt:lpstr>
      <vt:lpstr>Research 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Information Entropy</vt:lpstr>
      <vt:lpstr>Information Entropy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Ranking of independent variables</vt:lpstr>
      <vt:lpstr>Conclusion of modeling and optimization</vt:lpstr>
      <vt:lpstr>Discovery in analysis</vt:lpstr>
      <vt:lpstr>Strength of our methods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Windows 用户</cp:lastModifiedBy>
  <cp:revision>179</cp:revision>
  <dcterms:created xsi:type="dcterms:W3CDTF">2013-10-30T09:04:50Z</dcterms:created>
  <dcterms:modified xsi:type="dcterms:W3CDTF">2018-12-03T13:30:32Z</dcterms:modified>
</cp:coreProperties>
</file>