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8" r:id="rId3"/>
    <p:sldId id="283" r:id="rId4"/>
    <p:sldId id="284" r:id="rId5"/>
    <p:sldId id="285" r:id="rId6"/>
    <p:sldId id="301" r:id="rId7"/>
    <p:sldId id="287" r:id="rId8"/>
    <p:sldId id="300" r:id="rId9"/>
    <p:sldId id="299" r:id="rId10"/>
    <p:sldId id="280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7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4CA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674"/>
  </p:normalViewPr>
  <p:slideViewPr>
    <p:cSldViewPr>
      <p:cViewPr varScale="1">
        <p:scale>
          <a:sx n="81" d="100"/>
          <a:sy n="81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551905856"/>
        <c:axId val="-1551903136"/>
      </c:barChart>
      <c:catAx>
        <c:axId val="-155190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551903136"/>
        <c:crosses val="autoZero"/>
        <c:auto val="1"/>
        <c:lblAlgn val="ctr"/>
        <c:lblOffset val="100"/>
        <c:noMultiLvlLbl val="0"/>
      </c:catAx>
      <c:valAx>
        <c:axId val="-155190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55190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89109936"/>
        <c:axId val="-1389100144"/>
      </c:barChart>
      <c:catAx>
        <c:axId val="-138910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89100144"/>
        <c:crosses val="autoZero"/>
        <c:auto val="1"/>
        <c:lblAlgn val="ctr"/>
        <c:lblOffset val="100"/>
        <c:noMultiLvlLbl val="0"/>
      </c:catAx>
      <c:valAx>
        <c:axId val="-138910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8910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D81FFF71-F454-A742-A29F-4DB7A8FB3F4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D62E19-9EDC-974F-9774-872E903DC179}" type="par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3654DC1-0013-1F4F-A7B0-AA8ED2D373E6}" type="sib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05A8A46C-59AF-408D-82A6-4612D6292C16}" type="presOf" srcId="{D81FFF71-F454-A742-A29F-4DB7A8FB3F42}" destId="{0D84B994-5634-F540-9304-16120A2AAC52}" srcOrd="0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5AF9EC12-686C-6F46-B5B4-2E5692872C6C}" srcId="{84C7CE8E-EA7D-7244-BA24-A16ADFDEC58F}" destId="{D81FFF71-F454-A742-A29F-4DB7A8FB3F42}" srcOrd="0" destOrd="0" parTransId="{C4D62E19-9EDC-974F-9774-872E903DC179}" sibTransId="{23654DC1-0013-1F4F-A7B0-AA8ED2D373E6}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0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5EF11D10-9237-4236-A457-E70B06F3BE2D}" type="presOf" srcId="{D81FFF71-F454-A742-A29F-4DB7A8FB3F42}" destId="{B90A29C2-48BA-AA42-848C-F200DAABEDF9}" srcOrd="1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0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DD8A21-8CD0-7049-A633-AD2439B9B29D}" type="pres">
      <dgm:prSet presAssocID="{9503F20E-2EAE-3E42-8894-95F219358C7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41E1E2C-62DF-6445-9F2F-CEDC070902CC}" type="pres">
      <dgm:prSet presAssocID="{9503F20E-2EAE-3E42-8894-95F219358C7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1BA4E-9A74-FF44-A464-89E171845EAD}" type="pres">
      <dgm:prSet presAssocID="{B0745660-149A-5E4D-98FA-C277D635CD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E7AC11D-3DCB-0547-92ED-C48FA2187DD9}" type="pres">
      <dgm:prSet presAssocID="{B0745660-149A-5E4D-98FA-C277D635CD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BAC9D4-3257-4948-847F-E8337EB792DD}" type="pres">
      <dgm:prSet presAssocID="{60046057-0083-44BC-979F-8B3B9A33F70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E07806B-11DD-4592-A0A1-74E0ED7745E2}" type="pres">
      <dgm:prSet presAssocID="{F10DED6F-F1A5-4395-8D97-81E6FC84D1A1}" presName="linNode" presStyleCnt="0"/>
      <dgm:spPr/>
    </dgm:pt>
    <dgm:pt modelId="{6A1A3DCA-A819-45E8-AE5B-3C4B633FD574}" type="pres">
      <dgm:prSet presAssocID="{F10DED6F-F1A5-4395-8D97-81E6FC84D1A1}" presName="parentShp" presStyleLbl="node1" presStyleIdx="0" presStyleCnt="2" custScaleX="46292" custScaleY="57487" custLinFactNeighborX="-3301" custLinFactNeighborY="15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5EF57-307A-43C8-8ECA-4E4322153777}" type="pres">
      <dgm:prSet presAssocID="{F10DED6F-F1A5-4395-8D97-81E6FC84D1A1}" presName="childShp" presStyleLbl="bgAccFollowNode1" presStyleIdx="0" presStyleCnt="2" custScaleX="98179" custScaleY="78544" custLinFactNeighborX="-2375" custLinFactNeighborY="151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AD5EE-649D-486F-8AF6-F1AE2D7E2611}" type="pres">
      <dgm:prSet presAssocID="{733DB24E-E952-42C6-AAE2-7E8EDBF9780B}" presName="spacing" presStyleCnt="0"/>
      <dgm:spPr/>
    </dgm:pt>
    <dgm:pt modelId="{488CD8C2-0D89-4293-AAD3-3748380B7BFD}" type="pres">
      <dgm:prSet presAssocID="{47814C37-F493-4299-81DC-CAE3894975A6}" presName="linNode" presStyleCnt="0"/>
      <dgm:spPr/>
    </dgm:pt>
    <dgm:pt modelId="{BE32D75B-6649-43C6-8B39-FB4895679A16}" type="pres">
      <dgm:prSet presAssocID="{47814C37-F493-4299-81DC-CAE3894975A6}" presName="parentShp" presStyleLbl="node1" presStyleIdx="1" presStyleCnt="2" custScaleX="54605" custScaleY="76425" custLinFactNeighborX="-1874" custLinFactNeighborY="68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BD255-0184-476F-AF9E-EC3422C6E1F9}" type="pres">
      <dgm:prSet presAssocID="{47814C37-F493-4299-81DC-CAE3894975A6}" presName="childShp" presStyleLbl="bgAccFollowNode1" presStyleIdx="1" presStyleCnt="2" custScaleX="100348" custScaleY="127304" custLinFactNeighborX="-3182" custLinFactNeighborY="53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D71124-F136-48D2-9E0E-37A7F2E1A940}" type="presOf" srcId="{05512DBE-4089-421E-8449-DFDC84FC9C15}" destId="{2645EF57-307A-43C8-8ECA-4E4322153777}" srcOrd="0" destOrd="0" presId="urn:microsoft.com/office/officeart/2005/8/layout/vList6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657B327B-7B2D-4469-912F-D8501BB55209}" type="presOf" srcId="{F10DED6F-F1A5-4395-8D97-81E6FC84D1A1}" destId="{6A1A3DCA-A819-45E8-AE5B-3C4B633FD574}" srcOrd="0" destOrd="0" presId="urn:microsoft.com/office/officeart/2005/8/layout/vList6"/>
    <dgm:cxn modelId="{650E488B-3702-47C7-9EB2-B58B00CEB191}" type="presOf" srcId="{E7739807-B14B-4AFF-BDFD-8A8D37490972}" destId="{608BD255-0184-476F-AF9E-EC3422C6E1F9}" srcOrd="0" destOrd="0" presId="urn:microsoft.com/office/officeart/2005/8/layout/vList6"/>
    <dgm:cxn modelId="{162B7683-19C4-4AAB-9F24-B7FAFDDFB812}" type="presOf" srcId="{60046057-0083-44BC-979F-8B3B9A33F70D}" destId="{48BAC9D4-3257-4948-847F-E8337EB792DD}" srcOrd="0" destOrd="0" presId="urn:microsoft.com/office/officeart/2005/8/layout/vList6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C0DD5378-9738-4161-82CD-F72310481771}" type="presOf" srcId="{47814C37-F493-4299-81DC-CAE3894975A6}" destId="{BE32D75B-6649-43C6-8B39-FB4895679A16}" srcOrd="0" destOrd="0" presId="urn:microsoft.com/office/officeart/2005/8/layout/vList6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38131091-4AC8-4FA5-8396-AE6D77874DE2}" type="presParOf" srcId="{48BAC9D4-3257-4948-847F-E8337EB792DD}" destId="{7E07806B-11DD-4592-A0A1-74E0ED7745E2}" srcOrd="0" destOrd="0" presId="urn:microsoft.com/office/officeart/2005/8/layout/vList6"/>
    <dgm:cxn modelId="{A923ED26-67C8-470C-9DEB-FFF046D488D7}" type="presParOf" srcId="{7E07806B-11DD-4592-A0A1-74E0ED7745E2}" destId="{6A1A3DCA-A819-45E8-AE5B-3C4B633FD574}" srcOrd="0" destOrd="0" presId="urn:microsoft.com/office/officeart/2005/8/layout/vList6"/>
    <dgm:cxn modelId="{3A2AD7B4-2D2F-4BA0-83FE-22ABEB98F28C}" type="presParOf" srcId="{7E07806B-11DD-4592-A0A1-74E0ED7745E2}" destId="{2645EF57-307A-43C8-8ECA-4E4322153777}" srcOrd="1" destOrd="0" presId="urn:microsoft.com/office/officeart/2005/8/layout/vList6"/>
    <dgm:cxn modelId="{A98C5182-FFD3-439C-B620-2817CA9F7A54}" type="presParOf" srcId="{48BAC9D4-3257-4948-847F-E8337EB792DD}" destId="{EB4AD5EE-649D-486F-8AF6-F1AE2D7E2611}" srcOrd="1" destOrd="0" presId="urn:microsoft.com/office/officeart/2005/8/layout/vList6"/>
    <dgm:cxn modelId="{A3769664-F97C-41EB-A47B-E6C87FE664E8}" type="presParOf" srcId="{48BAC9D4-3257-4948-847F-E8337EB792DD}" destId="{488CD8C2-0D89-4293-AAD3-3748380B7BFD}" srcOrd="2" destOrd="0" presId="urn:microsoft.com/office/officeart/2005/8/layout/vList6"/>
    <dgm:cxn modelId="{B1E77DFB-EBD6-45FD-AD4B-6EBF71F403CF}" type="presParOf" srcId="{488CD8C2-0D89-4293-AAD3-3748380B7BFD}" destId="{BE32D75B-6649-43C6-8B39-FB4895679A16}" srcOrd="0" destOrd="0" presId="urn:microsoft.com/office/officeart/2005/8/layout/vList6"/>
    <dgm:cxn modelId="{63693E41-4D99-432C-BA76-3C30653213A2}" type="presParOf" srcId="{488CD8C2-0D89-4293-AAD3-3748380B7BFD}" destId="{608BD255-0184-476F-AF9E-EC3422C6E1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/>
      <dgm:spPr/>
      <dgm:t>
        <a:bodyPr/>
        <a:lstStyle/>
        <a:p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/>
      <dgm:spPr/>
      <dgm:t>
        <a:bodyPr/>
        <a:lstStyle/>
        <a:p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b="1" dirty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CF41435-2819-43BC-9FE4-E114365F3B56}" type="pres">
      <dgm:prSet presAssocID="{CE00F5CB-A690-4EF8-AA00-43AE7B3835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D432DE-0914-466A-9A54-9F58FA4FB8E2}" type="pres">
      <dgm:prSet presAssocID="{54C5ADE1-812E-4298-A821-B2770137D22A}" presName="composite" presStyleCnt="0"/>
      <dgm:spPr/>
    </dgm:pt>
    <dgm:pt modelId="{5BE1741A-31AB-49C7-BBB9-17048400F0B3}" type="pres">
      <dgm:prSet presAssocID="{54C5ADE1-812E-4298-A821-B2770137D22A}" presName="parentText" presStyleLbl="alignNode1" presStyleIdx="0" presStyleCnt="4" custScaleX="96092" custLinFactNeighborX="0" custLinFactNeighborY="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20786-CD0F-4B01-9C54-52A2D3B3891A}" type="pres">
      <dgm:prSet presAssocID="{54C5ADE1-812E-4298-A821-B2770137D22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AC5E-666A-4FA4-B4B0-0CAC8F9DAABB}" type="pres">
      <dgm:prSet presAssocID="{489D6379-C4DE-40EB-83B1-9D026FCA3CF0}" presName="sp" presStyleCnt="0"/>
      <dgm:spPr/>
    </dgm:pt>
    <dgm:pt modelId="{EEF2B9B8-9D60-40F8-9CB0-FDC7D1530A28}" type="pres">
      <dgm:prSet presAssocID="{BB47568A-3B6E-41B6-9732-6A5915EEF2E2}" presName="composite" presStyleCnt="0"/>
      <dgm:spPr/>
    </dgm:pt>
    <dgm:pt modelId="{7D512C88-9E75-4BB5-B297-D84E27B83F9F}" type="pres">
      <dgm:prSet presAssocID="{BB47568A-3B6E-41B6-9732-6A5915EEF2E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DFB7F-9975-4C1F-A29D-28D02B14EF80}" type="pres">
      <dgm:prSet presAssocID="{BB47568A-3B6E-41B6-9732-6A5915EEF2E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66ED5-6E15-4526-9265-EB80D1AFFCFB}" type="pres">
      <dgm:prSet presAssocID="{84E38701-A796-488D-B9A3-9DC991D88752}" presName="sp" presStyleCnt="0"/>
      <dgm:spPr/>
    </dgm:pt>
    <dgm:pt modelId="{574ECFF0-C016-433F-BE5D-876784883F1A}" type="pres">
      <dgm:prSet presAssocID="{0970E5E0-1B61-45DB-A4E4-F2182B6EFA49}" presName="composite" presStyleCnt="0"/>
      <dgm:spPr/>
    </dgm:pt>
    <dgm:pt modelId="{75604D26-8377-4B8B-AC20-983F51702F76}" type="pres">
      <dgm:prSet presAssocID="{0970E5E0-1B61-45DB-A4E4-F2182B6EFA4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B6C5D0-1DF6-4822-8B10-3810AF366E2A}" type="pres">
      <dgm:prSet presAssocID="{0970E5E0-1B61-45DB-A4E4-F2182B6EFA4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369DF1-1ABB-4540-B037-9D00711A706E}" type="pres">
      <dgm:prSet presAssocID="{14CF5161-2895-473D-B889-90506C612FD0}" presName="sp" presStyleCnt="0"/>
      <dgm:spPr/>
    </dgm:pt>
    <dgm:pt modelId="{B7B364D3-4BEA-499A-B0F3-878480D8FB65}" type="pres">
      <dgm:prSet presAssocID="{942B22BF-A410-4B05-907C-72F38DBF34E5}" presName="composite" presStyleCnt="0"/>
      <dgm:spPr/>
    </dgm:pt>
    <dgm:pt modelId="{24EAAECF-B7AF-4C64-A740-60FEF886795C}" type="pres">
      <dgm:prSet presAssocID="{942B22BF-A410-4B05-907C-72F38DBF34E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EB1D8-0BF8-4263-8800-95E8985D3CC3}" type="pres">
      <dgm:prSet presAssocID="{942B22BF-A410-4B05-907C-72F38DBF34E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AE0166DA-9AB3-42EC-8321-F7BEC6983E7A}" type="presOf" srcId="{BB47568A-3B6E-41B6-9732-6A5915EEF2E2}" destId="{7D512C88-9E75-4BB5-B297-D84E27B83F9F}" srcOrd="0" destOrd="0" presId="urn:microsoft.com/office/officeart/2005/8/layout/chevron2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EA146E54-149D-4DF5-8505-36BB82452C5A}" type="presOf" srcId="{54C5ADE1-812E-4298-A821-B2770137D22A}" destId="{5BE1741A-31AB-49C7-BBB9-17048400F0B3}" srcOrd="0" destOrd="0" presId="urn:microsoft.com/office/officeart/2005/8/layout/chevron2"/>
    <dgm:cxn modelId="{8D9AC433-8211-4E66-AE2D-E3BF799B4474}" type="presOf" srcId="{942B22BF-A410-4B05-907C-72F38DBF34E5}" destId="{24EAAECF-B7AF-4C64-A740-60FEF886795C}" srcOrd="0" destOrd="0" presId="urn:microsoft.com/office/officeart/2005/8/layout/chevron2"/>
    <dgm:cxn modelId="{41B98741-AB8C-43A8-8B52-9979358EDF2F}" type="presOf" srcId="{0970E5E0-1B61-45DB-A4E4-F2182B6EFA49}" destId="{75604D26-8377-4B8B-AC20-983F51702F76}" srcOrd="0" destOrd="0" presId="urn:microsoft.com/office/officeart/2005/8/layout/chevron2"/>
    <dgm:cxn modelId="{49543A7C-4DF5-42C4-B54B-08E8A292D1D0}" type="presOf" srcId="{9E9AB031-32BC-49C1-BECF-8C7374B336A8}" destId="{4C720786-CD0F-4B01-9C54-52A2D3B3891A}" srcOrd="0" destOrd="0" presId="urn:microsoft.com/office/officeart/2005/8/layout/chevron2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22203898-2E22-4C46-A94E-0F1BDE45CEC7}" type="presOf" srcId="{67152304-62A2-4480-BB0F-7312C6C166BD}" destId="{75AEB1D8-0BF8-4263-8800-95E8985D3CC3}" srcOrd="0" destOrd="0" presId="urn:microsoft.com/office/officeart/2005/8/layout/chevron2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2CED2112-F741-4F2A-A82F-E7E666EEDAD8}" type="presOf" srcId="{BAE28226-7DE8-4753-8F49-6B7FE4321F5E}" destId="{D0B6C5D0-1DF6-4822-8B10-3810AF366E2A}" srcOrd="0" destOrd="0" presId="urn:microsoft.com/office/officeart/2005/8/layout/chevron2"/>
    <dgm:cxn modelId="{CEBA9D87-FCFF-4AB5-9FD9-7B4149392733}" type="presOf" srcId="{CE00F5CB-A690-4EF8-AA00-43AE7B383577}" destId="{BCF41435-2819-43BC-9FE4-E114365F3B56}" srcOrd="0" destOrd="0" presId="urn:microsoft.com/office/officeart/2005/8/layout/chevron2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A23CD79-8A8F-4300-9992-51F1E96A2CC0}" type="presOf" srcId="{58C4DE59-49B3-4E65-B2B6-756426C8B5A3}" destId="{1B1DFB7F-9975-4C1F-A29D-28D02B14EF80}" srcOrd="0" destOrd="0" presId="urn:microsoft.com/office/officeart/2005/8/layout/chevron2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4431A7B6-0121-46AD-8D20-DC1D694E71FA}" type="presParOf" srcId="{BCF41435-2819-43BC-9FE4-E114365F3B56}" destId="{91D432DE-0914-466A-9A54-9F58FA4FB8E2}" srcOrd="0" destOrd="0" presId="urn:microsoft.com/office/officeart/2005/8/layout/chevron2"/>
    <dgm:cxn modelId="{A9E49F4B-BFD1-4A90-B7F3-C03209263165}" type="presParOf" srcId="{91D432DE-0914-466A-9A54-9F58FA4FB8E2}" destId="{5BE1741A-31AB-49C7-BBB9-17048400F0B3}" srcOrd="0" destOrd="0" presId="urn:microsoft.com/office/officeart/2005/8/layout/chevron2"/>
    <dgm:cxn modelId="{2F2C0DC1-49D8-4AAC-AF0C-65847AC3B24F}" type="presParOf" srcId="{91D432DE-0914-466A-9A54-9F58FA4FB8E2}" destId="{4C720786-CD0F-4B01-9C54-52A2D3B3891A}" srcOrd="1" destOrd="0" presId="urn:microsoft.com/office/officeart/2005/8/layout/chevron2"/>
    <dgm:cxn modelId="{F7825543-A53C-447F-83D2-459615677922}" type="presParOf" srcId="{BCF41435-2819-43BC-9FE4-E114365F3B56}" destId="{D73EAC5E-666A-4FA4-B4B0-0CAC8F9DAABB}" srcOrd="1" destOrd="0" presId="urn:microsoft.com/office/officeart/2005/8/layout/chevron2"/>
    <dgm:cxn modelId="{5E0E468C-669A-47AE-917A-857884D360BF}" type="presParOf" srcId="{BCF41435-2819-43BC-9FE4-E114365F3B56}" destId="{EEF2B9B8-9D60-40F8-9CB0-FDC7D1530A28}" srcOrd="2" destOrd="0" presId="urn:microsoft.com/office/officeart/2005/8/layout/chevron2"/>
    <dgm:cxn modelId="{4D8EBB33-F3F2-4AB1-8547-807DE623EB25}" type="presParOf" srcId="{EEF2B9B8-9D60-40F8-9CB0-FDC7D1530A28}" destId="{7D512C88-9E75-4BB5-B297-D84E27B83F9F}" srcOrd="0" destOrd="0" presId="urn:microsoft.com/office/officeart/2005/8/layout/chevron2"/>
    <dgm:cxn modelId="{6391221F-7C5F-4665-BE70-601761565CF6}" type="presParOf" srcId="{EEF2B9B8-9D60-40F8-9CB0-FDC7D1530A28}" destId="{1B1DFB7F-9975-4C1F-A29D-28D02B14EF80}" srcOrd="1" destOrd="0" presId="urn:microsoft.com/office/officeart/2005/8/layout/chevron2"/>
    <dgm:cxn modelId="{3CC8E147-1567-45C9-AF38-16CFFFA4DCAB}" type="presParOf" srcId="{BCF41435-2819-43BC-9FE4-E114365F3B56}" destId="{E2C66ED5-6E15-4526-9265-EB80D1AFFCFB}" srcOrd="3" destOrd="0" presId="urn:microsoft.com/office/officeart/2005/8/layout/chevron2"/>
    <dgm:cxn modelId="{182E7648-CBEA-4563-9006-4F72B0D04DA0}" type="presParOf" srcId="{BCF41435-2819-43BC-9FE4-E114365F3B56}" destId="{574ECFF0-C016-433F-BE5D-876784883F1A}" srcOrd="4" destOrd="0" presId="urn:microsoft.com/office/officeart/2005/8/layout/chevron2"/>
    <dgm:cxn modelId="{364D6932-21C4-49A2-A5B5-292B6977C123}" type="presParOf" srcId="{574ECFF0-C016-433F-BE5D-876784883F1A}" destId="{75604D26-8377-4B8B-AC20-983F51702F76}" srcOrd="0" destOrd="0" presId="urn:microsoft.com/office/officeart/2005/8/layout/chevron2"/>
    <dgm:cxn modelId="{2717526F-A07B-4D0A-B51A-D7EF3433F585}" type="presParOf" srcId="{574ECFF0-C016-433F-BE5D-876784883F1A}" destId="{D0B6C5D0-1DF6-4822-8B10-3810AF366E2A}" srcOrd="1" destOrd="0" presId="urn:microsoft.com/office/officeart/2005/8/layout/chevron2"/>
    <dgm:cxn modelId="{27A0185C-EA25-4229-B90B-7045EF994BA5}" type="presParOf" srcId="{BCF41435-2819-43BC-9FE4-E114365F3B56}" destId="{C1369DF1-1ABB-4540-B037-9D00711A706E}" srcOrd="5" destOrd="0" presId="urn:microsoft.com/office/officeart/2005/8/layout/chevron2"/>
    <dgm:cxn modelId="{1BE9C79A-D9B5-4E83-99E5-3F3062F453F8}" type="presParOf" srcId="{BCF41435-2819-43BC-9FE4-E114365F3B56}" destId="{B7B364D3-4BEA-499A-B0F3-878480D8FB65}" srcOrd="6" destOrd="0" presId="urn:microsoft.com/office/officeart/2005/8/layout/chevron2"/>
    <dgm:cxn modelId="{9685C283-FB24-4DEA-A7C5-A3DF60D43E64}" type="presParOf" srcId="{B7B364D3-4BEA-499A-B0F3-878480D8FB65}" destId="{24EAAECF-B7AF-4C64-A740-60FEF886795C}" srcOrd="0" destOrd="0" presId="urn:microsoft.com/office/officeart/2005/8/layout/chevron2"/>
    <dgm:cxn modelId="{7EC111E9-F5EF-44D8-B339-F7DF3BB2CAA2}" type="presParOf" srcId="{B7B364D3-4BEA-499A-B0F3-878480D8FB65}" destId="{75AEB1D8-0BF8-4263-8800-95E8985D3C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61364" y="2404944"/>
          <a:ext cx="1975818" cy="1975818"/>
        </a:xfrm>
        <a:prstGeom prst="leftCircularArrow">
          <a:avLst>
            <a:gd name="adj1" fmla="val 2276"/>
            <a:gd name="adj2" fmla="val 274361"/>
            <a:gd name="adj3" fmla="val 2049871"/>
            <a:gd name="adj4" fmla="val 9024489"/>
            <a:gd name="adj5" fmla="val 2655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78820" y="3257159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6378" y="3274717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91" y="445345"/>
        <a:ext cx="1125924" cy="853276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1117" y="445345"/>
        <a:ext cx="1125924" cy="853276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418798"/>
          <a:ext cx="1179018" cy="906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1743" y="445345"/>
        <a:ext cx="1125924" cy="853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5EF57-307A-43C8-8ECA-4E4322153777}">
      <dsp:nvSpPr>
        <dsp:cNvPr id="0" name=""/>
        <dsp:cNvSpPr/>
      </dsp:nvSpPr>
      <dsp:spPr>
        <a:xfrm>
          <a:off x="3220542" y="203762"/>
          <a:ext cx="6574796" cy="10472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altLang="zh-CN" sz="20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20542" y="334663"/>
        <a:ext cx="6182094" cy="785404"/>
      </dsp:txXfrm>
    </dsp:sp>
    <dsp:sp modelId="{6A1A3DCA-A819-45E8-AE5B-3C4B633FD574}">
      <dsp:nvSpPr>
        <dsp:cNvPr id="0" name=""/>
        <dsp:cNvSpPr/>
      </dsp:nvSpPr>
      <dsp:spPr>
        <a:xfrm>
          <a:off x="1038810" y="344482"/>
          <a:ext cx="2066704" cy="766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76225" y="381897"/>
        <a:ext cx="1991874" cy="691628"/>
      </dsp:txXfrm>
    </dsp:sp>
    <dsp:sp modelId="{608BD255-0184-476F-AF9E-EC3422C6E1F9}">
      <dsp:nvSpPr>
        <dsp:cNvPr id="0" name=""/>
        <dsp:cNvSpPr/>
      </dsp:nvSpPr>
      <dsp:spPr>
        <a:xfrm>
          <a:off x="3299684" y="1183009"/>
          <a:ext cx="6713486" cy="16973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99684" y="1395173"/>
        <a:ext cx="6076995" cy="1272982"/>
      </dsp:txXfrm>
    </dsp:sp>
    <dsp:sp modelId="{BE32D75B-6649-43C6-8B39-FB4895679A16}">
      <dsp:nvSpPr>
        <dsp:cNvPr id="0" name=""/>
        <dsp:cNvSpPr/>
      </dsp:nvSpPr>
      <dsp:spPr>
        <a:xfrm>
          <a:off x="880773" y="1612878"/>
          <a:ext cx="2435457" cy="10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0514" y="1662619"/>
        <a:ext cx="2335975" cy="9194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741A-31AB-49C7-BBB9-17048400F0B3}">
      <dsp:nvSpPr>
        <dsp:cNvPr id="0" name=""/>
        <dsp:cNvSpPr/>
      </dsp:nvSpPr>
      <dsp:spPr>
        <a:xfrm rot="5400000">
          <a:off x="-227169" y="236091"/>
          <a:ext cx="1284741" cy="830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200" b="1" kern="1200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424122"/>
        <a:ext cx="830401" cy="454340"/>
      </dsp:txXfrm>
    </dsp:sp>
    <dsp:sp modelId="{4C720786-CD0F-4B01-9C54-52A2D3B3891A}">
      <dsp:nvSpPr>
        <dsp:cNvPr id="0" name=""/>
        <dsp:cNvSpPr/>
      </dsp:nvSpPr>
      <dsp:spPr>
        <a:xfrm rot="5400000">
          <a:off x="4326239" y="-3458784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44904"/>
        <a:ext cx="7735163" cy="769408"/>
      </dsp:txXfrm>
    </dsp:sp>
    <dsp:sp modelId="{7D512C88-9E75-4BB5-B297-D84E27B83F9F}">
      <dsp:nvSpPr>
        <dsp:cNvPr id="0" name=""/>
        <dsp:cNvSpPr/>
      </dsp:nvSpPr>
      <dsp:spPr>
        <a:xfrm rot="5400000">
          <a:off x="-210283" y="1352093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1573896"/>
        <a:ext cx="864173" cy="420568"/>
      </dsp:txXfrm>
    </dsp:sp>
    <dsp:sp modelId="{1B1DFB7F-9975-4C1F-A29D-28D02B14EF80}">
      <dsp:nvSpPr>
        <dsp:cNvPr id="0" name=""/>
        <dsp:cNvSpPr/>
      </dsp:nvSpPr>
      <dsp:spPr>
        <a:xfrm rot="5400000">
          <a:off x="4326239" y="-2320256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1183432"/>
        <a:ext cx="7735163" cy="769408"/>
      </dsp:txXfrm>
    </dsp:sp>
    <dsp:sp modelId="{75604D26-8377-4B8B-AC20-983F51702F76}">
      <dsp:nvSpPr>
        <dsp:cNvPr id="0" name=""/>
        <dsp:cNvSpPr/>
      </dsp:nvSpPr>
      <dsp:spPr>
        <a:xfrm rot="5400000">
          <a:off x="-210283" y="2490621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2712424"/>
        <a:ext cx="864173" cy="420568"/>
      </dsp:txXfrm>
    </dsp:sp>
    <dsp:sp modelId="{D0B6C5D0-1DF6-4822-8B10-3810AF366E2A}">
      <dsp:nvSpPr>
        <dsp:cNvPr id="0" name=""/>
        <dsp:cNvSpPr/>
      </dsp:nvSpPr>
      <dsp:spPr>
        <a:xfrm rot="5400000">
          <a:off x="4326239" y="-1181728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sz="1800" b="1" kern="1200" dirty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2321960"/>
        <a:ext cx="7735163" cy="769408"/>
      </dsp:txXfrm>
    </dsp:sp>
    <dsp:sp modelId="{24EAAECF-B7AF-4C64-A740-60FEF886795C}">
      <dsp:nvSpPr>
        <dsp:cNvPr id="0" name=""/>
        <dsp:cNvSpPr/>
      </dsp:nvSpPr>
      <dsp:spPr>
        <a:xfrm rot="5400000">
          <a:off x="-210283" y="3629149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" y="3850952"/>
        <a:ext cx="864173" cy="420568"/>
      </dsp:txXfrm>
    </dsp:sp>
    <dsp:sp modelId="{75AEB1D8-0BF8-4263-8800-95E8985D3CC3}">
      <dsp:nvSpPr>
        <dsp:cNvPr id="0" name=""/>
        <dsp:cNvSpPr/>
      </dsp:nvSpPr>
      <dsp:spPr>
        <a:xfrm rot="5400000">
          <a:off x="4326239" y="-43200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sz="1800" b="1" kern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sz="1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4174" y="3460488"/>
        <a:ext cx="7735163" cy="76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D52FD-FC6E-4E04-810D-56F0AB575A8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8BB32-3D89-4157-9505-CC7FDE870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4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700808"/>
            <a:ext cx="7772400" cy="23876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xmlns="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xmlns="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02A3087-0ACC-4542-B3B8-D64C8402FD94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58A1CEA-D1FB-DE40-982F-176E5C42CBBA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xmlns="" id="{193C6E29-0896-9849-8AA1-47C6C0EC3C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9" name="Picture 28" descr="校徽">
                <a:extLst>
                  <a:ext uri="{FF2B5EF4-FFF2-40B4-BE49-F238E27FC236}">
                    <a16:creationId xmlns:a16="http://schemas.microsoft.com/office/drawing/2014/main" xmlns="" id="{06C89E0B-ED6D-634F-A776-68ADA032E80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Line 23">
              <a:extLst>
                <a:ext uri="{FF2B5EF4-FFF2-40B4-BE49-F238E27FC236}">
                  <a16:creationId xmlns:a16="http://schemas.microsoft.com/office/drawing/2014/main" xmlns="" id="{D81DBFB1-06E4-1440-A9C6-8DB3C8BFA1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7544347-3565-7144-8CD0-84B7D32FB929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03C4800-8CB3-CB47-AB93-28CE098BA5A6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335C343B-5A65-7641-84AC-C3300FE93301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xmlns="" id="{9CF40460-2F5A-9347-9BEB-CCEF57CBA8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9" name="Picture 28" descr="校徽">
                <a:extLst>
                  <a:ext uri="{FF2B5EF4-FFF2-40B4-BE49-F238E27FC236}">
                    <a16:creationId xmlns:a16="http://schemas.microsoft.com/office/drawing/2014/main" xmlns="" id="{FE7DCCFF-2E1F-A245-AB49-32C0D41FE26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Line 23">
              <a:extLst>
                <a:ext uri="{FF2B5EF4-FFF2-40B4-BE49-F238E27FC236}">
                  <a16:creationId xmlns:a16="http://schemas.microsoft.com/office/drawing/2014/main" xmlns="" id="{B1363C2A-9476-B245-B499-639115657B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D538AF03-3E89-D649-BB50-846C07C9F8B7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21EA6DB4-0CD1-A54C-967E-566E298CF516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75DC95F1-A726-8B4B-A45F-687657B81DBB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6" name="Oval 13">
                <a:extLst>
                  <a:ext uri="{FF2B5EF4-FFF2-40B4-BE49-F238E27FC236}">
                    <a16:creationId xmlns:a16="http://schemas.microsoft.com/office/drawing/2014/main" xmlns="" id="{AB37CD28-1AB2-CB44-A25C-AA9CB34840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7" name="Picture 36" descr="校徽">
                <a:extLst>
                  <a:ext uri="{FF2B5EF4-FFF2-40B4-BE49-F238E27FC236}">
                    <a16:creationId xmlns:a16="http://schemas.microsoft.com/office/drawing/2014/main" xmlns="" id="{13FF48AE-CE5B-4349-A15E-44221B3245D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" name="Line 23">
              <a:extLst>
                <a:ext uri="{FF2B5EF4-FFF2-40B4-BE49-F238E27FC236}">
                  <a16:creationId xmlns:a16="http://schemas.microsoft.com/office/drawing/2014/main" xmlns="" id="{2BBE95F6-6BCD-1E4D-BC6D-8E5E89B182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D49ACE11-2C5B-EB40-BB4A-B28666AB9DF2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DD47FC1F-5BFB-E643-A292-3E7AE1F243EF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C0B6B956-AA13-674B-8464-ED2B56F6CEB4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1" name="Oval 13">
                <a:extLst>
                  <a:ext uri="{FF2B5EF4-FFF2-40B4-BE49-F238E27FC236}">
                    <a16:creationId xmlns:a16="http://schemas.microsoft.com/office/drawing/2014/main" xmlns="" id="{31956335-0EA9-724C-A0CF-ADB18959D3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2" name="Picture 31" descr="校徽">
                <a:extLst>
                  <a:ext uri="{FF2B5EF4-FFF2-40B4-BE49-F238E27FC236}">
                    <a16:creationId xmlns:a16="http://schemas.microsoft.com/office/drawing/2014/main" xmlns="" id="{82A7F5CE-3B88-C842-933B-9C923950E83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Line 23">
              <a:extLst>
                <a:ext uri="{FF2B5EF4-FFF2-40B4-BE49-F238E27FC236}">
                  <a16:creationId xmlns:a16="http://schemas.microsoft.com/office/drawing/2014/main" xmlns="" id="{D4450F4F-4DB7-FF49-AA4C-EDE6E2F3959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4641A94-ECE2-144E-84F4-A6069152DB1B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EDA01CD-F7B4-D645-B85C-262C1A0572ED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4EC73809-3782-4B46-8B66-EB0D606AEB5B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xmlns="" id="{9C965285-3F00-924D-A892-5EC7C42AD6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xmlns="" id="{1FB2580B-F49D-9C43-A57D-C3D4D1AC53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xmlns="" id="{62567300-D208-8C44-AC21-3CBD13B3B0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8AE5EEE-09C3-0C41-9D95-388A42195048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60BA948-D633-B142-8E59-E9C345362D90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6C9D6710-944F-CB41-9664-16E9B5553911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1" name="Oval 13">
                <a:extLst>
                  <a:ext uri="{FF2B5EF4-FFF2-40B4-BE49-F238E27FC236}">
                    <a16:creationId xmlns:a16="http://schemas.microsoft.com/office/drawing/2014/main" xmlns="" id="{A46BD6B5-0154-4449-B1A5-4C6A9842E7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2" name="Picture 31" descr="校徽">
                <a:extLst>
                  <a:ext uri="{FF2B5EF4-FFF2-40B4-BE49-F238E27FC236}">
                    <a16:creationId xmlns:a16="http://schemas.microsoft.com/office/drawing/2014/main" xmlns="" id="{FF1E880C-EA85-094B-AB4E-FC0684F9A8F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Line 23">
              <a:extLst>
                <a:ext uri="{FF2B5EF4-FFF2-40B4-BE49-F238E27FC236}">
                  <a16:creationId xmlns:a16="http://schemas.microsoft.com/office/drawing/2014/main" xmlns="" id="{150475E9-8657-2C4A-904F-8187D4F7EA5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45246064-E503-EB40-8CC3-558D5CABB655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9615478-E777-8449-8CB0-BC83C9E1D278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BF81E8C5-7157-844A-A327-EDA5A6D77F2D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30" name="Oval 13">
                <a:extLst>
                  <a:ext uri="{FF2B5EF4-FFF2-40B4-BE49-F238E27FC236}">
                    <a16:creationId xmlns:a16="http://schemas.microsoft.com/office/drawing/2014/main" xmlns="" id="{89BFCDC3-FA1B-0844-98B9-E9E42B3D6B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1" name="Picture 30" descr="校徽">
                <a:extLst>
                  <a:ext uri="{FF2B5EF4-FFF2-40B4-BE49-F238E27FC236}">
                    <a16:creationId xmlns:a16="http://schemas.microsoft.com/office/drawing/2014/main" xmlns="" id="{65C0F315-D017-BE4A-8FCC-89D857F4AFB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Line 23">
              <a:extLst>
                <a:ext uri="{FF2B5EF4-FFF2-40B4-BE49-F238E27FC236}">
                  <a16:creationId xmlns:a16="http://schemas.microsoft.com/office/drawing/2014/main" xmlns="" id="{ABB30F0E-4799-5144-85BC-283E077363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0D29245-BDEA-E14F-A976-DE856A531F2A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C029DC1-1865-D140-BDE2-C6A7EF183329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E05D2D6-F0CA-2041-805D-3031846AB86A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xmlns="" id="{AD6401BD-33D7-8F49-A4D9-F92E27EA90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xmlns="" id="{17155840-2CE5-DF48-8350-1F664A17C30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xmlns="" id="{93E737B1-368E-A74C-83F5-84E33A2971D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FEA27F76-71F6-F148-AB98-B130563394DC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C1937C2-62BC-9B42-BABA-3B68EAEBA34D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0D7DF4D3-B708-F347-915D-155EBFA0473A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xmlns="" id="{742F3AD7-A34C-E84C-9277-74AA9C4A88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xmlns="" id="{7E6E8B95-9A11-7A49-8BF0-BC31BAEA73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xmlns="" id="{4D844243-5F6A-F941-BFC4-2A46D5D8E8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E3EB533-A85A-034A-A425-F1C05C38DF24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E864F05-14CF-CD47-8E58-6B1D9E695619}"/>
              </a:ext>
            </a:extLst>
          </p:cNvPr>
          <p:cNvGrpSpPr/>
          <p:nvPr userDrawn="1"/>
        </p:nvGrpSpPr>
        <p:grpSpPr>
          <a:xfrm>
            <a:off x="0" y="0"/>
            <a:ext cx="9144000" cy="1231691"/>
            <a:chOff x="0" y="0"/>
            <a:chExt cx="9144000" cy="12316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BED7158-59CE-0D4E-A8B5-D88AAF196176}"/>
                </a:ext>
              </a:extLst>
            </p:cNvPr>
            <p:cNvGrpSpPr/>
            <p:nvPr userDrawn="1"/>
          </p:nvGrpSpPr>
          <p:grpSpPr>
            <a:xfrm>
              <a:off x="7644126" y="0"/>
              <a:ext cx="1224136" cy="1231691"/>
              <a:chOff x="6853237" y="320137"/>
              <a:chExt cx="1266825" cy="1274762"/>
            </a:xfrm>
          </p:grpSpPr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xmlns="" id="{3BB0C000-1433-6B43-A519-B84F70C9F0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53237" y="320137"/>
                <a:ext cx="1266825" cy="12747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30" name="Picture 29" descr="校徽">
                <a:extLst>
                  <a:ext uri="{FF2B5EF4-FFF2-40B4-BE49-F238E27FC236}">
                    <a16:creationId xmlns:a16="http://schemas.microsoft.com/office/drawing/2014/main" xmlns="" id="{2B97ADF3-3D86-3A42-9C1C-1F0C09B5E0C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9593" y="387605"/>
                <a:ext cx="1060276" cy="1047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Line 23">
              <a:extLst>
                <a:ext uri="{FF2B5EF4-FFF2-40B4-BE49-F238E27FC236}">
                  <a16:creationId xmlns:a16="http://schemas.microsoft.com/office/drawing/2014/main" xmlns="" id="{5E30B5EF-6A1D-3643-86E9-357FF758C67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45781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E1E2281A-7C2A-F84A-9D44-BB50BF52C2C8}"/>
                </a:ext>
              </a:extLst>
            </p:cNvPr>
            <p:cNvSpPr/>
            <p:nvPr userDrawn="1"/>
          </p:nvSpPr>
          <p:spPr>
            <a:xfrm>
              <a:off x="5319598" y="582251"/>
              <a:ext cx="23435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7E318E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Tsinghua High School</a:t>
              </a: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0.png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19671" y="1355576"/>
            <a:ext cx="6998859" cy="38378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 Sales 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Various Techniques</a:t>
            </a:r>
          </a:p>
          <a:p>
            <a:pPr lvl="0" algn="ctr" eaLnBrk="1" hangingPunct="1"/>
            <a:endParaRPr lang="en-US" altLang="zh-CN" sz="3600" dirty="0"/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  <a:endParaRPr lang="en-US" altLang="zh-CN" sz="36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832289" y="4962589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76865"/>
            <a:ext cx="9144000" cy="136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entropy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(E(x) as the following) is used to measure the information we can get from a particular variable. Apply the information entropy to the calculation of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will further help us to sift out the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9213" y="2852936"/>
            <a:ext cx="2485573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3068960"/>
            <a:ext cx="352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The calculation of information entropy is based on the variables’ relationship with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Category Convert and Click Rate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, both of which represent the cell phones’ sales volume. The calculation of information gain of ROM is given here as an example.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21108"/>
              </p:ext>
            </p:extLst>
          </p:nvPr>
        </p:nvGraphicFramePr>
        <p:xfrm>
          <a:off x="3779912" y="3786713"/>
          <a:ext cx="5040557" cy="266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6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6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6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0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23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17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55935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60" y="904277"/>
            <a:ext cx="790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Compare the information gain across all the variables, and we can thus rank the most important ones.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3421"/>
              </p:ext>
            </p:extLst>
          </p:nvPr>
        </p:nvGraphicFramePr>
        <p:xfrm>
          <a:off x="323528" y="2924944"/>
          <a:ext cx="41317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7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07173"/>
              </p:ext>
            </p:extLst>
          </p:nvPr>
        </p:nvGraphicFramePr>
        <p:xfrm>
          <a:off x="4572000" y="2924944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27982"/>
              </p:ext>
            </p:extLst>
          </p:nvPr>
        </p:nvGraphicFramePr>
        <p:xfrm>
          <a:off x="4572000" y="3875323"/>
          <a:ext cx="423210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870534"/>
            <a:ext cx="7976271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132856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19468" y="4433603"/>
            <a:ext cx="918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4030" y="3626403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0110" y="3508708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46674" y="1153085"/>
            <a:ext cx="918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processes the data again,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00756" y="5749665"/>
            <a:ext cx="3481987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KNN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291910" y="490454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3408"/>
              </p:ext>
            </p:extLst>
          </p:nvPr>
        </p:nvGraphicFramePr>
        <p:xfrm>
          <a:off x="4517411" y="5045467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38675" y="813004"/>
            <a:ext cx="7405895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32" y="1704940"/>
            <a:ext cx="6703363" cy="1858643"/>
            <a:chOff x="1621316" y="1791063"/>
            <a:chExt cx="7069953" cy="244056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6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644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Target Layer (RAM)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23213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4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4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782507" y="2384678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890184" y="2966330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365135" y="3260474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921233" y="4111448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4067944" y="2132856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01042" y="3135694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766" y="3681888"/>
            <a:ext cx="3463852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7974EF-16C5-2B4E-9540-D77E57BE3181}"/>
              </a:ext>
            </a:extLst>
          </p:cNvPr>
          <p:cNvSpPr/>
          <p:nvPr/>
        </p:nvSpPr>
        <p:spPr>
          <a:xfrm>
            <a:off x="1259632" y="1700808"/>
            <a:ext cx="66247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81204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4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73635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943" y="5364152"/>
            <a:ext cx="8698609" cy="131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is decreasing rapidly.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03" y="239417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61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156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400" b="1" dirty="0" smtClean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400" b="1" dirty="0" smtClean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1823" y="6011429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03151"/>
              </p:ext>
            </p:extLst>
          </p:nvPr>
        </p:nvGraphicFramePr>
        <p:xfrm>
          <a:off x="3786369" y="-11875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7333" t="26305"/>
          <a:stretch/>
        </p:blipFill>
        <p:spPr>
          <a:xfrm>
            <a:off x="683568" y="2593724"/>
            <a:ext cx="8158689" cy="343313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98147" y="2692820"/>
            <a:ext cx="1570308" cy="3231945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16821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6373" y="3428779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281615" y="4092567"/>
            <a:ext cx="2880320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4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366353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079"/>
          <p:cNvSpPr>
            <a:spLocks noChangeArrowheads="1"/>
          </p:cNvSpPr>
          <p:nvPr/>
        </p:nvSpPr>
        <p:spPr bwMode="auto">
          <a:xfrm>
            <a:off x="1241497" y="2461960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080"/>
          <p:cNvSpPr txBox="1">
            <a:spLocks noChangeArrowheads="1"/>
          </p:cNvSpPr>
          <p:nvPr/>
        </p:nvSpPr>
        <p:spPr bwMode="auto">
          <a:xfrm>
            <a:off x="3349174" y="3043612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3088"/>
          <p:cNvSpPr>
            <a:spLocks noChangeArrowheads="1"/>
          </p:cNvSpPr>
          <p:nvPr/>
        </p:nvSpPr>
        <p:spPr bwMode="auto">
          <a:xfrm>
            <a:off x="380223" y="4188730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3087"/>
          <p:cNvSpPr>
            <a:spLocks noChangeArrowheads="1"/>
          </p:cNvSpPr>
          <p:nvPr/>
        </p:nvSpPr>
        <p:spPr bwMode="auto">
          <a:xfrm>
            <a:off x="3526934" y="2210138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3212976"/>
            <a:ext cx="383378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12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7B7023-154B-8545-9D59-E6B4DA84287B}"/>
              </a:ext>
            </a:extLst>
          </p:cNvPr>
          <p:cNvSpPr/>
          <p:nvPr/>
        </p:nvSpPr>
        <p:spPr>
          <a:xfrm>
            <a:off x="323528" y="-22861"/>
            <a:ext cx="3786614" cy="783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72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6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9" y="3067894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3079"/>
          <p:cNvSpPr>
            <a:spLocks noChangeArrowheads="1"/>
          </p:cNvSpPr>
          <p:nvPr/>
        </p:nvSpPr>
        <p:spPr bwMode="auto">
          <a:xfrm>
            <a:off x="1115616" y="2527165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 dirty="0">
              <a:solidFill>
                <a:srgbClr val="7030A0"/>
              </a:solidFill>
              <a:highlight>
                <a:srgbClr val="800080"/>
              </a:highlight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3080"/>
          <p:cNvSpPr txBox="1">
            <a:spLocks noChangeArrowheads="1"/>
          </p:cNvSpPr>
          <p:nvPr/>
        </p:nvSpPr>
        <p:spPr bwMode="auto">
          <a:xfrm>
            <a:off x="3223295" y="3212976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" name="直接连接符 3084"/>
          <p:cNvSpPr>
            <a:spLocks noChangeShapeType="1"/>
          </p:cNvSpPr>
          <p:nvPr/>
        </p:nvSpPr>
        <p:spPr bwMode="auto">
          <a:xfrm>
            <a:off x="4698244" y="3402961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3088"/>
          <p:cNvSpPr>
            <a:spLocks noChangeArrowheads="1"/>
          </p:cNvSpPr>
          <p:nvPr/>
        </p:nvSpPr>
        <p:spPr bwMode="auto">
          <a:xfrm>
            <a:off x="254342" y="4253935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7"/>
          <p:cNvSpPr>
            <a:spLocks noChangeArrowheads="1"/>
          </p:cNvSpPr>
          <p:nvPr/>
        </p:nvSpPr>
        <p:spPr bwMode="auto">
          <a:xfrm>
            <a:off x="3401053" y="2275343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8442" y="3396549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779439" y="4055224"/>
            <a:ext cx="3980938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significance</a:t>
            </a:r>
            <a:endParaRPr lang="zh-CN" altLang="en-US" sz="19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30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12577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33699"/>
              </p:ext>
            </p:extLst>
          </p:nvPr>
        </p:nvGraphicFramePr>
        <p:xfrm>
          <a:off x="285750" y="1556792"/>
          <a:ext cx="8572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itchFamily="18" charset="0"/>
                          <a:cs typeface="Times New Roman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1400"/>
            <a:ext cx="7416824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467544" y="3140968"/>
          <a:ext cx="5237620" cy="352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91683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Phones of middle display resolution, low or high recording resolution, high camera resolution and middle price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are more popular with customers. High RAM, ROM and CPU harvests high Category Click Rate.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3212976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 of middle battery capacity, gold or white color and high camera resolution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is the best model predicted. The graph on the left shows the direct conclusion gained by weigh-determining process.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05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2383776417"/>
              </p:ext>
            </p:extLst>
          </p:nvPr>
        </p:nvGraphicFramePr>
        <p:xfrm>
          <a:off x="-900608" y="1700808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Strengthen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7301031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2617" y="1820201"/>
            <a:ext cx="3240360" cy="95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  <a:endParaRPr lang="zh-CN" altLang="en-US" sz="48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1173996" y="3140968"/>
            <a:ext cx="68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Lingwei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Cao, Cheng Qian,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Zhaoyang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Tian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09038" y="3861048"/>
            <a:ext cx="3607520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Tsinghua High School</a:t>
            </a:r>
          </a:p>
        </p:txBody>
      </p:sp>
      <p:sp>
        <p:nvSpPr>
          <p:cNvPr id="14" name="矩形 13"/>
          <p:cNvSpPr/>
          <p:nvPr/>
        </p:nvSpPr>
        <p:spPr>
          <a:xfrm>
            <a:off x="1952754" y="4725144"/>
            <a:ext cx="5320087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Advisor: </a:t>
            </a:r>
            <a:r>
              <a:rPr lang="en-US" altLang="zh-CN" sz="2800" b="1" dirty="0" err="1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Hao</a:t>
            </a:r>
            <a:r>
              <a:rPr lang="en-US" altLang="zh-CN" sz="2800" b="1" dirty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Wu, </a:t>
            </a:r>
            <a:r>
              <a:rPr lang="en-US" altLang="zh-CN" sz="2800" b="1" dirty="0" err="1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Dianjun</a:t>
            </a:r>
            <a:r>
              <a:rPr lang="en-US" altLang="zh-CN" sz="2800" b="1" dirty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7715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1960" y="1340768"/>
            <a:ext cx="225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0858" y="2569388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7308" y="201279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9035" y="3275531"/>
            <a:ext cx="37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9055" y="4541550"/>
            <a:ext cx="33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promoting sales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169729" y="1667563"/>
            <a:ext cx="432048" cy="1152128"/>
          </a:xfrm>
          <a:prstGeom prst="rightBrace">
            <a:avLst>
              <a:gd name="adj1" fmla="val 45682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7" idx="2"/>
            <a:endCxn id="8" idx="0"/>
          </p:cNvCxnSpPr>
          <p:nvPr/>
        </p:nvCxnSpPr>
        <p:spPr>
          <a:xfrm>
            <a:off x="6163232" y="2474459"/>
            <a:ext cx="0" cy="801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5" y="3442127"/>
            <a:ext cx="3531189" cy="23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6163232" y="3737196"/>
            <a:ext cx="0" cy="8043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</p:cNvCxnSpPr>
          <p:nvPr/>
        </p:nvCxnSpPr>
        <p:spPr>
          <a:xfrm rot="5400000">
            <a:off x="4909799" y="4166410"/>
            <a:ext cx="416629" cy="20902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89055" y="541984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>
            <a:cxnSpLocks/>
          </p:cNvCxnSpPr>
          <p:nvPr/>
        </p:nvCxnSpPr>
        <p:spPr>
          <a:xfrm>
            <a:off x="5228727" y="3818995"/>
            <a:ext cx="1644236" cy="95812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3"/>
          <p:cNvGrpSpPr/>
          <p:nvPr/>
        </p:nvGrpSpPr>
        <p:grpSpPr>
          <a:xfrm>
            <a:off x="646786" y="4664462"/>
            <a:ext cx="8029670" cy="2048712"/>
            <a:chOff x="974380" y="4932017"/>
            <a:chExt cx="8029670" cy="2048712"/>
          </a:xfrm>
        </p:grpSpPr>
        <p:sp>
          <p:nvSpPr>
            <p:cNvPr id="9" name="Shape 1704"/>
            <p:cNvSpPr/>
            <p:nvPr/>
          </p:nvSpPr>
          <p:spPr>
            <a:xfrm>
              <a:off x="6913313" y="4932017"/>
              <a:ext cx="2090737" cy="2024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1711"/>
            <p:cNvSpPr/>
            <p:nvPr/>
          </p:nvSpPr>
          <p:spPr>
            <a:xfrm>
              <a:off x="6582991" y="522640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67979" y="5329413"/>
              <a:ext cx="546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4380" y="6208247"/>
              <a:ext cx="5914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hape 1711"/>
            <p:cNvSpPr/>
            <p:nvPr/>
          </p:nvSpPr>
          <p:spPr>
            <a:xfrm>
              <a:off x="6644567" y="6231954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Shape 1707"/>
          <p:cNvSpPr/>
          <p:nvPr/>
        </p:nvSpPr>
        <p:spPr>
          <a:xfrm>
            <a:off x="6500625" y="6158539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7"/>
          <p:cNvSpPr/>
          <p:nvPr/>
        </p:nvSpPr>
        <p:spPr>
          <a:xfrm>
            <a:off x="6430732" y="5111033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695"/>
          <p:cNvSpPr/>
          <p:nvPr/>
        </p:nvSpPr>
        <p:spPr>
          <a:xfrm>
            <a:off x="128654" y="1838142"/>
            <a:ext cx="2375512" cy="239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2778" y="3555326"/>
            <a:ext cx="2851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75628" y="1838588"/>
            <a:ext cx="378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</a:t>
            </a: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16928" y="2702649"/>
            <a:ext cx="32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1849815" y="1745298"/>
            <a:ext cx="748775" cy="769466"/>
            <a:chOff x="1886598" y="1443007"/>
            <a:chExt cx="748775" cy="769466"/>
          </a:xfrm>
        </p:grpSpPr>
        <p:sp>
          <p:nvSpPr>
            <p:cNvPr id="21" name="Shape 1712"/>
            <p:cNvSpPr/>
            <p:nvPr/>
          </p:nvSpPr>
          <p:spPr>
            <a:xfrm rot="19135618">
              <a:off x="1886598" y="146369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0103" y="1443007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099110" y="2703332"/>
            <a:ext cx="786996" cy="824057"/>
            <a:chOff x="2342361" y="2218350"/>
            <a:chExt cx="786996" cy="760643"/>
          </a:xfrm>
        </p:grpSpPr>
        <p:sp>
          <p:nvSpPr>
            <p:cNvPr id="24" name="Shape 1705"/>
            <p:cNvSpPr/>
            <p:nvPr/>
          </p:nvSpPr>
          <p:spPr>
            <a:xfrm>
              <a:off x="2342361" y="2219198"/>
              <a:ext cx="786996" cy="75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08530" y="2218350"/>
              <a:ext cx="503598" cy="65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1679088" y="3605361"/>
            <a:ext cx="748775" cy="763057"/>
            <a:chOff x="2400965" y="3146119"/>
            <a:chExt cx="748775" cy="763057"/>
          </a:xfrm>
        </p:grpSpPr>
        <p:sp>
          <p:nvSpPr>
            <p:cNvPr id="27" name="Shape 1713"/>
            <p:cNvSpPr/>
            <p:nvPr/>
          </p:nvSpPr>
          <p:spPr>
            <a:xfrm rot="18610256" flipH="1">
              <a:off x="2400965" y="3160401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74041" y="3146119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直线箭头连接符 37"/>
          <p:cNvCxnSpPr>
            <a:cxnSpLocks/>
          </p:cNvCxnSpPr>
          <p:nvPr/>
        </p:nvCxnSpPr>
        <p:spPr>
          <a:xfrm flipV="1">
            <a:off x="7703701" y="2929362"/>
            <a:ext cx="222818" cy="165253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343180" y="2663031"/>
            <a:ext cx="2188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Researches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47"/>
          <p:cNvSpPr txBox="1"/>
          <p:nvPr/>
        </p:nvSpPr>
        <p:spPr>
          <a:xfrm>
            <a:off x="6958548" y="5486220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Defects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Shape 1701"/>
          <p:cNvSpPr/>
          <p:nvPr/>
        </p:nvSpPr>
        <p:spPr>
          <a:xfrm>
            <a:off x="7066268" y="1054831"/>
            <a:ext cx="1852551" cy="183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hape 1708"/>
          <p:cNvSpPr/>
          <p:nvPr/>
        </p:nvSpPr>
        <p:spPr>
          <a:xfrm>
            <a:off x="7100658" y="1077599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Shape 1713"/>
          <p:cNvSpPr/>
          <p:nvPr/>
        </p:nvSpPr>
        <p:spPr>
          <a:xfrm rot="18610256" flipH="1">
            <a:off x="6767851" y="1599119"/>
            <a:ext cx="586957" cy="59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  <a:miter lim="400000"/>
          </a:ln>
        </p:spPr>
        <p:txBody>
          <a:bodyPr lIns="17447" tIns="17447" rIns="17447" bIns="17447" anchor="ctr"/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708"/>
          <p:cNvSpPr/>
          <p:nvPr/>
        </p:nvSpPr>
        <p:spPr>
          <a:xfrm>
            <a:off x="6949612" y="2337920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24511" y="967035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1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15709" y="1587325"/>
            <a:ext cx="5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17878" y="2283031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3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7341200" y="1674555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5277724"/>
              </p:ext>
            </p:extLst>
          </p:nvPr>
        </p:nvGraphicFramePr>
        <p:xfrm>
          <a:off x="58387" y="-315416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4A9E4DC-8773-734C-9C94-94B4F1D90835}"/>
              </a:ext>
            </a:extLst>
          </p:cNvPr>
          <p:cNvGrpSpPr/>
          <p:nvPr/>
        </p:nvGrpSpPr>
        <p:grpSpPr>
          <a:xfrm>
            <a:off x="58387" y="2375567"/>
            <a:ext cx="8572500" cy="5715000"/>
            <a:chOff x="58387" y="2375567"/>
            <a:chExt cx="8572500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8CB50DCF-B97C-0245-8E5C-40C40DB5CCEB}"/>
                </a:ext>
              </a:extLst>
            </p:cNvPr>
            <p:cNvSpPr/>
            <p:nvPr/>
          </p:nvSpPr>
          <p:spPr>
            <a:xfrm>
              <a:off x="7016254" y="4568530"/>
              <a:ext cx="1611405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sz="1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xmlns="" id="{92CE3D29-02E8-D14C-94D4-50D1829D2D65}"/>
                </a:ext>
              </a:extLst>
            </p:cNvPr>
            <p:cNvSpPr/>
            <p:nvPr/>
          </p:nvSpPr>
          <p:spPr>
            <a:xfrm>
              <a:off x="6049533" y="4971492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6FB0A23-C5EE-0C41-AABF-C77A10CFF3B2}"/>
                </a:ext>
              </a:extLst>
            </p:cNvPr>
            <p:cNvSpPr/>
            <p:nvPr/>
          </p:nvSpPr>
          <p:spPr>
            <a:xfrm>
              <a:off x="6660549" y="561280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611405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xmlns="" id="{1A149FA3-887D-0943-BB09-C6F230073084}"/>
                </a:ext>
              </a:extLst>
            </p:cNvPr>
            <p:cNvSpPr/>
            <p:nvPr/>
          </p:nvSpPr>
          <p:spPr>
            <a:xfrm>
              <a:off x="3341531" y="3697295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8DB757B8-F4DF-DC49-B88C-137E3B29590E}"/>
                </a:ext>
              </a:extLst>
            </p:cNvPr>
            <p:cNvSpPr/>
            <p:nvPr/>
          </p:nvSpPr>
          <p:spPr>
            <a:xfrm>
              <a:off x="2214765" y="4568530"/>
              <a:ext cx="2248474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xmlns="" id="{4692BCF3-9185-D541-BE63-6B58538DC35E}"/>
                </a:ext>
              </a:extLst>
            </p:cNvPr>
            <p:cNvSpPr/>
            <p:nvPr/>
          </p:nvSpPr>
          <p:spPr>
            <a:xfrm>
              <a:off x="1428803" y="4857959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776022-9476-024F-A02F-A25CF3922844}"/>
                </a:ext>
              </a:extLst>
            </p:cNvPr>
            <p:cNvSpPr/>
            <p:nvPr/>
          </p:nvSpPr>
          <p:spPr>
            <a:xfrm>
              <a:off x="2051726" y="5589237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1611405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环形箭头 6"/>
          <p:cNvSpPr/>
          <p:nvPr/>
        </p:nvSpPr>
        <p:spPr>
          <a:xfrm rot="5400000">
            <a:off x="7156275" y="2636912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3079"/>
          <p:cNvSpPr>
            <a:spLocks noChangeArrowheads="1"/>
          </p:cNvSpPr>
          <p:nvPr/>
        </p:nvSpPr>
        <p:spPr bwMode="auto">
          <a:xfrm>
            <a:off x="1115616" y="2527165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3080"/>
          <p:cNvSpPr txBox="1">
            <a:spLocks noChangeArrowheads="1"/>
          </p:cNvSpPr>
          <p:nvPr/>
        </p:nvSpPr>
        <p:spPr bwMode="auto">
          <a:xfrm>
            <a:off x="3223293" y="3108817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直接连接符 3084"/>
          <p:cNvSpPr>
            <a:spLocks noChangeShapeType="1"/>
          </p:cNvSpPr>
          <p:nvPr/>
        </p:nvSpPr>
        <p:spPr bwMode="auto">
          <a:xfrm>
            <a:off x="4698244" y="3402961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3088"/>
          <p:cNvSpPr>
            <a:spLocks noChangeArrowheads="1"/>
          </p:cNvSpPr>
          <p:nvPr/>
        </p:nvSpPr>
        <p:spPr bwMode="auto">
          <a:xfrm>
            <a:off x="254342" y="4253935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3087"/>
          <p:cNvSpPr>
            <a:spLocks noChangeArrowheads="1"/>
          </p:cNvSpPr>
          <p:nvPr/>
        </p:nvSpPr>
        <p:spPr bwMode="auto">
          <a:xfrm>
            <a:off x="3401053" y="2275343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3429000"/>
            <a:ext cx="416146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698244" y="3979699"/>
            <a:ext cx="3980938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0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dirty="0"/>
              <a:t>Sales volume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89767" y="1556792"/>
            <a:ext cx="8735789" cy="3145175"/>
            <a:chOff x="1244799" y="2363141"/>
            <a:chExt cx="8735789" cy="3145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44799" y="2363141"/>
                  <a:ext cx="873578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𝒄𝒐𝒏𝒗𝒆𝒓𝒕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𝒃𝒖𝒚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𝒄𝒆𝒍𝒍𝒑𝒉𝒐𝒏𝒆𝒔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𝒄𝒍𝒊𝒄𝒌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𝒑𝒊𝒄𝒕𝒖𝒓𝒆𝒔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2363141"/>
                  <a:ext cx="8735789" cy="7668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244799" y="3419862"/>
                  <a:ext cx="833503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𝒄𝒍𝒊𝒄𝒌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𝒄𝒍𝒊𝒄𝒌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𝒑𝒊𝒄𝒕𝒖𝒓𝒆𝒔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𝒃𝒓𝒐𝒘𝒔𝒆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𝒘𝒆𝒃𝒔𝒊𝒕𝒆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3419862"/>
                  <a:ext cx="8335039" cy="766877"/>
                </a:xfrm>
                <a:prstGeom prst="rect">
                  <a:avLst/>
                </a:prstGeom>
                <a:blipFill>
                  <a:blip r:embed="rId3"/>
                  <a:stretch>
                    <a:fillRect t="-65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𝒄𝒍𝒊𝒄𝒌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𝒄𝒐𝒏𝒗𝒆𝒓𝒕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mr-IN" altLang="zh-CN" sz="2400" b="1" i="1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𝒔𝒂𝒍𝒆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t="-140000" b="-18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线箭头连接符 13"/>
          <p:cNvCxnSpPr>
            <a:cxnSpLocks/>
          </p:cNvCxnSpPr>
          <p:nvPr/>
        </p:nvCxnSpPr>
        <p:spPr>
          <a:xfrm flipH="1">
            <a:off x="4357285" y="3452332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3">
            <a:extLst>
              <a:ext uri="{FF2B5EF4-FFF2-40B4-BE49-F238E27FC236}">
                <a16:creationId xmlns:a16="http://schemas.microsoft.com/office/drawing/2014/main" xmlns="" id="{2AD8247A-EE23-6D48-B14C-4A42C7AE1F9F}"/>
              </a:ext>
            </a:extLst>
          </p:cNvPr>
          <p:cNvCxnSpPr/>
          <p:nvPr/>
        </p:nvCxnSpPr>
        <p:spPr>
          <a:xfrm flipH="1">
            <a:off x="4357285" y="4878385"/>
            <a:ext cx="1" cy="952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9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475656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583333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058284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614382" y="4219666"/>
            <a:ext cx="160827" cy="160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761093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163062" y="2988252"/>
            <a:ext cx="3398610" cy="1297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  <a:endParaRPr lang="zh-CN" altLang="en-US" sz="34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062" y="4353754"/>
            <a:ext cx="3434516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36415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演示文稿3</Template>
  <TotalTime>1665</TotalTime>
  <Words>1929</Words>
  <Application>Microsoft Office PowerPoint</Application>
  <PresentationFormat>全屏显示(4:3)</PresentationFormat>
  <Paragraphs>466</Paragraphs>
  <Slides>34</Slides>
  <Notes>5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Mangal</vt:lpstr>
      <vt:lpstr>仿宋_GB2312</vt:lpstr>
      <vt:lpstr>STXingkai</vt:lpstr>
      <vt:lpstr>宋体</vt:lpstr>
      <vt:lpstr>宋体</vt:lpstr>
      <vt:lpstr>微软雅黑</vt:lpstr>
      <vt:lpstr>楷体</vt:lpstr>
      <vt:lpstr>黑体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Research 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Strengthen of our methods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249</cp:revision>
  <dcterms:created xsi:type="dcterms:W3CDTF">2013-10-30T09:04:50Z</dcterms:created>
  <dcterms:modified xsi:type="dcterms:W3CDTF">2018-12-04T10:35:12Z</dcterms:modified>
</cp:coreProperties>
</file>