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288" r:id="rId3"/>
    <p:sldId id="257" r:id="rId4"/>
    <p:sldId id="284" r:id="rId5"/>
    <p:sldId id="312" r:id="rId6"/>
    <p:sldId id="301" r:id="rId7"/>
    <p:sldId id="308" r:id="rId8"/>
    <p:sldId id="300" r:id="rId9"/>
    <p:sldId id="309" r:id="rId10"/>
    <p:sldId id="305" r:id="rId11"/>
    <p:sldId id="281" r:id="rId12"/>
    <p:sldId id="266" r:id="rId13"/>
    <p:sldId id="267" r:id="rId14"/>
    <p:sldId id="310" r:id="rId15"/>
    <p:sldId id="268" r:id="rId16"/>
    <p:sldId id="269" r:id="rId17"/>
    <p:sldId id="271" r:id="rId18"/>
    <p:sldId id="272" r:id="rId19"/>
    <p:sldId id="311" r:id="rId20"/>
    <p:sldId id="274" r:id="rId21"/>
    <p:sldId id="275" r:id="rId22"/>
    <p:sldId id="276" r:id="rId23"/>
    <p:sldId id="277" r:id="rId24"/>
    <p:sldId id="278" r:id="rId25"/>
    <p:sldId id="302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318E"/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94674"/>
  </p:normalViewPr>
  <p:slideViewPr>
    <p:cSldViewPr>
      <p:cViewPr varScale="1">
        <p:scale>
          <a:sx n="61" d="100"/>
          <a:sy n="61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68422512"/>
        <c:axId val="-2068429584"/>
      </c:barChart>
      <c:catAx>
        <c:axId val="-206842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068429584"/>
        <c:crosses val="autoZero"/>
        <c:auto val="1"/>
        <c:lblAlgn val="ctr"/>
        <c:lblOffset val="100"/>
        <c:noMultiLvlLbl val="0"/>
      </c:catAx>
      <c:valAx>
        <c:axId val="-206842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06842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421968"/>
        <c:axId val="-2068431216"/>
      </c:barChart>
      <c:catAx>
        <c:axId val="-206842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8431216"/>
        <c:crosses val="autoZero"/>
        <c:auto val="1"/>
        <c:lblAlgn val="ctr"/>
        <c:lblOffset val="100"/>
        <c:noMultiLvlLbl val="0"/>
      </c:catAx>
      <c:valAx>
        <c:axId val="-20684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68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-3480" custLinFactNeighborY="-2569"/>
      <dgm:spPr/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</dgm:pt>
    <dgm:pt modelId="{A2DD8A21-8CD0-7049-A633-AD2439B9B29D}" type="pres">
      <dgm:prSet presAssocID="{9503F20E-2EAE-3E42-8894-95F219358C79}" presName="sibTrans" presStyleLbl="sibTrans2D1" presStyleIdx="0" presStyleCnt="2"/>
      <dgm:spPr/>
    </dgm:pt>
    <dgm:pt modelId="{D41E1E2C-62DF-6445-9F2F-CEDC070902CC}" type="pres">
      <dgm:prSet presAssocID="{9503F20E-2EAE-3E42-8894-95F219358C79}" presName="connectorText" presStyleLbl="sibTrans2D1" presStyleIdx="0" presStyleCnt="2"/>
      <dgm:spPr/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</dgm:pt>
    <dgm:pt modelId="{3C21BA4E-9A74-FF44-A464-89E171845EAD}" type="pres">
      <dgm:prSet presAssocID="{B0745660-149A-5E4D-98FA-C277D635CD94}" presName="sibTrans" presStyleLbl="sibTrans2D1" presStyleIdx="1" presStyleCnt="2"/>
      <dgm:spPr/>
    </dgm:pt>
    <dgm:pt modelId="{8E7AC11D-3DCB-0547-92ED-C48FA2187DD9}" type="pres">
      <dgm:prSet presAssocID="{B0745660-149A-5E4D-98FA-C277D635CD94}" presName="connectorText" presStyleLbl="sibTrans2D1" presStyleIdx="1" presStyleCnt="2"/>
      <dgm:spPr/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</dgm:pt>
  </dgm:ptLst>
  <dgm:cxnLst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</dgm:pt>
  </dgm:ptLst>
  <dgm:cxnLst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1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8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8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Give quantitative methods for the analysis of independent variables and the ranking of most important ones.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00216" y="2268118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19" y="460953"/>
        <a:ext cx="1127868" cy="822060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0145" y="460953"/>
        <a:ext cx="1127868" cy="822060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35378"/>
          <a:ext cx="1179018" cy="873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0771" y="460953"/>
        <a:ext cx="1127868" cy="822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8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8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Give quantitative methods for the analysis of independent variables and the ranking of most important ones.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12/5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12/5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0.png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59"/>
            <a:ext cx="9144000" cy="6120679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Convert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99"/>
              </p:ext>
            </p:extLst>
          </p:nvPr>
        </p:nvGraphicFramePr>
        <p:xfrm>
          <a:off x="324543" y="2806248"/>
          <a:ext cx="410344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6898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132856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9468" y="4433603"/>
            <a:ext cx="918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030" y="3626403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110" y="350870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46674" y="1153085"/>
            <a:ext cx="918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processes the data again,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3080">
            <a:extLst>
              <a:ext uri="{FF2B5EF4-FFF2-40B4-BE49-F238E27FC236}">
                <a16:creationId xmlns:a16="http://schemas.microsoft.com/office/drawing/2014/main" id="{3784E191-4F41-BC4A-8706-96A4E514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BED27BA1-FD11-6649-B723-847320823605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1F9AC39-685B-0841-BBEB-82B1D1DA0962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0756" y="5749665"/>
            <a:ext cx="348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 Algorithm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291910" y="4904548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Losgistic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Regression</a:t>
            </a:r>
            <a:endParaRPr lang="zh-CN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4392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46670" y="-55763"/>
            <a:ext cx="7405895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5" y="0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3080">
            <a:extLst>
              <a:ext uri="{FF2B5EF4-FFF2-40B4-BE49-F238E27FC236}">
                <a16:creationId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700808"/>
            <a:ext cx="6624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1204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73635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943" y="5364152"/>
            <a:ext cx="8698609" cy="13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3" y="239417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1823" y="6011429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3151"/>
              </p:ext>
            </p:extLst>
          </p:nvPr>
        </p:nvGraphicFramePr>
        <p:xfrm>
          <a:off x="3786369" y="-11875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475546" y="2924944"/>
            <a:ext cx="8366712" cy="310191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8147" y="2692820"/>
            <a:ext cx="1570308" cy="323194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333" t="26305"/>
          <a:stretch/>
        </p:blipFill>
        <p:spPr>
          <a:xfrm>
            <a:off x="469679" y="1736540"/>
            <a:ext cx="8366712" cy="3570241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id="{1865E622-152B-714E-96BF-9B234821F28D}"/>
              </a:ext>
            </a:extLst>
          </p:cNvPr>
          <p:cNvSpPr/>
          <p:nvPr/>
        </p:nvSpPr>
        <p:spPr>
          <a:xfrm>
            <a:off x="7092280" y="1484784"/>
            <a:ext cx="1570308" cy="3719901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00058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4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108371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79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080">
            <a:extLst>
              <a:ext uri="{FF2B5EF4-FFF2-40B4-BE49-F238E27FC236}">
                <a16:creationId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6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80905"/>
              </p:ext>
            </p:extLst>
          </p:nvPr>
        </p:nvGraphicFramePr>
        <p:xfrm>
          <a:off x="285750" y="2492896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70080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extracting: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595992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45254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Phone of 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4FBE2-21AD-384B-A042-7161DB233766}"/>
              </a:ext>
            </a:extLst>
          </p:cNvPr>
          <p:cNvSpPr/>
          <p:nvPr/>
        </p:nvSpPr>
        <p:spPr>
          <a:xfrm>
            <a:off x="251520" y="3432927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5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3962855458"/>
              </p:ext>
            </p:extLst>
          </p:nvPr>
        </p:nvGraphicFramePr>
        <p:xfrm>
          <a:off x="-900608" y="2204864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Strengthen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8565693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Researches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</a:t>
            </a:r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9763074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58387" y="2465449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3080">
            <a:extLst>
              <a:ext uri="{FF2B5EF4-FFF2-40B4-BE49-F238E27FC236}">
                <a16:creationId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9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7766609" cy="3188179"/>
            <a:chOff x="1529012" y="2320137"/>
            <a:chExt cx="7766609" cy="318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高远\清华附中ppt\封面PPT 内页.jpg封面PPT 内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22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3080">
            <a:extLst>
              <a:ext uri="{FF2B5EF4-FFF2-40B4-BE49-F238E27FC236}">
                <a16:creationId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56373" y="321172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9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{8BDA69AA-DA68-5F4B-91F8-6146B4792B1A}tf10001123</Template>
  <TotalTime>2005</TotalTime>
  <Words>1431</Words>
  <Application>Microsoft Office PowerPoint</Application>
  <PresentationFormat>全屏显示(4:3)</PresentationFormat>
  <Paragraphs>489</Paragraphs>
  <Slides>36</Slides>
  <Notes>2</Notes>
  <HiddenSlides>3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SimSun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Strengthen of our methods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向英 曹</cp:lastModifiedBy>
  <cp:revision>303</cp:revision>
  <dcterms:created xsi:type="dcterms:W3CDTF">2013-10-30T09:04:50Z</dcterms:created>
  <dcterms:modified xsi:type="dcterms:W3CDTF">2018-12-05T09:45:57Z</dcterms:modified>
</cp:coreProperties>
</file>