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288" r:id="rId3"/>
    <p:sldId id="257" r:id="rId4"/>
    <p:sldId id="284" r:id="rId5"/>
    <p:sldId id="285" r:id="rId6"/>
    <p:sldId id="301" r:id="rId7"/>
    <p:sldId id="308" r:id="rId8"/>
    <p:sldId id="300" r:id="rId9"/>
    <p:sldId id="309" r:id="rId10"/>
    <p:sldId id="305" r:id="rId11"/>
    <p:sldId id="281" r:id="rId12"/>
    <p:sldId id="266" r:id="rId13"/>
    <p:sldId id="267" r:id="rId14"/>
    <p:sldId id="310" r:id="rId15"/>
    <p:sldId id="268" r:id="rId16"/>
    <p:sldId id="269" r:id="rId17"/>
    <p:sldId id="271" r:id="rId18"/>
    <p:sldId id="272" r:id="rId19"/>
    <p:sldId id="311" r:id="rId20"/>
    <p:sldId id="274" r:id="rId21"/>
    <p:sldId id="275" r:id="rId22"/>
    <p:sldId id="276" r:id="rId23"/>
    <p:sldId id="277" r:id="rId24"/>
    <p:sldId id="278" r:id="rId25"/>
    <p:sldId id="302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94674"/>
  </p:normalViewPr>
  <p:slideViewPr>
    <p:cSldViewPr>
      <p:cViewPr varScale="1">
        <p:scale>
          <a:sx n="124" d="100"/>
          <a:sy n="124" d="100"/>
        </p:scale>
        <p:origin x="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68422512"/>
        <c:axId val="-2068429584"/>
      </c:barChart>
      <c:catAx>
        <c:axId val="-206842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68429584"/>
        <c:crosses val="autoZero"/>
        <c:auto val="1"/>
        <c:lblAlgn val="ctr"/>
        <c:lblOffset val="100"/>
        <c:noMultiLvlLbl val="0"/>
      </c:catAx>
      <c:valAx>
        <c:axId val="-206842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6842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421968"/>
        <c:axId val="-2068431216"/>
      </c:barChart>
      <c:catAx>
        <c:axId val="-206842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431216"/>
        <c:crosses val="autoZero"/>
        <c:auto val="1"/>
        <c:lblAlgn val="ctr"/>
        <c:lblOffset val="100"/>
        <c:noMultiLvlLbl val="0"/>
      </c:catAx>
      <c:valAx>
        <c:axId val="-20684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-3480" custLinFactNeighborY="-2569"/>
      <dgm:spPr/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</dgm:pt>
    <dgm:pt modelId="{A2DD8A21-8CD0-7049-A633-AD2439B9B29D}" type="pres">
      <dgm:prSet presAssocID="{9503F20E-2EAE-3E42-8894-95F219358C79}" presName="sibTrans" presStyleLbl="sibTrans2D1" presStyleIdx="0" presStyleCnt="2"/>
      <dgm:spPr/>
    </dgm:pt>
    <dgm:pt modelId="{D41E1E2C-62DF-6445-9F2F-CEDC070902CC}" type="pres">
      <dgm:prSet presAssocID="{9503F20E-2EAE-3E42-8894-95F219358C79}" presName="connectorText" presStyleLbl="sibTrans2D1" presStyleIdx="0" presStyleCnt="2"/>
      <dgm:spPr/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</dgm:pt>
    <dgm:pt modelId="{3C21BA4E-9A74-FF44-A464-89E171845EAD}" type="pres">
      <dgm:prSet presAssocID="{B0745660-149A-5E4D-98FA-C277D635CD94}" presName="sibTrans" presStyleLbl="sibTrans2D1" presStyleIdx="1" presStyleCnt="2"/>
      <dgm:spPr/>
    </dgm:pt>
    <dgm:pt modelId="{8E7AC11D-3DCB-0547-92ED-C48FA2187DD9}" type="pres">
      <dgm:prSet presAssocID="{B0745660-149A-5E4D-98FA-C277D635CD94}" presName="connectorText" presStyleLbl="sibTrans2D1" presStyleIdx="1" presStyleCnt="2"/>
      <dgm:spPr/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</dgm:pt>
  </dgm:ptLst>
  <dgm:cxnLst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</dgm:pt>
  </dgm:ptLst>
  <dgm:cxnLst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1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8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8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Give quantitative methods for the analysis of independent variables and the ranking of most important ones.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00216" y="2268118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19" y="460953"/>
        <a:ext cx="1127868" cy="822060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0145" y="460953"/>
        <a:ext cx="1127868" cy="822060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0771" y="460953"/>
        <a:ext cx="1127868" cy="822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8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8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Give quantitative methods for the analysis of independent variables and the ranking of most important ones.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0.pn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Convert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99"/>
              </p:ext>
            </p:extLst>
          </p:nvPr>
        </p:nvGraphicFramePr>
        <p:xfrm>
          <a:off x="324543" y="2806248"/>
          <a:ext cx="410344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6898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132856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9468" y="4433603"/>
            <a:ext cx="918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030" y="3626403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110" y="350870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46674" y="1153085"/>
            <a:ext cx="918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processes the data again,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3080">
            <a:extLst>
              <a:ext uri="{FF2B5EF4-FFF2-40B4-BE49-F238E27FC236}">
                <a16:creationId xmlns:a16="http://schemas.microsoft.com/office/drawing/2014/main" id="{3784E191-4F41-BC4A-8706-96A4E514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BED27BA1-FD11-6649-B723-847320823605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1F9AC39-685B-0841-BBEB-82B1D1DA0962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0756" y="5749665"/>
            <a:ext cx="348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 Algorithm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291910" y="4904548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4392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46670" y="-55763"/>
            <a:ext cx="7405895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5" y="0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3080">
            <a:extLst>
              <a:ext uri="{FF2B5EF4-FFF2-40B4-BE49-F238E27FC236}">
                <a16:creationId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700808"/>
            <a:ext cx="6624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1204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73635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943" y="5364152"/>
            <a:ext cx="8698609" cy="13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3" y="239417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1823" y="6011429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3151"/>
              </p:ext>
            </p:extLst>
          </p:nvPr>
        </p:nvGraphicFramePr>
        <p:xfrm>
          <a:off x="3786369" y="-11875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475546" y="2924944"/>
            <a:ext cx="8366712" cy="310191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8147" y="2692820"/>
            <a:ext cx="1570308" cy="323194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333" t="26305"/>
          <a:stretch/>
        </p:blipFill>
        <p:spPr>
          <a:xfrm>
            <a:off x="469679" y="1736540"/>
            <a:ext cx="8366712" cy="3570241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id="{1865E622-152B-714E-96BF-9B234821F28D}"/>
              </a:ext>
            </a:extLst>
          </p:cNvPr>
          <p:cNvSpPr/>
          <p:nvPr/>
        </p:nvSpPr>
        <p:spPr>
          <a:xfrm>
            <a:off x="7092280" y="1484784"/>
            <a:ext cx="1570308" cy="3719901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00058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4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108371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79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080">
            <a:extLst>
              <a:ext uri="{FF2B5EF4-FFF2-40B4-BE49-F238E27FC236}">
                <a16:creationId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significance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6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80905"/>
              </p:ext>
            </p:extLst>
          </p:nvPr>
        </p:nvGraphicFramePr>
        <p:xfrm>
          <a:off x="285750" y="2492896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70080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extracting: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595992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45254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Phone of 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4FBE2-21AD-384B-A042-7161DB233766}"/>
              </a:ext>
            </a:extLst>
          </p:cNvPr>
          <p:cNvSpPr/>
          <p:nvPr/>
        </p:nvSpPr>
        <p:spPr>
          <a:xfrm>
            <a:off x="251520" y="3432927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5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3962855458"/>
              </p:ext>
            </p:extLst>
          </p:nvPr>
        </p:nvGraphicFramePr>
        <p:xfrm>
          <a:off x="-900608" y="2204864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Strengthen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8565693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960" y="1340768"/>
            <a:ext cx="225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0858" y="2569388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308" y="201279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035" y="3275531"/>
            <a:ext cx="37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9055" y="4541550"/>
            <a:ext cx="33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promoting sales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169729" y="1667563"/>
            <a:ext cx="432048" cy="1152128"/>
          </a:xfrm>
          <a:prstGeom prst="rightBrace">
            <a:avLst>
              <a:gd name="adj1" fmla="val 45682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7" idx="2"/>
            <a:endCxn id="8" idx="0"/>
          </p:cNvCxnSpPr>
          <p:nvPr/>
        </p:nvCxnSpPr>
        <p:spPr>
          <a:xfrm>
            <a:off x="6163232" y="2474459"/>
            <a:ext cx="0" cy="801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" y="3442127"/>
            <a:ext cx="3531189" cy="23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6163232" y="3737196"/>
            <a:ext cx="0" cy="8043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</p:cNvCxnSpPr>
          <p:nvPr/>
        </p:nvCxnSpPr>
        <p:spPr>
          <a:xfrm rot="5400000">
            <a:off x="4909799" y="4166410"/>
            <a:ext cx="416629" cy="20902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89055" y="54198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>
            <a:cxnSpLocks/>
          </p:cNvCxnSpPr>
          <p:nvPr/>
        </p:nvCxnSpPr>
        <p:spPr>
          <a:xfrm>
            <a:off x="4854040" y="4256478"/>
            <a:ext cx="1715107" cy="573774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3"/>
          <p:cNvGrpSpPr/>
          <p:nvPr/>
        </p:nvGrpSpPr>
        <p:grpSpPr>
          <a:xfrm>
            <a:off x="694277" y="4685826"/>
            <a:ext cx="8029670" cy="2024186"/>
            <a:chOff x="974380" y="4932017"/>
            <a:chExt cx="8029670" cy="2024186"/>
          </a:xfrm>
        </p:grpSpPr>
        <p:sp>
          <p:nvSpPr>
            <p:cNvPr id="9" name="Shape 1704"/>
            <p:cNvSpPr/>
            <p:nvPr/>
          </p:nvSpPr>
          <p:spPr>
            <a:xfrm>
              <a:off x="6913313" y="4932017"/>
              <a:ext cx="2090737" cy="202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1711"/>
            <p:cNvSpPr/>
            <p:nvPr/>
          </p:nvSpPr>
          <p:spPr>
            <a:xfrm>
              <a:off x="6582991" y="522640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67979" y="5329413"/>
              <a:ext cx="546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380" y="6208247"/>
              <a:ext cx="5914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1711"/>
            <p:cNvSpPr/>
            <p:nvPr/>
          </p:nvSpPr>
          <p:spPr>
            <a:xfrm>
              <a:off x="6588361" y="6105999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 dirty="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Shape 1707"/>
          <p:cNvSpPr/>
          <p:nvPr/>
        </p:nvSpPr>
        <p:spPr>
          <a:xfrm>
            <a:off x="6480456" y="6078119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7"/>
          <p:cNvSpPr/>
          <p:nvPr/>
        </p:nvSpPr>
        <p:spPr>
          <a:xfrm>
            <a:off x="6430732" y="5111033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95"/>
          <p:cNvSpPr/>
          <p:nvPr/>
        </p:nvSpPr>
        <p:spPr>
          <a:xfrm>
            <a:off x="130136" y="1852334"/>
            <a:ext cx="2375512" cy="239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b="1" dirty="0">
              <a:solidFill>
                <a:srgbClr val="7030A0"/>
              </a:solidFill>
              <a:highlight>
                <a:srgbClr val="800080"/>
              </a:highligh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7199" y="4224878"/>
            <a:ext cx="375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3399" y="2720496"/>
            <a:ext cx="3015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</a:t>
            </a:r>
          </a:p>
          <a:p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kumimoji="1"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21353" y="3461749"/>
            <a:ext cx="32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179650" y="2545086"/>
            <a:ext cx="748775" cy="769466"/>
            <a:chOff x="1886598" y="1443007"/>
            <a:chExt cx="748775" cy="769466"/>
          </a:xfrm>
        </p:grpSpPr>
        <p:sp>
          <p:nvSpPr>
            <p:cNvPr id="21" name="Shape 1712"/>
            <p:cNvSpPr/>
            <p:nvPr/>
          </p:nvSpPr>
          <p:spPr>
            <a:xfrm rot="19135618">
              <a:off x="1886598" y="146369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0103" y="1443007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866653" y="3455322"/>
            <a:ext cx="759431" cy="781630"/>
            <a:chOff x="2342361" y="2218350"/>
            <a:chExt cx="786996" cy="760643"/>
          </a:xfrm>
        </p:grpSpPr>
        <p:sp>
          <p:nvSpPr>
            <p:cNvPr id="24" name="Shape 1705"/>
            <p:cNvSpPr/>
            <p:nvPr/>
          </p:nvSpPr>
          <p:spPr>
            <a:xfrm>
              <a:off x="2342361" y="2219198"/>
              <a:ext cx="786996" cy="75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A718A"/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08530" y="2218350"/>
              <a:ext cx="503598" cy="65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787619" y="3804729"/>
            <a:ext cx="748775" cy="763057"/>
            <a:chOff x="2400965" y="3146119"/>
            <a:chExt cx="748775" cy="763057"/>
          </a:xfrm>
        </p:grpSpPr>
        <p:sp>
          <p:nvSpPr>
            <p:cNvPr id="27" name="Shape 1713"/>
            <p:cNvSpPr/>
            <p:nvPr/>
          </p:nvSpPr>
          <p:spPr>
            <a:xfrm rot="18610256" flipH="1">
              <a:off x="2400965" y="3160401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4041" y="3146119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线箭头连接符 37"/>
          <p:cNvCxnSpPr>
            <a:cxnSpLocks/>
          </p:cNvCxnSpPr>
          <p:nvPr/>
        </p:nvCxnSpPr>
        <p:spPr>
          <a:xfrm flipV="1">
            <a:off x="7515895" y="2986997"/>
            <a:ext cx="378893" cy="1580789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250572" y="2534903"/>
            <a:ext cx="2188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Researches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6808042" y="5518791"/>
            <a:ext cx="217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Weakness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Shape 1701"/>
          <p:cNvSpPr/>
          <p:nvPr/>
        </p:nvSpPr>
        <p:spPr>
          <a:xfrm>
            <a:off x="7066268" y="1054831"/>
            <a:ext cx="1852551" cy="183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708"/>
          <p:cNvSpPr/>
          <p:nvPr/>
        </p:nvSpPr>
        <p:spPr>
          <a:xfrm>
            <a:off x="7100658" y="1077599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Shape 1713"/>
          <p:cNvSpPr/>
          <p:nvPr/>
        </p:nvSpPr>
        <p:spPr>
          <a:xfrm rot="18610256" flipH="1">
            <a:off x="6767851" y="1599119"/>
            <a:ext cx="586957" cy="5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  <a:miter lim="400000"/>
          </a:ln>
        </p:spPr>
        <p:txBody>
          <a:bodyPr lIns="17447" tIns="17447" rIns="17447" bIns="17447" anchor="ctr"/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708"/>
          <p:cNvSpPr/>
          <p:nvPr/>
        </p:nvSpPr>
        <p:spPr>
          <a:xfrm>
            <a:off x="6848759" y="2269404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47808" y="1003349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48759" y="1587263"/>
            <a:ext cx="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12741" y="2226212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7341200" y="1674555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10">
            <a:extLst>
              <a:ext uri="{FF2B5EF4-FFF2-40B4-BE49-F238E27FC236}">
                <a16:creationId xmlns:a16="http://schemas.microsoft.com/office/drawing/2014/main" id="{7418E100-593B-E146-957D-29E136DD90A2}"/>
              </a:ext>
            </a:extLst>
          </p:cNvPr>
          <p:cNvSpPr txBox="1"/>
          <p:nvPr/>
        </p:nvSpPr>
        <p:spPr>
          <a:xfrm>
            <a:off x="495623" y="5171953"/>
            <a:ext cx="591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11">
            <a:extLst>
              <a:ext uri="{FF2B5EF4-FFF2-40B4-BE49-F238E27FC236}">
                <a16:creationId xmlns:a16="http://schemas.microsoft.com/office/drawing/2014/main" id="{730D7D96-B731-7B47-A189-740C4C29E974}"/>
              </a:ext>
            </a:extLst>
          </p:cNvPr>
          <p:cNvSpPr txBox="1"/>
          <p:nvPr/>
        </p:nvSpPr>
        <p:spPr>
          <a:xfrm>
            <a:off x="541523" y="6041052"/>
            <a:ext cx="591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29">
            <a:extLst>
              <a:ext uri="{FF2B5EF4-FFF2-40B4-BE49-F238E27FC236}">
                <a16:creationId xmlns:a16="http://schemas.microsoft.com/office/drawing/2014/main" id="{2D69505D-A479-BB4E-94E1-375246B021B8}"/>
              </a:ext>
            </a:extLst>
          </p:cNvPr>
          <p:cNvSpPr txBox="1"/>
          <p:nvPr/>
        </p:nvSpPr>
        <p:spPr>
          <a:xfrm>
            <a:off x="4119337" y="2222270"/>
            <a:ext cx="278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</p:txBody>
      </p:sp>
      <p:sp>
        <p:nvSpPr>
          <p:cNvPr id="46" name="文本框 31">
            <a:extLst>
              <a:ext uri="{FF2B5EF4-FFF2-40B4-BE49-F238E27FC236}">
                <a16:creationId xmlns:a16="http://schemas.microsoft.com/office/drawing/2014/main" id="{6A9B4EF9-B7A7-FE45-8DA6-FF36236DE006}"/>
              </a:ext>
            </a:extLst>
          </p:cNvPr>
          <p:cNvSpPr txBox="1"/>
          <p:nvPr/>
        </p:nvSpPr>
        <p:spPr>
          <a:xfrm>
            <a:off x="1859325" y="1120360"/>
            <a:ext cx="526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30">
            <a:extLst>
              <a:ext uri="{FF2B5EF4-FFF2-40B4-BE49-F238E27FC236}">
                <a16:creationId xmlns:a16="http://schemas.microsoft.com/office/drawing/2014/main" id="{818DCF9F-912F-4345-9742-6E4E71D65989}"/>
              </a:ext>
            </a:extLst>
          </p:cNvPr>
          <p:cNvSpPr txBox="1"/>
          <p:nvPr/>
        </p:nvSpPr>
        <p:spPr>
          <a:xfrm>
            <a:off x="2927350" y="1690929"/>
            <a:ext cx="3869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7946343"/>
              </p:ext>
            </p:extLst>
          </p:nvPr>
        </p:nvGraphicFramePr>
        <p:xfrm>
          <a:off x="58387" y="-315416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58387" y="2420888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环形箭头 6"/>
          <p:cNvSpPr/>
          <p:nvPr/>
        </p:nvSpPr>
        <p:spPr>
          <a:xfrm rot="5400000">
            <a:off x="7156275" y="2636912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3080">
            <a:extLst>
              <a:ext uri="{FF2B5EF4-FFF2-40B4-BE49-F238E27FC236}">
                <a16:creationId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9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</a:t>
            </a:r>
            <a:endParaRPr lang="zh-CN" alt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89767" y="1556792"/>
            <a:ext cx="8335039" cy="3214552"/>
            <a:chOff x="1244799" y="2363141"/>
            <a:chExt cx="8335039" cy="3214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44799" y="2363141"/>
                  <a:ext cx="8327023" cy="764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𝐛𝐮𝐲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𝐜𝐞𝐥𝐥𝐩𝐡𝐨𝐧𝐞𝐬</m:t>
                            </m:r>
                          </m:num>
                          <m:den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𝐜𝐥𝐢𝐜𝐤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𝐩𝐢𝐜𝐭𝐮𝐫𝐞𝐬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2363141"/>
                  <a:ext cx="8327023" cy="764312"/>
                </a:xfrm>
                <a:prstGeom prst="rect">
                  <a:avLst/>
                </a:prstGeom>
                <a:blipFill>
                  <a:blip r:embed="rId2"/>
                  <a:stretch>
                    <a:fillRect l="-152" t="-6557" r="-609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44799" y="3419862"/>
                  <a:ext cx="833503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𝐜𝐥𝐢𝐜𝐤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𝐩𝐢𝐜𝐭𝐮𝐫𝐞𝐬</m:t>
                            </m:r>
                          </m:num>
                          <m:den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𝐛𝐫𝐨𝐰𝐬𝐞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𝐰𝐞𝐛𝐬𝐢𝐭𝐞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3419862"/>
                  <a:ext cx="8335039" cy="766877"/>
                </a:xfrm>
                <a:prstGeom prst="rect">
                  <a:avLst/>
                </a:prstGeom>
                <a:blipFill>
                  <a:blip r:embed="rId3"/>
                  <a:stretch>
                    <a:fillRect t="-65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822991" y="5208361"/>
                  <a:ext cx="53021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91" y="5208361"/>
                  <a:ext cx="53021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55" t="-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线箭头连接符 13"/>
          <p:cNvCxnSpPr>
            <a:cxnSpLocks/>
          </p:cNvCxnSpPr>
          <p:nvPr/>
        </p:nvCxnSpPr>
        <p:spPr>
          <a:xfrm flipH="1">
            <a:off x="4357285" y="3452332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3">
            <a:extLst>
              <a:ext uri="{FF2B5EF4-FFF2-40B4-BE49-F238E27FC236}">
                <a16:creationId xmlns:a16="http://schemas.microsoft.com/office/drawing/2014/main" id="{2AD8247A-EE23-6D48-B14C-4A42C7AE1F9F}"/>
              </a:ext>
            </a:extLst>
          </p:cNvPr>
          <p:cNvCxnSpPr/>
          <p:nvPr/>
        </p:nvCxnSpPr>
        <p:spPr>
          <a:xfrm flipH="1">
            <a:off x="4357285" y="4878385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3080">
            <a:extLst>
              <a:ext uri="{FF2B5EF4-FFF2-40B4-BE49-F238E27FC236}">
                <a16:creationId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56373" y="321172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{8BDA69AA-DA68-5F4B-91F8-6146B4792B1A}tf10001123</Template>
  <TotalTime>1848</TotalTime>
  <Words>1421</Words>
  <Application>Microsoft Macintosh PowerPoint</Application>
  <PresentationFormat>On-screen Show (4:3)</PresentationFormat>
  <Paragraphs>495</Paragraphs>
  <Slides>36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演示文稿3</vt:lpstr>
      <vt:lpstr>PowerPoint Presentation</vt:lpstr>
      <vt:lpstr>PowerPoint Presentation</vt:lpstr>
      <vt:lpstr>PowerPoint Presentation</vt:lpstr>
      <vt:lpstr>Research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Entropy</vt:lpstr>
      <vt:lpstr>Information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of independent variables</vt:lpstr>
      <vt:lpstr>Conclusion of modeling and optimization</vt:lpstr>
      <vt:lpstr>Discovery in analysis</vt:lpstr>
      <vt:lpstr>Strengthen of our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Liyan Li</cp:lastModifiedBy>
  <cp:revision>295</cp:revision>
  <dcterms:created xsi:type="dcterms:W3CDTF">2013-10-30T09:04:50Z</dcterms:created>
  <dcterms:modified xsi:type="dcterms:W3CDTF">2018-12-04T15:03:14Z</dcterms:modified>
</cp:coreProperties>
</file>