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notesSlides/notesSlide1.xml" ContentType="application/vnd.openxmlformats-officedocument.presentationml.notesSlide+xml"/>
  <Override PartName="/ppt/comments/comment5.xml" ContentType="application/vnd.openxmlformats-officedocument.presentationml.comments+xml"/>
  <Override PartName="/ppt/comments/comment6.xml" ContentType="application/vnd.openxmlformats-officedocument.presentationml.comments+xml"/>
  <Override PartName="/ppt/comments/comment7.xml" ContentType="application/vnd.openxmlformats-officedocument.presentationml.comments+xml"/>
  <Override PartName="/ppt/comments/comment8.xml" ContentType="application/vnd.openxmlformats-officedocument.presentationml.comment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omments/comment9.xml" ContentType="application/vnd.openxmlformats-officedocument.presentationml.comments+xml"/>
  <Override PartName="/ppt/comments/comment10.xml" ContentType="application/vnd.openxmlformats-officedocument.presentationml.comments+xml"/>
  <Override PartName="/ppt/comments/comment11.xml" ContentType="application/vnd.openxmlformats-officedocument.presentationml.comments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omments/comment12.xml" ContentType="application/vnd.openxmlformats-officedocument.presentationml.comments+xml"/>
  <Override PartName="/ppt/notesSlides/notesSlide2.xml" ContentType="application/vnd.openxmlformats-officedocument.presentationml.notesSlide+xml"/>
  <Override PartName="/ppt/charts/chart3.xml" ContentType="application/vnd.openxmlformats-officedocument.drawingml.chart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37"/>
  </p:notesMasterIdLst>
  <p:sldIdLst>
    <p:sldId id="256" r:id="rId2"/>
    <p:sldId id="288" r:id="rId3"/>
    <p:sldId id="257" r:id="rId4"/>
    <p:sldId id="327" r:id="rId5"/>
    <p:sldId id="328" r:id="rId6"/>
    <p:sldId id="329" r:id="rId7"/>
    <p:sldId id="330" r:id="rId8"/>
    <p:sldId id="300" r:id="rId9"/>
    <p:sldId id="309" r:id="rId10"/>
    <p:sldId id="305" r:id="rId11"/>
    <p:sldId id="281" r:id="rId12"/>
    <p:sldId id="266" r:id="rId13"/>
    <p:sldId id="267" r:id="rId14"/>
    <p:sldId id="268" r:id="rId15"/>
    <p:sldId id="269" r:id="rId16"/>
    <p:sldId id="271" r:id="rId17"/>
    <p:sldId id="272" r:id="rId18"/>
    <p:sldId id="311" r:id="rId19"/>
    <p:sldId id="274" r:id="rId20"/>
    <p:sldId id="275" r:id="rId21"/>
    <p:sldId id="276" r:id="rId22"/>
    <p:sldId id="277" r:id="rId23"/>
    <p:sldId id="278" r:id="rId24"/>
    <p:sldId id="302" r:id="rId25"/>
    <p:sldId id="333" r:id="rId26"/>
    <p:sldId id="290" r:id="rId27"/>
    <p:sldId id="291" r:id="rId28"/>
    <p:sldId id="293" r:id="rId29"/>
    <p:sldId id="294" r:id="rId30"/>
    <p:sldId id="295" r:id="rId31"/>
    <p:sldId id="296" r:id="rId32"/>
    <p:sldId id="297" r:id="rId33"/>
    <p:sldId id="298" r:id="rId34"/>
    <p:sldId id="313" r:id="rId35"/>
    <p:sldId id="306" r:id="rId36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Quanming YAO" initials="QY" lastIdx="19" clrIdx="0">
    <p:extLst>
      <p:ext uri="{19B8F6BF-5375-455C-9EA6-DF929625EA0E}">
        <p15:presenceInfo xmlns:p15="http://schemas.microsoft.com/office/powerpoint/2012/main" userId="S::qyaoaa@connect.ust.hk::4abab489-3045-406d-bbfe-969bcd5a84e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64899"/>
    <a:srgbClr val="EA718A"/>
    <a:srgbClr val="D894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45" autoAdjust="0"/>
    <p:restoredTop sz="94940"/>
  </p:normalViewPr>
  <p:slideViewPr>
    <p:cSldViewPr>
      <p:cViewPr varScale="1">
        <p:scale>
          <a:sx n="124" d="100"/>
          <a:sy n="124" d="100"/>
        </p:scale>
        <p:origin x="848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commentAuthors" Target="commentAuthor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/D:\&#23398;&#20064;\&#23398;&#20064;\&#39640;&#20013;\&#26366;&#23398;&#35838;&#31243;\&#19992;&#25104;&#26704;\9.1\&#36125;&#21494;&#26031;&#32479;&#35745;&#20998;&#26512;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/D:\&#23398;&#20064;\&#23398;&#20064;\&#39640;&#20013;\&#26366;&#23398;&#35838;&#31243;\&#19992;&#25104;&#26704;\9.1\&#36125;&#21494;&#26031;&#32479;&#35745;&#20998;&#26512;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/D:\&#23398;&#20064;\&#23398;&#20064;\&#39640;&#20013;\&#26366;&#23398;&#35838;&#31243;\&#19992;&#25104;&#26704;\9.1\&#38468;&#20214;\AHP\AHP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vert="horz"/>
          <a:lstStyle/>
          <a:p>
            <a:pPr>
              <a:defRPr/>
            </a:pPr>
            <a:r>
              <a:rPr lang="en-US" dirty="0"/>
              <a:t>Recording Definition(P) In Low Convert rate</a:t>
            </a:r>
            <a:endParaRPr lang="zh-CN"/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ED73-0B43-9A6D-A70ADD70DF42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ED73-0B43-9A6D-A70ADD70DF42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ED73-0B43-9A6D-A70ADD70DF42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ED73-0B43-9A6D-A70ADD70DF42}"/>
              </c:ext>
            </c:extLst>
          </c:dPt>
          <c:cat>
            <c:numRef>
              <c:f>Sheet1!$A$15:$A$18</c:f>
              <c:numCache>
                <c:formatCode>General</c:formatCode>
                <c:ptCount val="4"/>
                <c:pt idx="0">
                  <c:v>360</c:v>
                </c:pt>
                <c:pt idx="1">
                  <c:v>480</c:v>
                </c:pt>
                <c:pt idx="2">
                  <c:v>720</c:v>
                </c:pt>
                <c:pt idx="3">
                  <c:v>1080</c:v>
                </c:pt>
              </c:numCache>
            </c:numRef>
          </c:cat>
          <c:val>
            <c:numRef>
              <c:f>Sheet1!$B$15:$B$18</c:f>
              <c:numCache>
                <c:formatCode>General</c:formatCode>
                <c:ptCount val="4"/>
                <c:pt idx="0">
                  <c:v>3</c:v>
                </c:pt>
                <c:pt idx="1">
                  <c:v>15</c:v>
                </c:pt>
                <c:pt idx="2">
                  <c:v>14</c:v>
                </c:pt>
                <c:pt idx="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ED73-0B43-9A6D-A70ADD70DF4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vert="horz"/>
        <a:lstStyle/>
        <a:p>
          <a:pPr>
            <a:defRPr/>
          </a:pPr>
          <a:endParaRPr lang="en-US"/>
        </a:p>
      </c:txPr>
    </c:legend>
    <c:plotVisOnly val="1"/>
    <c:dispBlanksAs val="zero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>
          <a:latin typeface="Times New Roman" panose="02020603050405020304" pitchFamily="18" charset="0"/>
          <a:cs typeface="Times New Roman" panose="02020603050405020304" pitchFamily="18" charset="0"/>
        </a:defRPr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vert="horz"/>
          <a:lstStyle/>
          <a:p>
            <a:pPr>
              <a:defRPr/>
            </a:pPr>
            <a:r>
              <a:rPr lang="en-US" dirty="0"/>
              <a:t>Highest Camera Resolution In High Convert Rate</a:t>
            </a:r>
            <a:endParaRPr lang="zh-CN"/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Sheet1!$A$44:$A$55</c:f>
              <c:numCache>
                <c:formatCode>General</c:formatCode>
                <c:ptCount val="12"/>
                <c:pt idx="0">
                  <c:v>1</c:v>
                </c:pt>
                <c:pt idx="1">
                  <c:v>1.3</c:v>
                </c:pt>
                <c:pt idx="2">
                  <c:v>2</c:v>
                </c:pt>
                <c:pt idx="3">
                  <c:v>4</c:v>
                </c:pt>
                <c:pt idx="4">
                  <c:v>5</c:v>
                </c:pt>
                <c:pt idx="5">
                  <c:v>8</c:v>
                </c:pt>
                <c:pt idx="6">
                  <c:v>12</c:v>
                </c:pt>
                <c:pt idx="7">
                  <c:v>12.1</c:v>
                </c:pt>
                <c:pt idx="8">
                  <c:v>13</c:v>
                </c:pt>
                <c:pt idx="9">
                  <c:v>16</c:v>
                </c:pt>
                <c:pt idx="10">
                  <c:v>20</c:v>
                </c:pt>
                <c:pt idx="11">
                  <c:v>21</c:v>
                </c:pt>
              </c:numCache>
            </c:numRef>
          </c:cat>
          <c:val>
            <c:numRef>
              <c:f>Sheet1!$E$44:$E$55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2</c:v>
                </c:pt>
                <c:pt idx="3">
                  <c:v>1</c:v>
                </c:pt>
                <c:pt idx="4">
                  <c:v>26</c:v>
                </c:pt>
                <c:pt idx="5">
                  <c:v>82</c:v>
                </c:pt>
                <c:pt idx="6">
                  <c:v>40</c:v>
                </c:pt>
                <c:pt idx="7">
                  <c:v>3</c:v>
                </c:pt>
                <c:pt idx="8">
                  <c:v>195</c:v>
                </c:pt>
                <c:pt idx="9">
                  <c:v>20</c:v>
                </c:pt>
                <c:pt idx="10">
                  <c:v>11</c:v>
                </c:pt>
                <c:pt idx="1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D23-3342-B4F2-97F1AC51E6C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-962817952"/>
        <c:axId val="-962817408"/>
      </c:barChart>
      <c:catAx>
        <c:axId val="-96281795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vert="horz"/>
          <a:lstStyle/>
          <a:p>
            <a:pPr>
              <a:defRPr/>
            </a:pPr>
            <a:endParaRPr lang="en-US"/>
          </a:p>
        </c:txPr>
        <c:crossAx val="-962817408"/>
        <c:crosses val="autoZero"/>
        <c:auto val="1"/>
        <c:lblAlgn val="ctr"/>
        <c:lblOffset val="100"/>
        <c:noMultiLvlLbl val="0"/>
      </c:catAx>
      <c:valAx>
        <c:axId val="-96281740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vert="horz"/>
          <a:lstStyle/>
          <a:p>
            <a:pPr>
              <a:defRPr/>
            </a:pPr>
            <a:endParaRPr lang="en-US"/>
          </a:p>
        </c:txPr>
        <c:crossAx val="-9628179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>
          <a:latin typeface="Times New Roman" panose="02020603050405020304" pitchFamily="18" charset="0"/>
          <a:cs typeface="Times New Roman" panose="02020603050405020304" pitchFamily="18" charset="0"/>
        </a:defRPr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Click Rate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Display Resolution 1</c:v>
                </c:pt>
                <c:pt idx="1">
                  <c:v>Display Resolution 2</c:v>
                </c:pt>
                <c:pt idx="2">
                  <c:v>Display Resolution 3</c:v>
                </c:pt>
                <c:pt idx="3">
                  <c:v>Display Resolution 4</c:v>
                </c:pt>
                <c:pt idx="4">
                  <c:v>Display Resolution 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0.21985815602836933</c:v>
                </c:pt>
                <c:pt idx="1">
                  <c:v>0.25032765399737938</c:v>
                </c:pt>
                <c:pt idx="2">
                  <c:v>0.5625</c:v>
                </c:pt>
                <c:pt idx="3">
                  <c:v>0.227154046997389</c:v>
                </c:pt>
                <c:pt idx="4">
                  <c:v>0.46153846153846267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502-2543-88D0-F3A854D2CCB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Click Rate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Display Resolution 1</c:v>
                </c:pt>
                <c:pt idx="1">
                  <c:v>Display Resolution 2</c:v>
                </c:pt>
                <c:pt idx="2">
                  <c:v>Display Resolution 3</c:v>
                </c:pt>
                <c:pt idx="3">
                  <c:v>Display Resolution 4</c:v>
                </c:pt>
                <c:pt idx="4">
                  <c:v>Display Resolution 5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0.205673758865248</c:v>
                </c:pt>
                <c:pt idx="1">
                  <c:v>0.1756225425950203</c:v>
                </c:pt>
                <c:pt idx="2">
                  <c:v>6.25E-2</c:v>
                </c:pt>
                <c:pt idx="3">
                  <c:v>0.138381201044386</c:v>
                </c:pt>
                <c:pt idx="4">
                  <c:v>0.23076923076923164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502-2543-88D0-F3A854D2CCB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Click Rate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Display Resolution 1</c:v>
                </c:pt>
                <c:pt idx="1">
                  <c:v>Display Resolution 2</c:v>
                </c:pt>
                <c:pt idx="2">
                  <c:v>Display Resolution 3</c:v>
                </c:pt>
                <c:pt idx="3">
                  <c:v>Display Resolution 4</c:v>
                </c:pt>
                <c:pt idx="4">
                  <c:v>Display Resolution 5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0.29078014184397238</c:v>
                </c:pt>
                <c:pt idx="1">
                  <c:v>0.28178243774574185</c:v>
                </c:pt>
                <c:pt idx="2">
                  <c:v>0.125</c:v>
                </c:pt>
                <c:pt idx="3">
                  <c:v>0.25848563968668398</c:v>
                </c:pt>
                <c:pt idx="4">
                  <c:v>0.15384615384615452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502-2543-88D0-F3A854D2CCBA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Click Rate 4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Display Resolution 1</c:v>
                </c:pt>
                <c:pt idx="1">
                  <c:v>Display Resolution 2</c:v>
                </c:pt>
                <c:pt idx="2">
                  <c:v>Display Resolution 3</c:v>
                </c:pt>
                <c:pt idx="3">
                  <c:v>Display Resolution 4</c:v>
                </c:pt>
                <c:pt idx="4">
                  <c:v>Display Resolution 5</c:v>
                </c:pt>
              </c:strCache>
            </c:strRef>
          </c:cat>
          <c:val>
            <c:numRef>
              <c:f>Sheet1!$E$2:$E$6</c:f>
              <c:numCache>
                <c:formatCode>General</c:formatCode>
                <c:ptCount val="5"/>
                <c:pt idx="0">
                  <c:v>0.24822695035461001</c:v>
                </c:pt>
                <c:pt idx="1">
                  <c:v>0.22804718217562364</c:v>
                </c:pt>
                <c:pt idx="2">
                  <c:v>0.125</c:v>
                </c:pt>
                <c:pt idx="3">
                  <c:v>0.28981723237597967</c:v>
                </c:pt>
                <c:pt idx="4">
                  <c:v>0.115384615384615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B502-2543-88D0-F3A854D2CCBA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Click Rate 5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Display Resolution 1</c:v>
                </c:pt>
                <c:pt idx="1">
                  <c:v>Display Resolution 2</c:v>
                </c:pt>
                <c:pt idx="2">
                  <c:v>Display Resolution 3</c:v>
                </c:pt>
                <c:pt idx="3">
                  <c:v>Display Resolution 4</c:v>
                </c:pt>
                <c:pt idx="4">
                  <c:v>Display Resolution 5</c:v>
                </c:pt>
              </c:strCache>
            </c:strRef>
          </c:cat>
          <c:val>
            <c:numRef>
              <c:f>Sheet1!$F$2:$F$6</c:f>
              <c:numCache>
                <c:formatCode>General</c:formatCode>
                <c:ptCount val="5"/>
                <c:pt idx="0">
                  <c:v>3.54609929078014E-2</c:v>
                </c:pt>
                <c:pt idx="1">
                  <c:v>6.4220183486238619E-2</c:v>
                </c:pt>
                <c:pt idx="2">
                  <c:v>0.125</c:v>
                </c:pt>
                <c:pt idx="3">
                  <c:v>8.6161879895561427E-2</c:v>
                </c:pt>
                <c:pt idx="4">
                  <c:v>3.8461538461538498E-2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502-2543-88D0-F3A854D2CCB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962804352"/>
        <c:axId val="-962816320"/>
      </c:barChart>
      <c:catAx>
        <c:axId val="-9628043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962816320"/>
        <c:crosses val="autoZero"/>
        <c:auto val="1"/>
        <c:lblAlgn val="ctr"/>
        <c:lblOffset val="100"/>
        <c:noMultiLvlLbl val="0"/>
      </c:catAx>
      <c:valAx>
        <c:axId val="-9628163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9628043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2-06T06:52:10.554" idx="1">
    <p:pos x="3624" y="1851"/>
    <p:text>"Learning techniques"? "various" is not very informative</p:text>
    <p:extLst>
      <p:ext uri="{C676402C-5697-4E1C-873F-D02D1690AC5C}">
        <p15:threadingInfo xmlns:p15="http://schemas.microsoft.com/office/powerpoint/2012/main" timeZoneBias="300"/>
      </p:ext>
    </p:extLst>
  </p:cm>
</p:cmLst>
</file>

<file path=ppt/comments/comment10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2-06T07:09:14.630" idx="14">
    <p:pos x="3048" y="3741"/>
    <p:text>"Through ensemble". All learning algorithms are minizing errors.</p:text>
    <p:extLst>
      <p:ext uri="{C676402C-5697-4E1C-873F-D02D1690AC5C}">
        <p15:threadingInfo xmlns:p15="http://schemas.microsoft.com/office/powerpoint/2012/main" timeZoneBias="300"/>
      </p:ext>
    </p:extLst>
  </p:cm>
</p:cmLst>
</file>

<file path=ppt/comments/comment1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2-06T07:10:16.882" idx="15">
    <p:pos x="5724" y="754"/>
    <p:text>Show the meaning of each column</p:text>
    <p:extLst>
      <p:ext uri="{C676402C-5697-4E1C-873F-D02D1690AC5C}">
        <p15:threadingInfo xmlns:p15="http://schemas.microsoft.com/office/powerpoint/2012/main" timeZoneBias="300"/>
      </p:ext>
    </p:extLst>
  </p:cm>
</p:cmLst>
</file>

<file path=ppt/comments/comment1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2-06T07:11:10.089" idx="16">
    <p:pos x="1391" y="1068"/>
    <p:text>No results?</p:text>
    <p:extLst>
      <p:ext uri="{C676402C-5697-4E1C-873F-D02D1690AC5C}">
        <p15:threadingInfo xmlns:p15="http://schemas.microsoft.com/office/powerpoint/2012/main" timeZoneBias="30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2-06T07:13:18.248" idx="19">
    <p:pos x="4217" y="2793"/>
    <p:text>为啥要关注这么多单个feature? 人设计的feature不一定对机器预测效果好。</p:text>
    <p:extLst>
      <p:ext uri="{C676402C-5697-4E1C-873F-D02D1690AC5C}">
        <p15:threadingInfo xmlns:p15="http://schemas.microsoft.com/office/powerpoint/2012/main" timeZoneBias="30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2-06T06:56:02.391" idx="2">
    <p:pos x="3941" y="712"/>
    <p:text>What's your conclusion?</p:text>
    <p:extLst>
      <p:ext uri="{C676402C-5697-4E1C-873F-D02D1690AC5C}">
        <p15:threadingInfo xmlns:p15="http://schemas.microsoft.com/office/powerpoint/2012/main" timeZoneBias="30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2-06T06:57:29.653" idx="3">
    <p:pos x="867" y="654"/>
    <p:text>Is it meaningful to do PCA on categorical data?</p:text>
    <p:extLst>
      <p:ext uri="{C676402C-5697-4E1C-873F-D02D1690AC5C}">
        <p15:threadingInfo xmlns:p15="http://schemas.microsoft.com/office/powerpoint/2012/main" timeZoneBias="300"/>
      </p:ext>
    </p:extLst>
  </p:cm>
  <p:cm authorId="1" dt="2018-12-06T06:58:39.092" idx="4">
    <p:pos x="4537" y="3055"/>
    <p:text>Mention the definition here. U hv shown it above</p:text>
    <p:extLst>
      <p:ext uri="{C676402C-5697-4E1C-873F-D02D1690AC5C}">
        <p15:threadingInfo xmlns:p15="http://schemas.microsoft.com/office/powerpoint/2012/main" timeZoneBias="300"/>
      </p:ext>
    </p:extLst>
  </p:cm>
  <p:cm authorId="1" dt="2018-12-06T06:59:15.192" idx="5">
    <p:pos x="4064" y="3721"/>
    <p:text>What do you want to say about these equations?</p:text>
    <p:extLst>
      <p:ext uri="{C676402C-5697-4E1C-873F-D02D1690AC5C}">
        <p15:threadingInfo xmlns:p15="http://schemas.microsoft.com/office/powerpoint/2012/main" timeZoneBias="30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2-06T06:59:45.299" idx="6">
    <p:pos x="1268" y="3262"/>
    <p:text>typo</p:text>
    <p:extLst>
      <p:ext uri="{C676402C-5697-4E1C-873F-D02D1690AC5C}">
        <p15:threadingInfo xmlns:p15="http://schemas.microsoft.com/office/powerpoint/2012/main" timeZoneBias="30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2-06T07:12:00.722" idx="17">
    <p:pos x="6191" y="845"/>
    <p:text>Hard to see. Better sort the residual from small to large</p:text>
    <p:extLst>
      <p:ext uri="{C676402C-5697-4E1C-873F-D02D1690AC5C}">
        <p15:threadingInfo xmlns:p15="http://schemas.microsoft.com/office/powerpoint/2012/main" timeZoneBias="300"/>
      </p:ext>
    </p:extLs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2-06T07:01:41.291" idx="7">
    <p:pos x="3482" y="2052"/>
    <p:text>Optimze the algorithm?</p:text>
    <p:extLst>
      <p:ext uri="{C676402C-5697-4E1C-873F-D02D1690AC5C}">
        <p15:threadingInfo xmlns:p15="http://schemas.microsoft.com/office/powerpoint/2012/main" timeZoneBias="300"/>
      </p:ext>
    </p:extLst>
  </p:cm>
  <p:cm authorId="1" dt="2018-12-06T07:02:20.587" idx="8">
    <p:pos x="3482" y="2188"/>
    <p:text>Algorithm is used for optimization.</p:text>
    <p:extLst>
      <p:ext uri="{C676402C-5697-4E1C-873F-D02D1690AC5C}">
        <p15:threadingInfo xmlns:p15="http://schemas.microsoft.com/office/powerpoint/2012/main" timeZoneBias="300">
          <p15:parentCm authorId="1" idx="7"/>
        </p15:threadingInfo>
      </p:ext>
    </p:extLst>
  </p:cm>
</p:cmLst>
</file>

<file path=ppt/comments/comment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2-06T07:02:34.850" idx="9">
    <p:pos x="3657" y="-39"/>
    <p:text>What does title mean? PCA is a unsupervised learning method. So, why can you show supervised results here (click rate. Convert rate)?</p:text>
    <p:extLst>
      <p:ext uri="{C676402C-5697-4E1C-873F-D02D1690AC5C}">
        <p15:threadingInfo xmlns:p15="http://schemas.microsoft.com/office/powerpoint/2012/main" timeZoneBias="300"/>
      </p:ext>
    </p:extLst>
  </p:cm>
</p:cmLst>
</file>

<file path=ppt/comments/comment9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2-06T07:04:54.476" idx="12">
    <p:pos x="5695" y="3417"/>
    <p:text>This depends how complex each layer is. better to explain how each layer is oganized</p:text>
    <p:extLst>
      <p:ext uri="{C676402C-5697-4E1C-873F-D02D1690AC5C}">
        <p15:threadingInfo xmlns:p15="http://schemas.microsoft.com/office/powerpoint/2012/main" timeZoneBias="300"/>
      </p:ext>
    </p:extLst>
  </p:cm>
  <p:cm authorId="1" dt="2018-12-06T07:07:40.513" idx="13">
    <p:pos x="5573" y="1470"/>
    <p:text>Better change this table to a figure</p:text>
    <p:extLst>
      <p:ext uri="{C676402C-5697-4E1C-873F-D02D1690AC5C}">
        <p15:threadingInfo xmlns:p15="http://schemas.microsoft.com/office/powerpoint/2012/main" timeZoneBias="30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48DE19C-D865-F341-ABE5-129033F0AD84}" type="doc">
      <dgm:prSet loTypeId="urn:microsoft.com/office/officeart/2005/8/layout/hProcess4" loCatId="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64CD8300-C692-3648-9518-57FD2807AB45}">
      <dgm:prSet phldrT="[文本]" custT="1"/>
      <dgm:spPr>
        <a:solidFill>
          <a:srgbClr val="FF9A56"/>
        </a:solidFill>
      </dgm:spPr>
      <dgm:t>
        <a:bodyPr/>
        <a:lstStyle/>
        <a:p>
          <a:r>
            <a:rPr lang="en-US" altLang="zh-CN" sz="1800" b="1" dirty="0">
              <a:latin typeface="Times New Roman" panose="02020603050405020304" pitchFamily="18" charset="0"/>
              <a:cs typeface="Times New Roman" panose="02020603050405020304" pitchFamily="18" charset="0"/>
            </a:rPr>
            <a:t>Raw Data</a:t>
          </a:r>
          <a:endParaRPr lang="zh-CN" altLang="en-US" sz="18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B6790B1-93E5-8F42-8B5E-8A5D7F39CE7E}" type="parTrans" cxnId="{2FA2A679-F003-A44F-83CD-55E5BDB4E41E}">
      <dgm:prSet/>
      <dgm:spPr/>
      <dgm:t>
        <a:bodyPr/>
        <a:lstStyle/>
        <a:p>
          <a:endParaRPr lang="zh-CN" altLang="en-US"/>
        </a:p>
      </dgm:t>
    </dgm:pt>
    <dgm:pt modelId="{BE4117A5-E5FA-1C4A-A7D3-C488703CC98C}" type="sibTrans" cxnId="{2FA2A679-F003-A44F-83CD-55E5BDB4E41E}">
      <dgm:prSet/>
      <dgm:spPr>
        <a:solidFill>
          <a:schemeClr val="accent3">
            <a:lumMod val="75000"/>
          </a:schemeClr>
        </a:solidFill>
      </dgm:spPr>
      <dgm:t>
        <a:bodyPr/>
        <a:lstStyle/>
        <a:p>
          <a:endParaRPr lang="zh-CN" altLang="en-US" b="1"/>
        </a:p>
      </dgm:t>
    </dgm:pt>
    <dgm:pt modelId="{761A1E7C-6E78-0D4D-9ECF-ED0A1D6BA0AE}">
      <dgm:prSet phldrT="[文本]" custT="1"/>
      <dgm:spPr/>
      <dgm:t>
        <a:bodyPr/>
        <a:lstStyle/>
        <a:p>
          <a:r>
            <a:rPr lang="en-US" altLang="zh-CN" sz="1800" b="1" dirty="0">
              <a:latin typeface="Times New Roman" panose="02020603050405020304" pitchFamily="18" charset="0"/>
              <a:cs typeface="Times New Roman" panose="02020603050405020304" pitchFamily="18" charset="0"/>
            </a:rPr>
            <a:t>Ali</a:t>
          </a:r>
          <a:r>
            <a:rPr lang="zh-C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altLang="zh-CN" sz="1800" b="1" dirty="0">
              <a:latin typeface="Times New Roman" panose="02020603050405020304" pitchFamily="18" charset="0"/>
              <a:cs typeface="Times New Roman" panose="02020603050405020304" pitchFamily="18" charset="0"/>
            </a:rPr>
            <a:t>Express</a:t>
          </a:r>
          <a:endParaRPr lang="zh-CN" altLang="en-US" sz="18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516C853-AF9A-FD4B-8908-0EEF125E7C57}" type="parTrans" cxnId="{36E7D6DC-DF2F-5C47-B720-E881CF2C20C1}">
      <dgm:prSet/>
      <dgm:spPr/>
      <dgm:t>
        <a:bodyPr/>
        <a:lstStyle/>
        <a:p>
          <a:endParaRPr lang="zh-CN" altLang="en-US"/>
        </a:p>
      </dgm:t>
    </dgm:pt>
    <dgm:pt modelId="{A9BA5B63-DF7B-1C47-B60E-2ACEAC75F6A4}" type="sibTrans" cxnId="{36E7D6DC-DF2F-5C47-B720-E881CF2C20C1}">
      <dgm:prSet/>
      <dgm:spPr/>
      <dgm:t>
        <a:bodyPr/>
        <a:lstStyle/>
        <a:p>
          <a:endParaRPr lang="zh-CN" altLang="en-US"/>
        </a:p>
      </dgm:t>
    </dgm:pt>
    <dgm:pt modelId="{D5D3D938-6989-F949-A74D-B4590E61BFBF}">
      <dgm:prSet phldrT="[文本]" custT="1"/>
      <dgm:spPr>
        <a:solidFill>
          <a:srgbClr val="00B0F0"/>
        </a:solidFill>
      </dgm:spPr>
      <dgm:t>
        <a:bodyPr/>
        <a:lstStyle/>
        <a:p>
          <a:r>
            <a:rPr lang="en-US" altLang="zh-CN" sz="1800" b="1" dirty="0">
              <a:latin typeface="Times New Roman" panose="02020603050405020304" pitchFamily="18" charset="0"/>
              <a:cs typeface="Times New Roman" panose="02020603050405020304" pitchFamily="18" charset="0"/>
            </a:rPr>
            <a:t>Data Extraction</a:t>
          </a:r>
          <a:endParaRPr lang="zh-CN" altLang="en-US" sz="18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32320FA-C166-0945-B36C-FE6E24FA80FC}" type="parTrans" cxnId="{7022E37F-CCAF-4B4C-877F-5CDC5E4F4D48}">
      <dgm:prSet/>
      <dgm:spPr/>
      <dgm:t>
        <a:bodyPr/>
        <a:lstStyle/>
        <a:p>
          <a:endParaRPr lang="zh-CN" altLang="en-US"/>
        </a:p>
      </dgm:t>
    </dgm:pt>
    <dgm:pt modelId="{1137F3B4-FD3A-054B-9E2D-894E73636463}" type="sibTrans" cxnId="{7022E37F-CCAF-4B4C-877F-5CDC5E4F4D48}">
      <dgm:prSet/>
      <dgm:spPr>
        <a:solidFill>
          <a:schemeClr val="accent3">
            <a:lumMod val="75000"/>
          </a:schemeClr>
        </a:solidFill>
      </dgm:spPr>
      <dgm:t>
        <a:bodyPr/>
        <a:lstStyle/>
        <a:p>
          <a:endParaRPr lang="zh-CN" altLang="en-US" b="1"/>
        </a:p>
      </dgm:t>
    </dgm:pt>
    <dgm:pt modelId="{343C0F99-392A-A645-99F8-0AD2E159BE99}">
      <dgm:prSet phldrT="[文本]" custT="1"/>
      <dgm:spPr/>
      <dgm:t>
        <a:bodyPr/>
        <a:lstStyle/>
        <a:p>
          <a:pPr algn="l">
            <a:lnSpc>
              <a:spcPct val="100000"/>
            </a:lnSpc>
          </a:pPr>
          <a:r>
            <a:rPr lang="en-US" altLang="zh-CN" sz="1800" b="1" dirty="0">
              <a:latin typeface="Times New Roman" panose="02020603050405020304" pitchFamily="18" charset="0"/>
              <a:cs typeface="Times New Roman" panose="02020603050405020304" pitchFamily="18" charset="0"/>
            </a:rPr>
            <a:t>Extract relevant variables</a:t>
          </a:r>
          <a:endParaRPr lang="zh-CN" altLang="en-US" sz="18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65C2C90-C9DC-BE45-9BC5-AC3E919EB92B}" type="parTrans" cxnId="{338BB8C3-0E40-1C49-9248-877F3F65FEF5}">
      <dgm:prSet/>
      <dgm:spPr/>
      <dgm:t>
        <a:bodyPr/>
        <a:lstStyle/>
        <a:p>
          <a:endParaRPr lang="zh-CN" altLang="en-US"/>
        </a:p>
      </dgm:t>
    </dgm:pt>
    <dgm:pt modelId="{0867B7C0-088E-954B-BFA0-7367F33AF3D0}" type="sibTrans" cxnId="{338BB8C3-0E40-1C49-9248-877F3F65FEF5}">
      <dgm:prSet/>
      <dgm:spPr/>
      <dgm:t>
        <a:bodyPr/>
        <a:lstStyle/>
        <a:p>
          <a:endParaRPr lang="zh-CN" altLang="en-US"/>
        </a:p>
      </dgm:t>
    </dgm:pt>
    <dgm:pt modelId="{84C7CE8E-EA7D-7244-BA24-A16ADFDEC58F}">
      <dgm:prSet phldrT="[文本]" custT="1"/>
      <dgm:spPr>
        <a:solidFill>
          <a:srgbClr val="7030A0"/>
        </a:solidFill>
      </dgm:spPr>
      <dgm:t>
        <a:bodyPr/>
        <a:lstStyle/>
        <a:p>
          <a:r>
            <a:rPr lang="en-US" altLang="zh-CN" sz="1800" b="1" dirty="0">
              <a:latin typeface="Times New Roman" panose="02020603050405020304" pitchFamily="18" charset="0"/>
              <a:cs typeface="Times New Roman" panose="02020603050405020304" pitchFamily="18" charset="0"/>
            </a:rPr>
            <a:t>Data Process</a:t>
          </a:r>
          <a:endParaRPr lang="zh-CN" altLang="en-US" sz="18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EDF68AE-9847-8143-BF4B-F9784695161F}" type="parTrans" cxnId="{3AF4B5FE-9CE3-3A4A-8655-EC1FF61C2902}">
      <dgm:prSet/>
      <dgm:spPr/>
      <dgm:t>
        <a:bodyPr/>
        <a:lstStyle/>
        <a:p>
          <a:endParaRPr lang="zh-CN" altLang="en-US"/>
        </a:p>
      </dgm:t>
    </dgm:pt>
    <dgm:pt modelId="{27B64FA2-2F37-C54B-B9C7-81FF60992440}" type="sibTrans" cxnId="{3AF4B5FE-9CE3-3A4A-8655-EC1FF61C2902}">
      <dgm:prSet/>
      <dgm:spPr>
        <a:solidFill>
          <a:schemeClr val="accent3">
            <a:lumMod val="75000"/>
          </a:schemeClr>
        </a:solidFill>
      </dgm:spPr>
      <dgm:t>
        <a:bodyPr/>
        <a:lstStyle/>
        <a:p>
          <a:endParaRPr lang="zh-CN" altLang="en-US" b="1"/>
        </a:p>
      </dgm:t>
    </dgm:pt>
    <dgm:pt modelId="{F85F0DB4-66F3-BA4C-BCA0-EF018BB1BDBE}">
      <dgm:prSet phldrT="[文本]" custT="1"/>
      <dgm:spPr>
        <a:solidFill>
          <a:srgbClr val="92D050"/>
        </a:solidFill>
      </dgm:spPr>
      <dgm:t>
        <a:bodyPr/>
        <a:lstStyle/>
        <a:p>
          <a:r>
            <a:rPr lang="en-US" altLang="zh-CN" sz="1800" b="1" dirty="0">
              <a:latin typeface="Times New Roman" panose="02020603050405020304" pitchFamily="18" charset="0"/>
              <a:cs typeface="Times New Roman" panose="02020603050405020304" pitchFamily="18" charset="0"/>
            </a:rPr>
            <a:t>Modeling</a:t>
          </a:r>
          <a:endParaRPr lang="zh-CN" altLang="en-US" sz="18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87BC62A-8B1C-E349-A888-517D864626B0}" type="parTrans" cxnId="{39199AC9-F641-4D46-9B99-D4D7CC726F18}">
      <dgm:prSet/>
      <dgm:spPr/>
      <dgm:t>
        <a:bodyPr/>
        <a:lstStyle/>
        <a:p>
          <a:endParaRPr lang="zh-CN" altLang="en-US"/>
        </a:p>
      </dgm:t>
    </dgm:pt>
    <dgm:pt modelId="{543957A2-585B-9B43-A52C-8B8D58663C13}" type="sibTrans" cxnId="{39199AC9-F641-4D46-9B99-D4D7CC726F18}">
      <dgm:prSet/>
      <dgm:spPr/>
      <dgm:t>
        <a:bodyPr/>
        <a:lstStyle/>
        <a:p>
          <a:endParaRPr lang="zh-CN" altLang="en-US"/>
        </a:p>
      </dgm:t>
    </dgm:pt>
    <dgm:pt modelId="{2487B488-47B4-0448-AF38-4F3747F0E506}">
      <dgm:prSet custT="1"/>
      <dgm:spPr/>
      <dgm:t>
        <a:bodyPr/>
        <a:lstStyle/>
        <a:p>
          <a:pPr algn="l">
            <a:lnSpc>
              <a:spcPct val="100000"/>
            </a:lnSpc>
          </a:pPr>
          <a:r>
            <a:rPr lang="en-US" altLang="zh-CN" sz="1800" b="1" dirty="0">
              <a:latin typeface="Times New Roman" panose="02020603050405020304" pitchFamily="18" charset="0"/>
              <a:cs typeface="Times New Roman" panose="02020603050405020304" pitchFamily="18" charset="0"/>
            </a:rPr>
            <a:t>qualitative conclusions</a:t>
          </a:r>
          <a:endParaRPr lang="zh-CN" altLang="en-US" sz="18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956E0E7-E998-184A-A94E-93C7283FADF6}" type="parTrans" cxnId="{37125C1B-9A49-324B-82F9-DCA6F784E6BE}">
      <dgm:prSet/>
      <dgm:spPr/>
      <dgm:t>
        <a:bodyPr/>
        <a:lstStyle/>
        <a:p>
          <a:endParaRPr lang="zh-CN" altLang="en-US"/>
        </a:p>
      </dgm:t>
    </dgm:pt>
    <dgm:pt modelId="{2815071E-2FCC-924A-AB60-B0A99C9ABE18}" type="sibTrans" cxnId="{37125C1B-9A49-324B-82F9-DCA6F784E6BE}">
      <dgm:prSet/>
      <dgm:spPr/>
      <dgm:t>
        <a:bodyPr/>
        <a:lstStyle/>
        <a:p>
          <a:endParaRPr lang="zh-CN" altLang="en-US"/>
        </a:p>
      </dgm:t>
    </dgm:pt>
    <dgm:pt modelId="{6A9E9B5A-91F3-6A44-AAD1-360D17570CC8}">
      <dgm:prSet custT="1"/>
      <dgm:spPr/>
      <dgm:t>
        <a:bodyPr/>
        <a:lstStyle/>
        <a:p>
          <a:pPr algn="l">
            <a:lnSpc>
              <a:spcPct val="100000"/>
            </a:lnSpc>
          </a:pPr>
          <a:r>
            <a:rPr lang="en-US" altLang="zh-CN" sz="1800" b="1" dirty="0">
              <a:latin typeface="Times New Roman" panose="02020603050405020304" pitchFamily="18" charset="0"/>
              <a:cs typeface="Times New Roman" panose="02020603050405020304" pitchFamily="18" charset="0"/>
            </a:rPr>
            <a:t>single variable</a:t>
          </a:r>
          <a:endParaRPr lang="zh-CN" altLang="en-US" sz="18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BFA4F80-BCB7-1443-B9F5-FD1B8CFF1018}" type="parTrans" cxnId="{0E10F9F7-F60B-964B-9393-B1F6FC4C8F00}">
      <dgm:prSet/>
      <dgm:spPr/>
      <dgm:t>
        <a:bodyPr/>
        <a:lstStyle/>
        <a:p>
          <a:endParaRPr lang="zh-CN" altLang="en-US"/>
        </a:p>
      </dgm:t>
    </dgm:pt>
    <dgm:pt modelId="{B57DCF28-11E4-BE49-A7C7-D4E698CBD346}" type="sibTrans" cxnId="{0E10F9F7-F60B-964B-9393-B1F6FC4C8F00}">
      <dgm:prSet/>
      <dgm:spPr/>
      <dgm:t>
        <a:bodyPr/>
        <a:lstStyle/>
        <a:p>
          <a:endParaRPr lang="zh-CN" altLang="en-US"/>
        </a:p>
      </dgm:t>
    </dgm:pt>
    <dgm:pt modelId="{9262A332-FB43-CC45-8748-888F052D972F}">
      <dgm:prSet phldrT="[文本]" custT="1"/>
      <dgm:spPr/>
      <dgm:t>
        <a:bodyPr/>
        <a:lstStyle/>
        <a:p>
          <a:endParaRPr lang="zh-CN" altLang="en-US" sz="18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2042DF7-1AD5-B248-982F-EF20FB7E306B}" type="parTrans" cxnId="{0AFF6B6E-D149-434C-9C90-739C7F88A450}">
      <dgm:prSet/>
      <dgm:spPr/>
      <dgm:t>
        <a:bodyPr/>
        <a:lstStyle/>
        <a:p>
          <a:endParaRPr lang="en-US"/>
        </a:p>
      </dgm:t>
    </dgm:pt>
    <dgm:pt modelId="{756200EC-09F6-7B4F-A17A-C64FAB2CF8F9}" type="sibTrans" cxnId="{0AFF6B6E-D149-434C-9C90-739C7F88A450}">
      <dgm:prSet/>
      <dgm:spPr/>
      <dgm:t>
        <a:bodyPr/>
        <a:lstStyle/>
        <a:p>
          <a:endParaRPr lang="en-US"/>
        </a:p>
      </dgm:t>
    </dgm:pt>
    <dgm:pt modelId="{0137B7A6-F815-9449-BD31-E50AE5D5DBA1}">
      <dgm:prSet custT="1"/>
      <dgm:spPr/>
      <dgm:t>
        <a:bodyPr/>
        <a:lstStyle/>
        <a:p>
          <a:pPr algn="l">
            <a:lnSpc>
              <a:spcPct val="100000"/>
            </a:lnSpc>
          </a:pPr>
          <a:r>
            <a:rPr lang="en-US" altLang="zh-CN" sz="1800" b="1" dirty="0">
              <a:latin typeface="Times New Roman" panose="02020603050405020304" pitchFamily="18" charset="0"/>
              <a:cs typeface="Times New Roman" panose="02020603050405020304" pitchFamily="18" charset="0"/>
            </a:rPr>
            <a:t>Reduce variables</a:t>
          </a:r>
          <a:endParaRPr lang="zh-CN" altLang="en-US" sz="18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C5CF4B5-2FAA-434A-B1FE-10A260BF88B2}" type="parTrans" cxnId="{47A02DF3-01E0-C440-A8B2-3CF81B2C44CB}">
      <dgm:prSet/>
      <dgm:spPr/>
      <dgm:t>
        <a:bodyPr/>
        <a:lstStyle/>
        <a:p>
          <a:endParaRPr lang="en-US"/>
        </a:p>
      </dgm:t>
    </dgm:pt>
    <dgm:pt modelId="{48A68B14-13F5-4D47-881D-A359BD75AF0B}" type="sibTrans" cxnId="{47A02DF3-01E0-C440-A8B2-3CF81B2C44CB}">
      <dgm:prSet/>
      <dgm:spPr/>
      <dgm:t>
        <a:bodyPr/>
        <a:lstStyle/>
        <a:p>
          <a:endParaRPr lang="en-US"/>
        </a:p>
      </dgm:t>
    </dgm:pt>
    <dgm:pt modelId="{AB99D070-2BF4-104F-8E50-FB1C83D81D77}" type="pres">
      <dgm:prSet presAssocID="{848DE19C-D865-F341-ABE5-129033F0AD84}" presName="Name0" presStyleCnt="0">
        <dgm:presLayoutVars>
          <dgm:dir/>
          <dgm:animLvl val="lvl"/>
          <dgm:resizeHandles val="exact"/>
        </dgm:presLayoutVars>
      </dgm:prSet>
      <dgm:spPr/>
    </dgm:pt>
    <dgm:pt modelId="{AECA433F-B1A1-B14C-85ED-9C7804EF7238}" type="pres">
      <dgm:prSet presAssocID="{848DE19C-D865-F341-ABE5-129033F0AD84}" presName="tSp" presStyleCnt="0"/>
      <dgm:spPr/>
    </dgm:pt>
    <dgm:pt modelId="{EB8700A8-A89A-644D-B0B9-5AE103670CAF}" type="pres">
      <dgm:prSet presAssocID="{848DE19C-D865-F341-ABE5-129033F0AD84}" presName="bSp" presStyleCnt="0"/>
      <dgm:spPr/>
    </dgm:pt>
    <dgm:pt modelId="{E82324CE-89D7-7C4D-81DA-C7FA942F0322}" type="pres">
      <dgm:prSet presAssocID="{848DE19C-D865-F341-ABE5-129033F0AD84}" presName="process" presStyleCnt="0"/>
      <dgm:spPr/>
    </dgm:pt>
    <dgm:pt modelId="{A95C5CA4-3F82-F346-9CFA-5E4FB4821992}" type="pres">
      <dgm:prSet presAssocID="{64CD8300-C692-3648-9518-57FD2807AB45}" presName="composite1" presStyleCnt="0"/>
      <dgm:spPr/>
    </dgm:pt>
    <dgm:pt modelId="{8B566F39-724D-1F47-B2A9-E4B1AA4CBF73}" type="pres">
      <dgm:prSet presAssocID="{64CD8300-C692-3648-9518-57FD2807AB45}" presName="dummyNode1" presStyleLbl="node1" presStyleIdx="0" presStyleCnt="4"/>
      <dgm:spPr/>
    </dgm:pt>
    <dgm:pt modelId="{CD6E10A3-236E-FA45-A22B-E20FD720F627}" type="pres">
      <dgm:prSet presAssocID="{64CD8300-C692-3648-9518-57FD2807AB45}" presName="childNode1" presStyleLbl="bgAcc1" presStyleIdx="0" presStyleCnt="4" custLinFactNeighborX="2534" custLinFactNeighborY="-6656">
        <dgm:presLayoutVars>
          <dgm:bulletEnabled val="1"/>
        </dgm:presLayoutVars>
      </dgm:prSet>
      <dgm:spPr/>
    </dgm:pt>
    <dgm:pt modelId="{015BA3F8-C406-0D40-8626-637215C512FD}" type="pres">
      <dgm:prSet presAssocID="{64CD8300-C692-3648-9518-57FD2807AB45}" presName="childNode1tx" presStyleLbl="bgAcc1" presStyleIdx="0" presStyleCnt="4">
        <dgm:presLayoutVars>
          <dgm:bulletEnabled val="1"/>
        </dgm:presLayoutVars>
      </dgm:prSet>
      <dgm:spPr/>
    </dgm:pt>
    <dgm:pt modelId="{B33859E7-DCAB-7A4B-AF92-D6C458072AD8}" type="pres">
      <dgm:prSet presAssocID="{64CD8300-C692-3648-9518-57FD2807AB45}" presName="parentNode1" presStyleLbl="node1" presStyleIdx="0" presStyleCnt="4">
        <dgm:presLayoutVars>
          <dgm:chMax val="1"/>
          <dgm:bulletEnabled val="1"/>
        </dgm:presLayoutVars>
      </dgm:prSet>
      <dgm:spPr/>
    </dgm:pt>
    <dgm:pt modelId="{AF27C230-AAD5-914B-94B6-A5574587CDCF}" type="pres">
      <dgm:prSet presAssocID="{64CD8300-C692-3648-9518-57FD2807AB45}" presName="connSite1" presStyleCnt="0"/>
      <dgm:spPr/>
    </dgm:pt>
    <dgm:pt modelId="{1C240820-C469-AF49-99CB-46ADD00BF4B7}" type="pres">
      <dgm:prSet presAssocID="{BE4117A5-E5FA-1C4A-A7D3-C488703CC98C}" presName="Name9" presStyleLbl="sibTrans2D1" presStyleIdx="0" presStyleCnt="3" custLinFactNeighborX="110" custLinFactNeighborY="-13262"/>
      <dgm:spPr/>
    </dgm:pt>
    <dgm:pt modelId="{6DCB76FE-D2C4-6A40-82BE-34FEA1B71149}" type="pres">
      <dgm:prSet presAssocID="{D5D3D938-6989-F949-A74D-B4590E61BFBF}" presName="composite2" presStyleCnt="0"/>
      <dgm:spPr/>
    </dgm:pt>
    <dgm:pt modelId="{438474B9-812B-E549-8CAB-888ED0D79261}" type="pres">
      <dgm:prSet presAssocID="{D5D3D938-6989-F949-A74D-B4590E61BFBF}" presName="dummyNode2" presStyleLbl="node1" presStyleIdx="0" presStyleCnt="4"/>
      <dgm:spPr/>
    </dgm:pt>
    <dgm:pt modelId="{1D2326C6-8DF1-A54D-B3E6-7439FEF9387D}" type="pres">
      <dgm:prSet presAssocID="{D5D3D938-6989-F949-A74D-B4590E61BFBF}" presName="childNode2" presStyleLbl="bgAcc1" presStyleIdx="1" presStyleCnt="4" custScaleX="123039">
        <dgm:presLayoutVars>
          <dgm:bulletEnabled val="1"/>
        </dgm:presLayoutVars>
      </dgm:prSet>
      <dgm:spPr/>
    </dgm:pt>
    <dgm:pt modelId="{684DB46B-0F80-7E46-BC2A-24445EE330E8}" type="pres">
      <dgm:prSet presAssocID="{D5D3D938-6989-F949-A74D-B4590E61BFBF}" presName="childNode2tx" presStyleLbl="bgAcc1" presStyleIdx="1" presStyleCnt="4">
        <dgm:presLayoutVars>
          <dgm:bulletEnabled val="1"/>
        </dgm:presLayoutVars>
      </dgm:prSet>
      <dgm:spPr/>
    </dgm:pt>
    <dgm:pt modelId="{4BAEA2B6-9B04-7944-A3CB-3AA0C8CF5EA3}" type="pres">
      <dgm:prSet presAssocID="{D5D3D938-6989-F949-A74D-B4590E61BFBF}" presName="parentNode2" presStyleLbl="node1" presStyleIdx="1" presStyleCnt="4">
        <dgm:presLayoutVars>
          <dgm:chMax val="0"/>
          <dgm:bulletEnabled val="1"/>
        </dgm:presLayoutVars>
      </dgm:prSet>
      <dgm:spPr/>
    </dgm:pt>
    <dgm:pt modelId="{BD11E3DB-9BD3-E44F-9B67-D9221FEEE291}" type="pres">
      <dgm:prSet presAssocID="{D5D3D938-6989-F949-A74D-B4590E61BFBF}" presName="connSite2" presStyleCnt="0"/>
      <dgm:spPr/>
    </dgm:pt>
    <dgm:pt modelId="{F40ECD94-FDC7-0F48-AFEB-DA35E7D37198}" type="pres">
      <dgm:prSet presAssocID="{1137F3B4-FD3A-054B-9E2D-894E73636463}" presName="Name18" presStyleLbl="sibTrans2D1" presStyleIdx="1" presStyleCnt="3" custLinFactNeighborX="11848" custLinFactNeighborY="13084"/>
      <dgm:spPr/>
    </dgm:pt>
    <dgm:pt modelId="{11D6F97B-6407-2C49-BEE9-1DD2BB3D744B}" type="pres">
      <dgm:prSet presAssocID="{84C7CE8E-EA7D-7244-BA24-A16ADFDEC58F}" presName="composite1" presStyleCnt="0"/>
      <dgm:spPr/>
    </dgm:pt>
    <dgm:pt modelId="{CED152C7-D624-7143-B4EB-DC651FF85BAE}" type="pres">
      <dgm:prSet presAssocID="{84C7CE8E-EA7D-7244-BA24-A16ADFDEC58F}" presName="dummyNode1" presStyleLbl="node1" presStyleIdx="1" presStyleCnt="4"/>
      <dgm:spPr/>
    </dgm:pt>
    <dgm:pt modelId="{0D84B994-5634-F540-9304-16120A2AAC52}" type="pres">
      <dgm:prSet presAssocID="{84C7CE8E-EA7D-7244-BA24-A16ADFDEC58F}" presName="childNode1" presStyleLbl="bgAcc1" presStyleIdx="2" presStyleCnt="4">
        <dgm:presLayoutVars>
          <dgm:bulletEnabled val="1"/>
        </dgm:presLayoutVars>
      </dgm:prSet>
      <dgm:spPr/>
    </dgm:pt>
    <dgm:pt modelId="{B90A29C2-48BA-AA42-848C-F200DAABEDF9}" type="pres">
      <dgm:prSet presAssocID="{84C7CE8E-EA7D-7244-BA24-A16ADFDEC58F}" presName="childNode1tx" presStyleLbl="bgAcc1" presStyleIdx="2" presStyleCnt="4">
        <dgm:presLayoutVars>
          <dgm:bulletEnabled val="1"/>
        </dgm:presLayoutVars>
      </dgm:prSet>
      <dgm:spPr/>
    </dgm:pt>
    <dgm:pt modelId="{382EFC9B-EE14-E343-8493-5783CFFD7F75}" type="pres">
      <dgm:prSet presAssocID="{84C7CE8E-EA7D-7244-BA24-A16ADFDEC58F}" presName="parentNode1" presStyleLbl="node1" presStyleIdx="2" presStyleCnt="4" custLinFactNeighborX="-1502" custLinFactNeighborY="-21035">
        <dgm:presLayoutVars>
          <dgm:chMax val="1"/>
          <dgm:bulletEnabled val="1"/>
        </dgm:presLayoutVars>
      </dgm:prSet>
      <dgm:spPr/>
    </dgm:pt>
    <dgm:pt modelId="{B5BC0564-0F98-8B46-AC6E-241AABF94D63}" type="pres">
      <dgm:prSet presAssocID="{84C7CE8E-EA7D-7244-BA24-A16ADFDEC58F}" presName="connSite1" presStyleCnt="0"/>
      <dgm:spPr/>
    </dgm:pt>
    <dgm:pt modelId="{C408327A-1DD3-9D41-B796-4CFD61EEDB33}" type="pres">
      <dgm:prSet presAssocID="{27B64FA2-2F37-C54B-B9C7-81FF60992440}" presName="Name9" presStyleLbl="sibTrans2D1" presStyleIdx="2" presStyleCnt="3" custLinFactNeighborX="1770" custLinFactNeighborY="-13581"/>
      <dgm:spPr/>
    </dgm:pt>
    <dgm:pt modelId="{DD288577-6884-964A-A9A9-510615AEC595}" type="pres">
      <dgm:prSet presAssocID="{F85F0DB4-66F3-BA4C-BCA0-EF018BB1BDBE}" presName="composite2" presStyleCnt="0"/>
      <dgm:spPr/>
    </dgm:pt>
    <dgm:pt modelId="{A05E1C75-8F60-484E-BDAF-096D4E33FFCD}" type="pres">
      <dgm:prSet presAssocID="{F85F0DB4-66F3-BA4C-BCA0-EF018BB1BDBE}" presName="dummyNode2" presStyleLbl="node1" presStyleIdx="2" presStyleCnt="4"/>
      <dgm:spPr/>
    </dgm:pt>
    <dgm:pt modelId="{FC6B481A-9769-C446-B06A-AD874D6C6ED2}" type="pres">
      <dgm:prSet presAssocID="{F85F0DB4-66F3-BA4C-BCA0-EF018BB1BDBE}" presName="childNode2" presStyleLbl="bgAcc1" presStyleIdx="3" presStyleCnt="4" custScaleX="121818">
        <dgm:presLayoutVars>
          <dgm:bulletEnabled val="1"/>
        </dgm:presLayoutVars>
      </dgm:prSet>
      <dgm:spPr/>
    </dgm:pt>
    <dgm:pt modelId="{F92ECBA5-A310-B542-87E9-CCE280583DBE}" type="pres">
      <dgm:prSet presAssocID="{F85F0DB4-66F3-BA4C-BCA0-EF018BB1BDBE}" presName="childNode2tx" presStyleLbl="bgAcc1" presStyleIdx="3" presStyleCnt="4">
        <dgm:presLayoutVars>
          <dgm:bulletEnabled val="1"/>
        </dgm:presLayoutVars>
      </dgm:prSet>
      <dgm:spPr/>
    </dgm:pt>
    <dgm:pt modelId="{3CE8E989-C70A-C247-9506-811767E2C2AE}" type="pres">
      <dgm:prSet presAssocID="{F85F0DB4-66F3-BA4C-BCA0-EF018BB1BDBE}" presName="parentNode2" presStyleLbl="node1" presStyleIdx="3" presStyleCnt="4">
        <dgm:presLayoutVars>
          <dgm:chMax val="0"/>
          <dgm:bulletEnabled val="1"/>
        </dgm:presLayoutVars>
      </dgm:prSet>
      <dgm:spPr/>
    </dgm:pt>
    <dgm:pt modelId="{A54FB76C-88EE-9D4F-BFA9-26588DA486BC}" type="pres">
      <dgm:prSet presAssocID="{F85F0DB4-66F3-BA4C-BCA0-EF018BB1BDBE}" presName="connSite2" presStyleCnt="0"/>
      <dgm:spPr/>
    </dgm:pt>
  </dgm:ptLst>
  <dgm:cxnLst>
    <dgm:cxn modelId="{AFA49503-73A4-5D4D-AF26-7C06269844A0}" type="presOf" srcId="{9262A332-FB43-CC45-8748-888F052D972F}" destId="{CD6E10A3-236E-FA45-A22B-E20FD720F627}" srcOrd="0" destOrd="0" presId="urn:microsoft.com/office/officeart/2005/8/layout/hProcess4"/>
    <dgm:cxn modelId="{A4715506-FD4D-C145-A12C-850737CEDAA2}" type="presOf" srcId="{0137B7A6-F815-9449-BD31-E50AE5D5DBA1}" destId="{0D84B994-5634-F540-9304-16120A2AAC52}" srcOrd="0" destOrd="0" presId="urn:microsoft.com/office/officeart/2005/8/layout/hProcess4"/>
    <dgm:cxn modelId="{37125C1B-9A49-324B-82F9-DCA6F784E6BE}" srcId="{F85F0DB4-66F3-BA4C-BCA0-EF018BB1BDBE}" destId="{2487B488-47B4-0448-AF38-4F3747F0E506}" srcOrd="0" destOrd="0" parTransId="{5956E0E7-E998-184A-A94E-93C7283FADF6}" sibTransId="{2815071E-2FCC-924A-AB60-B0A99C9ABE18}"/>
    <dgm:cxn modelId="{9CA10125-B19A-40B9-9396-9E083F6B30EB}" type="presOf" srcId="{F85F0DB4-66F3-BA4C-BCA0-EF018BB1BDBE}" destId="{3CE8E989-C70A-C247-9506-811767E2C2AE}" srcOrd="0" destOrd="0" presId="urn:microsoft.com/office/officeart/2005/8/layout/hProcess4"/>
    <dgm:cxn modelId="{5D80FB2A-E401-41EF-8765-8E9D08E8F398}" type="presOf" srcId="{BE4117A5-E5FA-1C4A-A7D3-C488703CC98C}" destId="{1C240820-C469-AF49-99CB-46ADD00BF4B7}" srcOrd="0" destOrd="0" presId="urn:microsoft.com/office/officeart/2005/8/layout/hProcess4"/>
    <dgm:cxn modelId="{C5BA5640-1ACF-4AEB-9BDD-161466AE725E}" type="presOf" srcId="{27B64FA2-2F37-C54B-B9C7-81FF60992440}" destId="{C408327A-1DD3-9D41-B796-4CFD61EEDB33}" srcOrd="0" destOrd="0" presId="urn:microsoft.com/office/officeart/2005/8/layout/hProcess4"/>
    <dgm:cxn modelId="{0E656F40-89CA-465B-AC8A-691DC6B906E9}" type="presOf" srcId="{761A1E7C-6E78-0D4D-9ECF-ED0A1D6BA0AE}" destId="{CD6E10A3-236E-FA45-A22B-E20FD720F627}" srcOrd="0" destOrd="1" presId="urn:microsoft.com/office/officeart/2005/8/layout/hProcess4"/>
    <dgm:cxn modelId="{63225442-7361-4D9C-8BE5-598EBCB923A4}" type="presOf" srcId="{6A9E9B5A-91F3-6A44-AAD1-360D17570CC8}" destId="{FC6B481A-9769-C446-B06A-AD874D6C6ED2}" srcOrd="0" destOrd="1" presId="urn:microsoft.com/office/officeart/2005/8/layout/hProcess4"/>
    <dgm:cxn modelId="{DE118E47-0BA8-492F-B259-B46912FEA9E5}" type="presOf" srcId="{343C0F99-392A-A645-99F8-0AD2E159BE99}" destId="{1D2326C6-8DF1-A54D-B3E6-7439FEF9387D}" srcOrd="0" destOrd="0" presId="urn:microsoft.com/office/officeart/2005/8/layout/hProcess4"/>
    <dgm:cxn modelId="{AB6DB847-6824-4C2F-A0BF-B78454832DAF}" type="presOf" srcId="{64CD8300-C692-3648-9518-57FD2807AB45}" destId="{B33859E7-DCAB-7A4B-AF92-D6C458072AD8}" srcOrd="0" destOrd="0" presId="urn:microsoft.com/office/officeart/2005/8/layout/hProcess4"/>
    <dgm:cxn modelId="{6E053453-A37D-4DB1-A436-C4206DE790AE}" type="presOf" srcId="{1137F3B4-FD3A-054B-9E2D-894E73636463}" destId="{F40ECD94-FDC7-0F48-AFEB-DA35E7D37198}" srcOrd="0" destOrd="0" presId="urn:microsoft.com/office/officeart/2005/8/layout/hProcess4"/>
    <dgm:cxn modelId="{C86FF155-B3C8-446F-851F-EB93F54D510C}" type="presOf" srcId="{343C0F99-392A-A645-99F8-0AD2E159BE99}" destId="{684DB46B-0F80-7E46-BC2A-24445EE330E8}" srcOrd="1" destOrd="0" presId="urn:microsoft.com/office/officeart/2005/8/layout/hProcess4"/>
    <dgm:cxn modelId="{0AFF6B6E-D149-434C-9C90-739C7F88A450}" srcId="{64CD8300-C692-3648-9518-57FD2807AB45}" destId="{9262A332-FB43-CC45-8748-888F052D972F}" srcOrd="0" destOrd="0" parTransId="{B2042DF7-1AD5-B248-982F-EF20FB7E306B}" sibTransId="{756200EC-09F6-7B4F-A17A-C64FAB2CF8F9}"/>
    <dgm:cxn modelId="{2FA2A679-F003-A44F-83CD-55E5BDB4E41E}" srcId="{848DE19C-D865-F341-ABE5-129033F0AD84}" destId="{64CD8300-C692-3648-9518-57FD2807AB45}" srcOrd="0" destOrd="0" parTransId="{9B6790B1-93E5-8F42-8B5E-8A5D7F39CE7E}" sibTransId="{BE4117A5-E5FA-1C4A-A7D3-C488703CC98C}"/>
    <dgm:cxn modelId="{7022E37F-CCAF-4B4C-877F-5CDC5E4F4D48}" srcId="{848DE19C-D865-F341-ABE5-129033F0AD84}" destId="{D5D3D938-6989-F949-A74D-B4590E61BFBF}" srcOrd="1" destOrd="0" parTransId="{E32320FA-C166-0945-B36C-FE6E24FA80FC}" sibTransId="{1137F3B4-FD3A-054B-9E2D-894E73636463}"/>
    <dgm:cxn modelId="{C39EAB80-7FED-463C-95D2-E92BA8985BCC}" type="presOf" srcId="{848DE19C-D865-F341-ABE5-129033F0AD84}" destId="{AB99D070-2BF4-104F-8E50-FB1C83D81D77}" srcOrd="0" destOrd="0" presId="urn:microsoft.com/office/officeart/2005/8/layout/hProcess4"/>
    <dgm:cxn modelId="{860ABAB6-32A7-43CB-98EB-1680BCCFF453}" type="presOf" srcId="{761A1E7C-6E78-0D4D-9ECF-ED0A1D6BA0AE}" destId="{015BA3F8-C406-0D40-8626-637215C512FD}" srcOrd="1" destOrd="1" presId="urn:microsoft.com/office/officeart/2005/8/layout/hProcess4"/>
    <dgm:cxn modelId="{338BB8C3-0E40-1C49-9248-877F3F65FEF5}" srcId="{D5D3D938-6989-F949-A74D-B4590E61BFBF}" destId="{343C0F99-392A-A645-99F8-0AD2E159BE99}" srcOrd="0" destOrd="0" parTransId="{465C2C90-C9DC-BE45-9BC5-AC3E919EB92B}" sibTransId="{0867B7C0-088E-954B-BFA0-7367F33AF3D0}"/>
    <dgm:cxn modelId="{39199AC9-F641-4D46-9B99-D4D7CC726F18}" srcId="{848DE19C-D865-F341-ABE5-129033F0AD84}" destId="{F85F0DB4-66F3-BA4C-BCA0-EF018BB1BDBE}" srcOrd="3" destOrd="0" parTransId="{B87BC62A-8B1C-E349-A888-517D864626B0}" sibTransId="{543957A2-585B-9B43-A52C-8B8D58663C13}"/>
    <dgm:cxn modelId="{8AA98DCA-24FB-9941-B3AA-D6E56D733037}" type="presOf" srcId="{0137B7A6-F815-9449-BD31-E50AE5D5DBA1}" destId="{B90A29C2-48BA-AA42-848C-F200DAABEDF9}" srcOrd="1" destOrd="0" presId="urn:microsoft.com/office/officeart/2005/8/layout/hProcess4"/>
    <dgm:cxn modelId="{DC9B96D9-D88C-49AF-94E9-30CBBAD7CFB3}" type="presOf" srcId="{2487B488-47B4-0448-AF38-4F3747F0E506}" destId="{F92ECBA5-A310-B542-87E9-CCE280583DBE}" srcOrd="1" destOrd="0" presId="urn:microsoft.com/office/officeart/2005/8/layout/hProcess4"/>
    <dgm:cxn modelId="{36E7D6DC-DF2F-5C47-B720-E881CF2C20C1}" srcId="{64CD8300-C692-3648-9518-57FD2807AB45}" destId="{761A1E7C-6E78-0D4D-9ECF-ED0A1D6BA0AE}" srcOrd="1" destOrd="0" parTransId="{B516C853-AF9A-FD4B-8908-0EEF125E7C57}" sibTransId="{A9BA5B63-DF7B-1C47-B60E-2ACEAC75F6A4}"/>
    <dgm:cxn modelId="{F08C66E8-72DE-6E41-A0B7-B57D6152B5EB}" type="presOf" srcId="{9262A332-FB43-CC45-8748-888F052D972F}" destId="{015BA3F8-C406-0D40-8626-637215C512FD}" srcOrd="1" destOrd="0" presId="urn:microsoft.com/office/officeart/2005/8/layout/hProcess4"/>
    <dgm:cxn modelId="{08E6EFEE-BDAC-4D30-8E41-7D789DA2F2FD}" type="presOf" srcId="{2487B488-47B4-0448-AF38-4F3747F0E506}" destId="{FC6B481A-9769-C446-B06A-AD874D6C6ED2}" srcOrd="0" destOrd="0" presId="urn:microsoft.com/office/officeart/2005/8/layout/hProcess4"/>
    <dgm:cxn modelId="{47A02DF3-01E0-C440-A8B2-3CF81B2C44CB}" srcId="{84C7CE8E-EA7D-7244-BA24-A16ADFDEC58F}" destId="{0137B7A6-F815-9449-BD31-E50AE5D5DBA1}" srcOrd="0" destOrd="0" parTransId="{6C5CF4B5-2FAA-434A-B1FE-10A260BF88B2}" sibTransId="{48A68B14-13F5-4D47-881D-A359BD75AF0B}"/>
    <dgm:cxn modelId="{A6B1DBF3-AF1D-4610-836F-F160B48C0811}" type="presOf" srcId="{6A9E9B5A-91F3-6A44-AAD1-360D17570CC8}" destId="{F92ECBA5-A310-B542-87E9-CCE280583DBE}" srcOrd="1" destOrd="1" presId="urn:microsoft.com/office/officeart/2005/8/layout/hProcess4"/>
    <dgm:cxn modelId="{3F25E4F6-AC5E-4090-9A9D-27C58B633F02}" type="presOf" srcId="{84C7CE8E-EA7D-7244-BA24-A16ADFDEC58F}" destId="{382EFC9B-EE14-E343-8493-5783CFFD7F75}" srcOrd="0" destOrd="0" presId="urn:microsoft.com/office/officeart/2005/8/layout/hProcess4"/>
    <dgm:cxn modelId="{0E10F9F7-F60B-964B-9393-B1F6FC4C8F00}" srcId="{F85F0DB4-66F3-BA4C-BCA0-EF018BB1BDBE}" destId="{6A9E9B5A-91F3-6A44-AAD1-360D17570CC8}" srcOrd="1" destOrd="0" parTransId="{4BFA4F80-BCB7-1443-B9F5-FD1B8CFF1018}" sibTransId="{B57DCF28-11E4-BE49-A7C7-D4E698CBD346}"/>
    <dgm:cxn modelId="{3AF4B5FE-9CE3-3A4A-8655-EC1FF61C2902}" srcId="{848DE19C-D865-F341-ABE5-129033F0AD84}" destId="{84C7CE8E-EA7D-7244-BA24-A16ADFDEC58F}" srcOrd="2" destOrd="0" parTransId="{1EDF68AE-9847-8143-BF4B-F9784695161F}" sibTransId="{27B64FA2-2F37-C54B-B9C7-81FF60992440}"/>
    <dgm:cxn modelId="{F2BA4DFF-DF64-4125-80D9-7A121DC0E725}" type="presOf" srcId="{D5D3D938-6989-F949-A74D-B4590E61BFBF}" destId="{4BAEA2B6-9B04-7944-A3CB-3AA0C8CF5EA3}" srcOrd="0" destOrd="0" presId="urn:microsoft.com/office/officeart/2005/8/layout/hProcess4"/>
    <dgm:cxn modelId="{6D35C3E9-7A91-414D-83B3-ED48405B7B1E}" type="presParOf" srcId="{AB99D070-2BF4-104F-8E50-FB1C83D81D77}" destId="{AECA433F-B1A1-B14C-85ED-9C7804EF7238}" srcOrd="0" destOrd="0" presId="urn:microsoft.com/office/officeart/2005/8/layout/hProcess4"/>
    <dgm:cxn modelId="{A2D7753E-0130-46EC-A21F-FEE1E8A366BB}" type="presParOf" srcId="{AB99D070-2BF4-104F-8E50-FB1C83D81D77}" destId="{EB8700A8-A89A-644D-B0B9-5AE103670CAF}" srcOrd="1" destOrd="0" presId="urn:microsoft.com/office/officeart/2005/8/layout/hProcess4"/>
    <dgm:cxn modelId="{FA278B5C-2A6D-4A2A-AB3C-D3F0AFA01CC3}" type="presParOf" srcId="{AB99D070-2BF4-104F-8E50-FB1C83D81D77}" destId="{E82324CE-89D7-7C4D-81DA-C7FA942F0322}" srcOrd="2" destOrd="0" presId="urn:microsoft.com/office/officeart/2005/8/layout/hProcess4"/>
    <dgm:cxn modelId="{DA2853CB-98DF-4491-AFC8-13AF0B552514}" type="presParOf" srcId="{E82324CE-89D7-7C4D-81DA-C7FA942F0322}" destId="{A95C5CA4-3F82-F346-9CFA-5E4FB4821992}" srcOrd="0" destOrd="0" presId="urn:microsoft.com/office/officeart/2005/8/layout/hProcess4"/>
    <dgm:cxn modelId="{58D60738-07F6-460B-A9BC-750A088A199C}" type="presParOf" srcId="{A95C5CA4-3F82-F346-9CFA-5E4FB4821992}" destId="{8B566F39-724D-1F47-B2A9-E4B1AA4CBF73}" srcOrd="0" destOrd="0" presId="urn:microsoft.com/office/officeart/2005/8/layout/hProcess4"/>
    <dgm:cxn modelId="{E438261C-FEDF-42FE-AC0A-F1B388B68A55}" type="presParOf" srcId="{A95C5CA4-3F82-F346-9CFA-5E4FB4821992}" destId="{CD6E10A3-236E-FA45-A22B-E20FD720F627}" srcOrd="1" destOrd="0" presId="urn:microsoft.com/office/officeart/2005/8/layout/hProcess4"/>
    <dgm:cxn modelId="{68A97534-19BA-4E4D-BE76-17437F6EAE07}" type="presParOf" srcId="{A95C5CA4-3F82-F346-9CFA-5E4FB4821992}" destId="{015BA3F8-C406-0D40-8626-637215C512FD}" srcOrd="2" destOrd="0" presId="urn:microsoft.com/office/officeart/2005/8/layout/hProcess4"/>
    <dgm:cxn modelId="{9B17735F-114E-4FED-B645-9CEA32AE559A}" type="presParOf" srcId="{A95C5CA4-3F82-F346-9CFA-5E4FB4821992}" destId="{B33859E7-DCAB-7A4B-AF92-D6C458072AD8}" srcOrd="3" destOrd="0" presId="urn:microsoft.com/office/officeart/2005/8/layout/hProcess4"/>
    <dgm:cxn modelId="{DB878766-4E66-4F68-AE3C-76C8E3FF5CB6}" type="presParOf" srcId="{A95C5CA4-3F82-F346-9CFA-5E4FB4821992}" destId="{AF27C230-AAD5-914B-94B6-A5574587CDCF}" srcOrd="4" destOrd="0" presId="urn:microsoft.com/office/officeart/2005/8/layout/hProcess4"/>
    <dgm:cxn modelId="{53A2CE32-5364-462A-A2BD-1B805C788461}" type="presParOf" srcId="{E82324CE-89D7-7C4D-81DA-C7FA942F0322}" destId="{1C240820-C469-AF49-99CB-46ADD00BF4B7}" srcOrd="1" destOrd="0" presId="urn:microsoft.com/office/officeart/2005/8/layout/hProcess4"/>
    <dgm:cxn modelId="{F6E4869C-6DC3-46AB-9378-9B1F4016B53F}" type="presParOf" srcId="{E82324CE-89D7-7C4D-81DA-C7FA942F0322}" destId="{6DCB76FE-D2C4-6A40-82BE-34FEA1B71149}" srcOrd="2" destOrd="0" presId="urn:microsoft.com/office/officeart/2005/8/layout/hProcess4"/>
    <dgm:cxn modelId="{BCC21476-0689-4E57-BDCB-9A11580D19AC}" type="presParOf" srcId="{6DCB76FE-D2C4-6A40-82BE-34FEA1B71149}" destId="{438474B9-812B-E549-8CAB-888ED0D79261}" srcOrd="0" destOrd="0" presId="urn:microsoft.com/office/officeart/2005/8/layout/hProcess4"/>
    <dgm:cxn modelId="{704DC3AA-0A4E-46CC-A2D6-24491AC4E91F}" type="presParOf" srcId="{6DCB76FE-D2C4-6A40-82BE-34FEA1B71149}" destId="{1D2326C6-8DF1-A54D-B3E6-7439FEF9387D}" srcOrd="1" destOrd="0" presId="urn:microsoft.com/office/officeart/2005/8/layout/hProcess4"/>
    <dgm:cxn modelId="{8E5204CA-7AD7-472C-953E-F4322408515C}" type="presParOf" srcId="{6DCB76FE-D2C4-6A40-82BE-34FEA1B71149}" destId="{684DB46B-0F80-7E46-BC2A-24445EE330E8}" srcOrd="2" destOrd="0" presId="urn:microsoft.com/office/officeart/2005/8/layout/hProcess4"/>
    <dgm:cxn modelId="{ECB1E2E7-7599-409D-9AFE-B3B2DF6ABA4F}" type="presParOf" srcId="{6DCB76FE-D2C4-6A40-82BE-34FEA1B71149}" destId="{4BAEA2B6-9B04-7944-A3CB-3AA0C8CF5EA3}" srcOrd="3" destOrd="0" presId="urn:microsoft.com/office/officeart/2005/8/layout/hProcess4"/>
    <dgm:cxn modelId="{C1BEC748-249C-48F7-B6E3-008DD7E4586A}" type="presParOf" srcId="{6DCB76FE-D2C4-6A40-82BE-34FEA1B71149}" destId="{BD11E3DB-9BD3-E44F-9B67-D9221FEEE291}" srcOrd="4" destOrd="0" presId="urn:microsoft.com/office/officeart/2005/8/layout/hProcess4"/>
    <dgm:cxn modelId="{CE73F0E8-C94E-4876-B9CA-AB1877F0C6F3}" type="presParOf" srcId="{E82324CE-89D7-7C4D-81DA-C7FA942F0322}" destId="{F40ECD94-FDC7-0F48-AFEB-DA35E7D37198}" srcOrd="3" destOrd="0" presId="urn:microsoft.com/office/officeart/2005/8/layout/hProcess4"/>
    <dgm:cxn modelId="{C01E5BF9-7A03-4EB9-9A8B-1E2A427666B8}" type="presParOf" srcId="{E82324CE-89D7-7C4D-81DA-C7FA942F0322}" destId="{11D6F97B-6407-2C49-BEE9-1DD2BB3D744B}" srcOrd="4" destOrd="0" presId="urn:microsoft.com/office/officeart/2005/8/layout/hProcess4"/>
    <dgm:cxn modelId="{1B5419C5-BE14-445B-B5A1-80E414CFB80A}" type="presParOf" srcId="{11D6F97B-6407-2C49-BEE9-1DD2BB3D744B}" destId="{CED152C7-D624-7143-B4EB-DC651FF85BAE}" srcOrd="0" destOrd="0" presId="urn:microsoft.com/office/officeart/2005/8/layout/hProcess4"/>
    <dgm:cxn modelId="{934BADA6-F723-45E8-8BFB-85122317EF2A}" type="presParOf" srcId="{11D6F97B-6407-2C49-BEE9-1DD2BB3D744B}" destId="{0D84B994-5634-F540-9304-16120A2AAC52}" srcOrd="1" destOrd="0" presId="urn:microsoft.com/office/officeart/2005/8/layout/hProcess4"/>
    <dgm:cxn modelId="{D576E06C-4FC0-4921-9E24-EC14229DA88C}" type="presParOf" srcId="{11D6F97B-6407-2C49-BEE9-1DD2BB3D744B}" destId="{B90A29C2-48BA-AA42-848C-F200DAABEDF9}" srcOrd="2" destOrd="0" presId="urn:microsoft.com/office/officeart/2005/8/layout/hProcess4"/>
    <dgm:cxn modelId="{56F88928-4240-4461-A9B0-0B5573162C32}" type="presParOf" srcId="{11D6F97B-6407-2C49-BEE9-1DD2BB3D744B}" destId="{382EFC9B-EE14-E343-8493-5783CFFD7F75}" srcOrd="3" destOrd="0" presId="urn:microsoft.com/office/officeart/2005/8/layout/hProcess4"/>
    <dgm:cxn modelId="{86CE24C8-3CCC-4A09-AF9F-D3EE06C4A71C}" type="presParOf" srcId="{11D6F97B-6407-2C49-BEE9-1DD2BB3D744B}" destId="{B5BC0564-0F98-8B46-AC6E-241AABF94D63}" srcOrd="4" destOrd="0" presId="urn:microsoft.com/office/officeart/2005/8/layout/hProcess4"/>
    <dgm:cxn modelId="{C2B27626-10ED-4DF1-9265-A3FCF5CDD683}" type="presParOf" srcId="{E82324CE-89D7-7C4D-81DA-C7FA942F0322}" destId="{C408327A-1DD3-9D41-B796-4CFD61EEDB33}" srcOrd="5" destOrd="0" presId="urn:microsoft.com/office/officeart/2005/8/layout/hProcess4"/>
    <dgm:cxn modelId="{EB6376EA-F619-4B05-9ED2-D359F93F727A}" type="presParOf" srcId="{E82324CE-89D7-7C4D-81DA-C7FA942F0322}" destId="{DD288577-6884-964A-A9A9-510615AEC595}" srcOrd="6" destOrd="0" presId="urn:microsoft.com/office/officeart/2005/8/layout/hProcess4"/>
    <dgm:cxn modelId="{6BFCAA07-45F9-4BD9-986B-7F043D7EC145}" type="presParOf" srcId="{DD288577-6884-964A-A9A9-510615AEC595}" destId="{A05E1C75-8F60-484E-BDAF-096D4E33FFCD}" srcOrd="0" destOrd="0" presId="urn:microsoft.com/office/officeart/2005/8/layout/hProcess4"/>
    <dgm:cxn modelId="{27754327-3D81-4218-A0D4-B9A913998EE1}" type="presParOf" srcId="{DD288577-6884-964A-A9A9-510615AEC595}" destId="{FC6B481A-9769-C446-B06A-AD874D6C6ED2}" srcOrd="1" destOrd="0" presId="urn:microsoft.com/office/officeart/2005/8/layout/hProcess4"/>
    <dgm:cxn modelId="{F047002F-4E4D-4B52-B7E0-B9A1D67A7D71}" type="presParOf" srcId="{DD288577-6884-964A-A9A9-510615AEC595}" destId="{F92ECBA5-A310-B542-87E9-CCE280583DBE}" srcOrd="2" destOrd="0" presId="urn:microsoft.com/office/officeart/2005/8/layout/hProcess4"/>
    <dgm:cxn modelId="{9A0E3DE3-037D-4759-8335-DDA8C03D5FCC}" type="presParOf" srcId="{DD288577-6884-964A-A9A9-510615AEC595}" destId="{3CE8E989-C70A-C247-9506-811767E2C2AE}" srcOrd="3" destOrd="0" presId="urn:microsoft.com/office/officeart/2005/8/layout/hProcess4"/>
    <dgm:cxn modelId="{16010256-E61E-491C-983F-F0E013EC03D4}" type="presParOf" srcId="{DD288577-6884-964A-A9A9-510615AEC595}" destId="{A54FB76C-88EE-9D4F-BFA9-26588DA486BC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74725D4-160D-2F4D-B334-8AAD808ABA10}" type="doc">
      <dgm:prSet loTypeId="urn:microsoft.com/office/officeart/2005/8/layout/vList5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F692FDB5-934F-574C-A9F5-DD9CDA324976}">
      <dgm:prSet phldrT="[文本]" custT="1"/>
      <dgm:spPr/>
      <dgm:t>
        <a:bodyPr/>
        <a:lstStyle/>
        <a:p>
          <a:r>
            <a:rPr lang="en-US" altLang="zh-CN" sz="3200" b="1" dirty="0">
              <a:latin typeface="Times New Roman" panose="02020603050405020304" pitchFamily="18" charset="0"/>
              <a:cs typeface="Times New Roman" panose="02020603050405020304" pitchFamily="18" charset="0"/>
            </a:rPr>
            <a:t>continuous variables</a:t>
          </a:r>
          <a:endParaRPr lang="zh-CN" altLang="en-US" sz="32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C9DDC58-C8A2-A142-862D-A115315F9526}" type="parTrans" cxnId="{E22A66E1-350D-614F-AB54-8F103C35430E}">
      <dgm:prSet/>
      <dgm:spPr/>
      <dgm:t>
        <a:bodyPr/>
        <a:lstStyle/>
        <a:p>
          <a:endParaRPr lang="zh-CN" altLang="en-US" sz="2000"/>
        </a:p>
      </dgm:t>
    </dgm:pt>
    <dgm:pt modelId="{0EFF4773-1DF5-D348-B7EC-1330AD8DF08D}" type="sibTrans" cxnId="{E22A66E1-350D-614F-AB54-8F103C35430E}">
      <dgm:prSet/>
      <dgm:spPr/>
      <dgm:t>
        <a:bodyPr/>
        <a:lstStyle/>
        <a:p>
          <a:endParaRPr lang="zh-CN" altLang="en-US" sz="2000"/>
        </a:p>
      </dgm:t>
    </dgm:pt>
    <dgm:pt modelId="{0B2BD3CC-56AC-6B42-9BE6-379A33FBA600}">
      <dgm:prSet phldrT="[文本]" custT="1"/>
      <dgm:spPr/>
      <dgm:t>
        <a:bodyPr/>
        <a:lstStyle/>
        <a:p>
          <a:r>
            <a:rPr lang="en-US" altLang="zh-CN" sz="1800" b="1" dirty="0">
              <a:latin typeface="Times New Roman" panose="02020603050405020304" pitchFamily="18" charset="0"/>
              <a:cs typeface="Times New Roman" panose="02020603050405020304" pitchFamily="18" charset="0"/>
            </a:rPr>
            <a:t>1% increase or decrease</a:t>
          </a:r>
          <a:endParaRPr lang="zh-CN" altLang="en-US" sz="18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E3914CA-C1DA-794B-B9CA-3C8436DE60C8}" type="parTrans" cxnId="{F3007FAF-2042-014A-84F2-8950E1B44571}">
      <dgm:prSet/>
      <dgm:spPr/>
      <dgm:t>
        <a:bodyPr/>
        <a:lstStyle/>
        <a:p>
          <a:endParaRPr lang="zh-CN" altLang="en-US" sz="2000"/>
        </a:p>
      </dgm:t>
    </dgm:pt>
    <dgm:pt modelId="{E03B82BC-EF72-1841-9F28-A56061E40BDD}" type="sibTrans" cxnId="{F3007FAF-2042-014A-84F2-8950E1B44571}">
      <dgm:prSet/>
      <dgm:spPr/>
      <dgm:t>
        <a:bodyPr/>
        <a:lstStyle/>
        <a:p>
          <a:endParaRPr lang="zh-CN" altLang="en-US" sz="2000"/>
        </a:p>
      </dgm:t>
    </dgm:pt>
    <dgm:pt modelId="{DF358B34-2414-314E-BC97-E57C644CB3F4}">
      <dgm:prSet phldrT="[文本]" custT="1"/>
      <dgm:spPr/>
      <dgm:t>
        <a:bodyPr/>
        <a:lstStyle/>
        <a:p>
          <a:r>
            <a:rPr lang="en-US" altLang="zh-CN" sz="1800" b="1" dirty="0">
              <a:latin typeface="Times New Roman" panose="02020603050405020304" pitchFamily="18" charset="0"/>
              <a:cs typeface="Times New Roman" panose="02020603050405020304" pitchFamily="18" charset="0"/>
            </a:rPr>
            <a:t>Principal Component Regression: 1%</a:t>
          </a:r>
          <a:endParaRPr lang="zh-CN" altLang="en-US" sz="18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3C32B09-E2BD-1F4E-9FC8-4EF602448F7A}" type="parTrans" cxnId="{B662E563-D4A0-BD4B-8F2F-3C9667897855}">
      <dgm:prSet/>
      <dgm:spPr/>
      <dgm:t>
        <a:bodyPr/>
        <a:lstStyle/>
        <a:p>
          <a:endParaRPr lang="zh-CN" altLang="en-US" sz="2000"/>
        </a:p>
      </dgm:t>
    </dgm:pt>
    <dgm:pt modelId="{11A7ECE1-AB26-7A42-A2F7-B2DF907578AC}" type="sibTrans" cxnId="{B662E563-D4A0-BD4B-8F2F-3C9667897855}">
      <dgm:prSet/>
      <dgm:spPr/>
      <dgm:t>
        <a:bodyPr/>
        <a:lstStyle/>
        <a:p>
          <a:endParaRPr lang="zh-CN" altLang="en-US" sz="2000"/>
        </a:p>
      </dgm:t>
    </dgm:pt>
    <dgm:pt modelId="{D6A8B742-2DA3-8348-821E-09EEAED89984}">
      <dgm:prSet phldrT="[文本]" custT="1"/>
      <dgm:spPr/>
      <dgm:t>
        <a:bodyPr/>
        <a:lstStyle/>
        <a:p>
          <a:r>
            <a:rPr lang="en-US" altLang="zh-CN" sz="3200" b="1" dirty="0">
              <a:latin typeface="Times New Roman" panose="02020603050405020304" pitchFamily="18" charset="0"/>
              <a:cs typeface="Times New Roman" panose="02020603050405020304" pitchFamily="18" charset="0"/>
            </a:rPr>
            <a:t>discrete variables</a:t>
          </a:r>
          <a:endParaRPr lang="zh-CN" altLang="en-US" sz="32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0B67D84-C26D-2C47-AAC3-FE75052593CB}" type="parTrans" cxnId="{A2F5F21A-CA2A-314D-B173-B3CE15FB1273}">
      <dgm:prSet/>
      <dgm:spPr/>
      <dgm:t>
        <a:bodyPr/>
        <a:lstStyle/>
        <a:p>
          <a:endParaRPr lang="zh-CN" altLang="en-US" sz="2000"/>
        </a:p>
      </dgm:t>
    </dgm:pt>
    <dgm:pt modelId="{F3A045B7-54A0-8341-B245-7A2864F94F4F}" type="sibTrans" cxnId="{A2F5F21A-CA2A-314D-B173-B3CE15FB1273}">
      <dgm:prSet/>
      <dgm:spPr/>
      <dgm:t>
        <a:bodyPr/>
        <a:lstStyle/>
        <a:p>
          <a:endParaRPr lang="zh-CN" altLang="en-US" sz="2000"/>
        </a:p>
      </dgm:t>
    </dgm:pt>
    <dgm:pt modelId="{6B0E67D2-B96E-1A4E-B797-DE74A629478A}">
      <dgm:prSet phldrT="[文本]" custT="1"/>
      <dgm:spPr/>
      <dgm:t>
        <a:bodyPr/>
        <a:lstStyle/>
        <a:p>
          <a:r>
            <a:rPr lang="en-US" altLang="zh-CN" sz="1800" b="1" dirty="0">
              <a:latin typeface="Times New Roman" panose="02020603050405020304" pitchFamily="18" charset="0"/>
              <a:cs typeface="Times New Roman" panose="02020603050405020304" pitchFamily="18" charset="0"/>
            </a:rPr>
            <a:t>change the value of one property to adjacent category each time</a:t>
          </a:r>
          <a:endParaRPr lang="zh-CN" altLang="en-US" sz="18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AD6E6BA-5048-B14C-8B30-FFCB6B1B131C}" type="parTrans" cxnId="{13C0C6FD-5719-C840-B49C-12C5399FA1F6}">
      <dgm:prSet/>
      <dgm:spPr/>
      <dgm:t>
        <a:bodyPr/>
        <a:lstStyle/>
        <a:p>
          <a:endParaRPr lang="zh-CN" altLang="en-US" sz="2000"/>
        </a:p>
      </dgm:t>
    </dgm:pt>
    <dgm:pt modelId="{208D769C-F8C0-B34E-B347-2A1B1FC39CBF}" type="sibTrans" cxnId="{13C0C6FD-5719-C840-B49C-12C5399FA1F6}">
      <dgm:prSet/>
      <dgm:spPr/>
      <dgm:t>
        <a:bodyPr/>
        <a:lstStyle/>
        <a:p>
          <a:endParaRPr lang="zh-CN" altLang="en-US" sz="2000"/>
        </a:p>
      </dgm:t>
    </dgm:pt>
    <dgm:pt modelId="{E6C0181F-B948-7D47-8BC4-3B3BB392F3BB}">
      <dgm:prSet phldrT="[文本]" custT="1"/>
      <dgm:spPr/>
      <dgm:t>
        <a:bodyPr/>
        <a:lstStyle/>
        <a:p>
          <a:r>
            <a:rPr lang="en-US" altLang="zh-CN" sz="1800" b="1" dirty="0">
              <a:latin typeface="Times New Roman" panose="02020603050405020304" pitchFamily="18" charset="0"/>
              <a:cs typeface="Times New Roman" panose="02020603050405020304" pitchFamily="18" charset="0"/>
            </a:rPr>
            <a:t>eg. 2G to 4G</a:t>
          </a:r>
          <a:endParaRPr lang="zh-CN" altLang="en-US" sz="18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572F548-3DE5-8B48-A32E-887E0D11D23F}" type="parTrans" cxnId="{0B3F6615-E204-184C-A97E-41D7F262936B}">
      <dgm:prSet/>
      <dgm:spPr/>
      <dgm:t>
        <a:bodyPr/>
        <a:lstStyle/>
        <a:p>
          <a:endParaRPr lang="zh-CN" altLang="en-US" sz="2000"/>
        </a:p>
      </dgm:t>
    </dgm:pt>
    <dgm:pt modelId="{56DE6019-FED2-7246-8506-F9B29501FF24}" type="sibTrans" cxnId="{0B3F6615-E204-184C-A97E-41D7F262936B}">
      <dgm:prSet/>
      <dgm:spPr/>
      <dgm:t>
        <a:bodyPr/>
        <a:lstStyle/>
        <a:p>
          <a:endParaRPr lang="zh-CN" altLang="en-US" sz="2000"/>
        </a:p>
      </dgm:t>
    </dgm:pt>
    <dgm:pt modelId="{0F6C09D3-D10C-EE46-9CB5-3F0F31D675D1}">
      <dgm:prSet phldrT="[文本]" custT="1"/>
      <dgm:spPr/>
      <dgm:t>
        <a:bodyPr/>
        <a:lstStyle/>
        <a:p>
          <a:r>
            <a:rPr lang="en-US" sz="1800" b="1" dirty="0">
              <a:latin typeface="Times New Roman" panose="02020603050405020304" pitchFamily="18" charset="0"/>
              <a:cs typeface="Times New Roman" panose="02020603050405020304" pitchFamily="18" charset="0"/>
            </a:rPr>
            <a:t>Bayes Distinction: 0</a:t>
          </a:r>
          <a:endParaRPr lang="zh-CN" altLang="en-US" sz="18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7E5713F-374F-3B4C-A60B-DD2219FA73D3}" type="parTrans" cxnId="{9648FAE9-D4F8-AB4F-9F5B-A0D49D48D0D0}">
      <dgm:prSet/>
      <dgm:spPr/>
      <dgm:t>
        <a:bodyPr/>
        <a:lstStyle/>
        <a:p>
          <a:endParaRPr lang="zh-CN" altLang="en-US" sz="2000"/>
        </a:p>
      </dgm:t>
    </dgm:pt>
    <dgm:pt modelId="{939B2675-E846-2148-AC3D-4C6D46468909}" type="sibTrans" cxnId="{9648FAE9-D4F8-AB4F-9F5B-A0D49D48D0D0}">
      <dgm:prSet/>
      <dgm:spPr/>
      <dgm:t>
        <a:bodyPr/>
        <a:lstStyle/>
        <a:p>
          <a:endParaRPr lang="zh-CN" altLang="en-US" sz="2000"/>
        </a:p>
      </dgm:t>
    </dgm:pt>
    <dgm:pt modelId="{D44D2E81-D304-E042-BAE1-19127F3AF28D}">
      <dgm:prSet phldrT="[文本]" custT="1"/>
      <dgm:spPr/>
      <dgm:t>
        <a:bodyPr/>
        <a:lstStyle/>
        <a:p>
          <a:r>
            <a:rPr lang="en-US" sz="1800" b="1" dirty="0">
              <a:latin typeface="Times New Roman" panose="02020603050405020304" pitchFamily="18" charset="0"/>
              <a:cs typeface="Times New Roman" panose="02020603050405020304" pitchFamily="18" charset="0"/>
            </a:rPr>
            <a:t>BP neural network: 1%</a:t>
          </a:r>
          <a:endParaRPr lang="zh-CN" altLang="en-US" sz="18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CC239BD-CB72-E343-9023-083E909C6F04}" type="parTrans" cxnId="{D9EA4EB8-6CB3-2348-842F-01A06911E97C}">
      <dgm:prSet/>
      <dgm:spPr/>
      <dgm:t>
        <a:bodyPr/>
        <a:lstStyle/>
        <a:p>
          <a:endParaRPr lang="zh-CN" altLang="en-US" sz="2000"/>
        </a:p>
      </dgm:t>
    </dgm:pt>
    <dgm:pt modelId="{B3CBA083-B215-884B-B578-1A108F2FD7C6}" type="sibTrans" cxnId="{D9EA4EB8-6CB3-2348-842F-01A06911E97C}">
      <dgm:prSet/>
      <dgm:spPr/>
      <dgm:t>
        <a:bodyPr/>
        <a:lstStyle/>
        <a:p>
          <a:endParaRPr lang="zh-CN" altLang="en-US" sz="2000"/>
        </a:p>
      </dgm:t>
    </dgm:pt>
    <dgm:pt modelId="{45085373-A4B3-1248-8718-DC61E572AADA}">
      <dgm:prSet phldrT="[文本]" custT="1"/>
      <dgm:spPr/>
      <dgm:t>
        <a:bodyPr/>
        <a:lstStyle/>
        <a:p>
          <a:r>
            <a:rPr lang="en-US" altLang="zh-CN" sz="1800" b="1" dirty="0">
              <a:latin typeface="Times New Roman" panose="02020603050405020304" pitchFamily="18" charset="0"/>
              <a:cs typeface="Times New Roman" panose="02020603050405020304" pitchFamily="18" charset="0"/>
            </a:rPr>
            <a:t>largest unchanged</a:t>
          </a:r>
          <a:endParaRPr lang="zh-CN" altLang="en-US" sz="18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2CF2E2B-9993-A040-9A71-0D0B0E8A278B}" type="parTrans" cxnId="{BD156CF8-31F3-BE44-BDF8-18BD3321D73D}">
      <dgm:prSet/>
      <dgm:spPr/>
      <dgm:t>
        <a:bodyPr/>
        <a:lstStyle/>
        <a:p>
          <a:endParaRPr lang="zh-CN" altLang="en-US" sz="2000"/>
        </a:p>
      </dgm:t>
    </dgm:pt>
    <dgm:pt modelId="{9CBC5DEE-698B-F742-802B-259DD95B946E}" type="sibTrans" cxnId="{BD156CF8-31F3-BE44-BDF8-18BD3321D73D}">
      <dgm:prSet/>
      <dgm:spPr/>
      <dgm:t>
        <a:bodyPr/>
        <a:lstStyle/>
        <a:p>
          <a:endParaRPr lang="zh-CN" altLang="en-US" sz="2000"/>
        </a:p>
      </dgm:t>
    </dgm:pt>
    <dgm:pt modelId="{F4D528D7-7513-C14F-B264-DEEC4A869DA5}">
      <dgm:prSet phldrT="[文本]" custT="1"/>
      <dgm:spPr/>
      <dgm:t>
        <a:bodyPr/>
        <a:lstStyle/>
        <a:p>
          <a:r>
            <a:rPr lang="en-US" altLang="zh-CN" sz="1800" b="1" dirty="0">
              <a:latin typeface="Times New Roman" panose="02020603050405020304" pitchFamily="18" charset="0"/>
              <a:cs typeface="Times New Roman" panose="02020603050405020304" pitchFamily="18" charset="0"/>
            </a:rPr>
            <a:t>The output changes 1%</a:t>
          </a:r>
          <a:endParaRPr lang="zh-CN" altLang="en-US" sz="18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10852A2-A105-CB4D-B84C-8A74BD0E55F0}" type="parTrans" cxnId="{1694310E-6112-6F43-8987-98B56E00528B}">
      <dgm:prSet/>
      <dgm:spPr/>
      <dgm:t>
        <a:bodyPr/>
        <a:lstStyle/>
        <a:p>
          <a:endParaRPr lang="zh-CN" altLang="en-US" sz="2000"/>
        </a:p>
      </dgm:t>
    </dgm:pt>
    <dgm:pt modelId="{688FB09A-4B54-5841-8A86-136F6E54AFDA}" type="sibTrans" cxnId="{1694310E-6112-6F43-8987-98B56E00528B}">
      <dgm:prSet/>
      <dgm:spPr/>
      <dgm:t>
        <a:bodyPr/>
        <a:lstStyle/>
        <a:p>
          <a:endParaRPr lang="zh-CN" altLang="en-US" sz="2000"/>
        </a:p>
      </dgm:t>
    </dgm:pt>
    <dgm:pt modelId="{6E7868D7-D2DB-7E45-81D4-0B1F66F06B86}" type="pres">
      <dgm:prSet presAssocID="{674725D4-160D-2F4D-B334-8AAD808ABA10}" presName="Name0" presStyleCnt="0">
        <dgm:presLayoutVars>
          <dgm:dir/>
          <dgm:animLvl val="lvl"/>
          <dgm:resizeHandles val="exact"/>
        </dgm:presLayoutVars>
      </dgm:prSet>
      <dgm:spPr/>
    </dgm:pt>
    <dgm:pt modelId="{57514513-429E-954E-9D7B-8BA00F98A36C}" type="pres">
      <dgm:prSet presAssocID="{F692FDB5-934F-574C-A9F5-DD9CDA324976}" presName="linNode" presStyleCnt="0"/>
      <dgm:spPr/>
    </dgm:pt>
    <dgm:pt modelId="{D9B0A46D-5D61-6D46-8D9F-36AA40FF06CB}" type="pres">
      <dgm:prSet presAssocID="{F692FDB5-934F-574C-A9F5-DD9CDA324976}" presName="parentText" presStyleLbl="node1" presStyleIdx="0" presStyleCnt="2" custScaleX="120164">
        <dgm:presLayoutVars>
          <dgm:chMax val="1"/>
          <dgm:bulletEnabled val="1"/>
        </dgm:presLayoutVars>
      </dgm:prSet>
      <dgm:spPr/>
    </dgm:pt>
    <dgm:pt modelId="{50142B61-1CAF-674A-9EE5-1D992CED5750}" type="pres">
      <dgm:prSet presAssocID="{F692FDB5-934F-574C-A9F5-DD9CDA324976}" presName="descendantText" presStyleLbl="alignAccFollowNode1" presStyleIdx="0" presStyleCnt="2" custScaleX="115395">
        <dgm:presLayoutVars>
          <dgm:bulletEnabled val="1"/>
        </dgm:presLayoutVars>
      </dgm:prSet>
      <dgm:spPr/>
    </dgm:pt>
    <dgm:pt modelId="{875E328D-D8CC-8848-B061-D90D44FB4E7C}" type="pres">
      <dgm:prSet presAssocID="{0EFF4773-1DF5-D348-B7EC-1330AD8DF08D}" presName="sp" presStyleCnt="0"/>
      <dgm:spPr/>
    </dgm:pt>
    <dgm:pt modelId="{E5156FA5-AA5A-1A49-A4BD-EE91568ED0BE}" type="pres">
      <dgm:prSet presAssocID="{D6A8B742-2DA3-8348-821E-09EEAED89984}" presName="linNode" presStyleCnt="0"/>
      <dgm:spPr/>
    </dgm:pt>
    <dgm:pt modelId="{524AE243-61FD-3841-979E-087FD56EAE94}" type="pres">
      <dgm:prSet presAssocID="{D6A8B742-2DA3-8348-821E-09EEAED89984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7B6EEDF1-A93D-CC4E-95BB-2392E8DBE68C}" type="pres">
      <dgm:prSet presAssocID="{D6A8B742-2DA3-8348-821E-09EEAED89984}" presName="descendantText" presStyleLbl="alignAccFollowNode1" presStyleIdx="1" presStyleCnt="2" custScaleY="112210">
        <dgm:presLayoutVars>
          <dgm:bulletEnabled val="1"/>
        </dgm:presLayoutVars>
      </dgm:prSet>
      <dgm:spPr/>
    </dgm:pt>
  </dgm:ptLst>
  <dgm:cxnLst>
    <dgm:cxn modelId="{1694310E-6112-6F43-8987-98B56E00528B}" srcId="{D6A8B742-2DA3-8348-821E-09EEAED89984}" destId="{F4D528D7-7513-C14F-B264-DEEC4A869DA5}" srcOrd="3" destOrd="0" parTransId="{910852A2-A105-CB4D-B84C-8A74BD0E55F0}" sibTransId="{688FB09A-4B54-5841-8A86-136F6E54AFDA}"/>
    <dgm:cxn modelId="{0B3F6615-E204-184C-A97E-41D7F262936B}" srcId="{D6A8B742-2DA3-8348-821E-09EEAED89984}" destId="{E6C0181F-B948-7D47-8BC4-3B3BB392F3BB}" srcOrd="1" destOrd="0" parTransId="{C572F548-3DE5-8B48-A32E-887E0D11D23F}" sibTransId="{56DE6019-FED2-7246-8506-F9B29501FF24}"/>
    <dgm:cxn modelId="{A2F5F21A-CA2A-314D-B173-B3CE15FB1273}" srcId="{674725D4-160D-2F4D-B334-8AAD808ABA10}" destId="{D6A8B742-2DA3-8348-821E-09EEAED89984}" srcOrd="1" destOrd="0" parTransId="{E0B67D84-C26D-2C47-AAC3-FE75052593CB}" sibTransId="{F3A045B7-54A0-8341-B245-7A2864F94F4F}"/>
    <dgm:cxn modelId="{2D37911E-5BCC-4F16-A4CD-807871D75766}" type="presOf" srcId="{F4D528D7-7513-C14F-B264-DEEC4A869DA5}" destId="{7B6EEDF1-A93D-CC4E-95BB-2392E8DBE68C}" srcOrd="0" destOrd="3" presId="urn:microsoft.com/office/officeart/2005/8/layout/vList5"/>
    <dgm:cxn modelId="{A5406F2E-EEAF-4837-8DC5-107CF0C69D58}" type="presOf" srcId="{674725D4-160D-2F4D-B334-8AAD808ABA10}" destId="{6E7868D7-D2DB-7E45-81D4-0B1F66F06B86}" srcOrd="0" destOrd="0" presId="urn:microsoft.com/office/officeart/2005/8/layout/vList5"/>
    <dgm:cxn modelId="{7F478B32-32DB-430D-8DE9-F375E6DC50BF}" type="presOf" srcId="{0B2BD3CC-56AC-6B42-9BE6-379A33FBA600}" destId="{50142B61-1CAF-674A-9EE5-1D992CED5750}" srcOrd="0" destOrd="0" presId="urn:microsoft.com/office/officeart/2005/8/layout/vList5"/>
    <dgm:cxn modelId="{E0247F4D-45A1-490F-9677-996F1BFB29A1}" type="presOf" srcId="{DF358B34-2414-314E-BC97-E57C644CB3F4}" destId="{50142B61-1CAF-674A-9EE5-1D992CED5750}" srcOrd="0" destOrd="1" presId="urn:microsoft.com/office/officeart/2005/8/layout/vList5"/>
    <dgm:cxn modelId="{B662E563-D4A0-BD4B-8F2F-3C9667897855}" srcId="{F692FDB5-934F-574C-A9F5-DD9CDA324976}" destId="{DF358B34-2414-314E-BC97-E57C644CB3F4}" srcOrd="1" destOrd="0" parTransId="{83C32B09-E2BD-1F4E-9FC8-4EF602448F7A}" sibTransId="{11A7ECE1-AB26-7A42-A2F7-B2DF907578AC}"/>
    <dgm:cxn modelId="{222EBE73-4616-4FFE-AAC1-E6C8D8930F27}" type="presOf" srcId="{6B0E67D2-B96E-1A4E-B797-DE74A629478A}" destId="{7B6EEDF1-A93D-CC4E-95BB-2392E8DBE68C}" srcOrd="0" destOrd="0" presId="urn:microsoft.com/office/officeart/2005/8/layout/vList5"/>
    <dgm:cxn modelId="{F3007FAF-2042-014A-84F2-8950E1B44571}" srcId="{F692FDB5-934F-574C-A9F5-DD9CDA324976}" destId="{0B2BD3CC-56AC-6B42-9BE6-379A33FBA600}" srcOrd="0" destOrd="0" parTransId="{6E3914CA-C1DA-794B-B9CA-3C8436DE60C8}" sibTransId="{E03B82BC-EF72-1841-9F28-A56061E40BDD}"/>
    <dgm:cxn modelId="{D9EA4EB8-6CB3-2348-842F-01A06911E97C}" srcId="{F692FDB5-934F-574C-A9F5-DD9CDA324976}" destId="{D44D2E81-D304-E042-BAE1-19127F3AF28D}" srcOrd="3" destOrd="0" parTransId="{ECC239BD-CB72-E343-9023-083E909C6F04}" sibTransId="{B3CBA083-B215-884B-B578-1A108F2FD7C6}"/>
    <dgm:cxn modelId="{D3D70ABA-20DA-4ADE-93BF-1A9725023B6F}" type="presOf" srcId="{D6A8B742-2DA3-8348-821E-09EEAED89984}" destId="{524AE243-61FD-3841-979E-087FD56EAE94}" srcOrd="0" destOrd="0" presId="urn:microsoft.com/office/officeart/2005/8/layout/vList5"/>
    <dgm:cxn modelId="{35EAA4BB-8B8B-4FD4-94A8-E2EE3B1FF6DD}" type="presOf" srcId="{D44D2E81-D304-E042-BAE1-19127F3AF28D}" destId="{50142B61-1CAF-674A-9EE5-1D992CED5750}" srcOrd="0" destOrd="3" presId="urn:microsoft.com/office/officeart/2005/8/layout/vList5"/>
    <dgm:cxn modelId="{70851FBF-259F-463E-9CDF-9EEA79B40800}" type="presOf" srcId="{E6C0181F-B948-7D47-8BC4-3B3BB392F3BB}" destId="{7B6EEDF1-A93D-CC4E-95BB-2392E8DBE68C}" srcOrd="0" destOrd="1" presId="urn:microsoft.com/office/officeart/2005/8/layout/vList5"/>
    <dgm:cxn modelId="{180111D5-7024-4D0A-875A-2815EC7FF12E}" type="presOf" srcId="{0F6C09D3-D10C-EE46-9CB5-3F0F31D675D1}" destId="{50142B61-1CAF-674A-9EE5-1D992CED5750}" srcOrd="0" destOrd="2" presId="urn:microsoft.com/office/officeart/2005/8/layout/vList5"/>
    <dgm:cxn modelId="{E22A66E1-350D-614F-AB54-8F103C35430E}" srcId="{674725D4-160D-2F4D-B334-8AAD808ABA10}" destId="{F692FDB5-934F-574C-A9F5-DD9CDA324976}" srcOrd="0" destOrd="0" parTransId="{0C9DDC58-C8A2-A142-862D-A115315F9526}" sibTransId="{0EFF4773-1DF5-D348-B7EC-1330AD8DF08D}"/>
    <dgm:cxn modelId="{9648FAE9-D4F8-AB4F-9F5B-A0D49D48D0D0}" srcId="{F692FDB5-934F-574C-A9F5-DD9CDA324976}" destId="{0F6C09D3-D10C-EE46-9CB5-3F0F31D675D1}" srcOrd="2" destOrd="0" parTransId="{F7E5713F-374F-3B4C-A60B-DD2219FA73D3}" sibTransId="{939B2675-E846-2148-AC3D-4C6D46468909}"/>
    <dgm:cxn modelId="{BCA73AEB-870B-41C8-8624-07948E7C5822}" type="presOf" srcId="{45085373-A4B3-1248-8718-DC61E572AADA}" destId="{7B6EEDF1-A93D-CC4E-95BB-2392E8DBE68C}" srcOrd="0" destOrd="2" presId="urn:microsoft.com/office/officeart/2005/8/layout/vList5"/>
    <dgm:cxn modelId="{BD156CF8-31F3-BE44-BDF8-18BD3321D73D}" srcId="{D6A8B742-2DA3-8348-821E-09EEAED89984}" destId="{45085373-A4B3-1248-8718-DC61E572AADA}" srcOrd="2" destOrd="0" parTransId="{C2CF2E2B-9993-A040-9A71-0D0B0E8A278B}" sibTransId="{9CBC5DEE-698B-F742-802B-259DD95B946E}"/>
    <dgm:cxn modelId="{7D5BCCF8-8D2E-41AD-8C38-71F9470BB8E7}" type="presOf" srcId="{F692FDB5-934F-574C-A9F5-DD9CDA324976}" destId="{D9B0A46D-5D61-6D46-8D9F-36AA40FF06CB}" srcOrd="0" destOrd="0" presId="urn:microsoft.com/office/officeart/2005/8/layout/vList5"/>
    <dgm:cxn modelId="{13C0C6FD-5719-C840-B49C-12C5399FA1F6}" srcId="{D6A8B742-2DA3-8348-821E-09EEAED89984}" destId="{6B0E67D2-B96E-1A4E-B797-DE74A629478A}" srcOrd="0" destOrd="0" parTransId="{DAD6E6BA-5048-B14C-8B30-FFCB6B1B131C}" sibTransId="{208D769C-F8C0-B34E-B347-2A1B1FC39CBF}"/>
    <dgm:cxn modelId="{63719E92-35E9-412A-BF2F-7D30EFE01486}" type="presParOf" srcId="{6E7868D7-D2DB-7E45-81D4-0B1F66F06B86}" destId="{57514513-429E-954E-9D7B-8BA00F98A36C}" srcOrd="0" destOrd="0" presId="urn:microsoft.com/office/officeart/2005/8/layout/vList5"/>
    <dgm:cxn modelId="{90DA00BA-CB48-4BA0-AE06-5F6E31DE0D32}" type="presParOf" srcId="{57514513-429E-954E-9D7B-8BA00F98A36C}" destId="{D9B0A46D-5D61-6D46-8D9F-36AA40FF06CB}" srcOrd="0" destOrd="0" presId="urn:microsoft.com/office/officeart/2005/8/layout/vList5"/>
    <dgm:cxn modelId="{4BB37464-DD1A-4155-B90B-BC59643355CB}" type="presParOf" srcId="{57514513-429E-954E-9D7B-8BA00F98A36C}" destId="{50142B61-1CAF-674A-9EE5-1D992CED5750}" srcOrd="1" destOrd="0" presId="urn:microsoft.com/office/officeart/2005/8/layout/vList5"/>
    <dgm:cxn modelId="{19231717-37F1-4C7C-AD0E-F52DF732C3F5}" type="presParOf" srcId="{6E7868D7-D2DB-7E45-81D4-0B1F66F06B86}" destId="{875E328D-D8CC-8848-B061-D90D44FB4E7C}" srcOrd="1" destOrd="0" presId="urn:microsoft.com/office/officeart/2005/8/layout/vList5"/>
    <dgm:cxn modelId="{75358F3E-E774-4511-99C4-B40D3E65B175}" type="presParOf" srcId="{6E7868D7-D2DB-7E45-81D4-0B1F66F06B86}" destId="{E5156FA5-AA5A-1A49-A4BD-EE91568ED0BE}" srcOrd="2" destOrd="0" presId="urn:microsoft.com/office/officeart/2005/8/layout/vList5"/>
    <dgm:cxn modelId="{B2DBB587-CC27-42D2-811C-0DA2A2E20D41}" type="presParOf" srcId="{E5156FA5-AA5A-1A49-A4BD-EE91568ED0BE}" destId="{524AE243-61FD-3841-979E-087FD56EAE94}" srcOrd="0" destOrd="0" presId="urn:microsoft.com/office/officeart/2005/8/layout/vList5"/>
    <dgm:cxn modelId="{98B30F58-FAF6-4ADF-B7C6-B69B5F149CAA}" type="presParOf" srcId="{E5156FA5-AA5A-1A49-A4BD-EE91568ED0BE}" destId="{7B6EEDF1-A93D-CC4E-95BB-2392E8DBE68C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0046057-0083-44BC-979F-8B3B9A33F70D}" type="doc">
      <dgm:prSet loTypeId="urn:microsoft.com/office/officeart/2005/8/layout/lProcess3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F10DED6F-F1A5-4395-8D97-81E6FC84D1A1}">
      <dgm:prSet phldrT="[文本]" custT="1"/>
      <dgm:spPr/>
      <dgm:t>
        <a:bodyPr/>
        <a:lstStyle/>
        <a:p>
          <a:r>
            <a:rPr lang="en-US" altLang="zh-CN" sz="3200" b="1" dirty="0">
              <a:latin typeface="Times New Roman" pitchFamily="18" charset="0"/>
              <a:cs typeface="Times New Roman" pitchFamily="18" charset="0"/>
            </a:rPr>
            <a:t>Priority</a:t>
          </a:r>
          <a:endParaRPr lang="zh-CN" altLang="en-US" sz="3200" b="1" dirty="0">
            <a:latin typeface="Times New Roman" pitchFamily="18" charset="0"/>
            <a:cs typeface="Times New Roman" pitchFamily="18" charset="0"/>
          </a:endParaRPr>
        </a:p>
      </dgm:t>
    </dgm:pt>
    <dgm:pt modelId="{5871CD4D-75FC-46EE-99C3-F1CD76D08F38}" type="parTrans" cxnId="{E2CB2EE8-8C60-415F-AE2C-B337DD494276}">
      <dgm:prSet/>
      <dgm:spPr/>
      <dgm:t>
        <a:bodyPr/>
        <a:lstStyle/>
        <a:p>
          <a:endParaRPr lang="zh-CN" altLang="en-US">
            <a:latin typeface="Times New Roman" pitchFamily="18" charset="0"/>
            <a:cs typeface="Times New Roman" pitchFamily="18" charset="0"/>
          </a:endParaRPr>
        </a:p>
      </dgm:t>
    </dgm:pt>
    <dgm:pt modelId="{733DB24E-E952-42C6-AAE2-7E8EDBF9780B}" type="sibTrans" cxnId="{E2CB2EE8-8C60-415F-AE2C-B337DD494276}">
      <dgm:prSet/>
      <dgm:spPr/>
      <dgm:t>
        <a:bodyPr/>
        <a:lstStyle/>
        <a:p>
          <a:endParaRPr lang="zh-CN" altLang="en-US">
            <a:latin typeface="Times New Roman" pitchFamily="18" charset="0"/>
            <a:cs typeface="Times New Roman" pitchFamily="18" charset="0"/>
          </a:endParaRPr>
        </a:p>
      </dgm:t>
    </dgm:pt>
    <dgm:pt modelId="{47814C37-F493-4299-81DC-CAE3894975A6}">
      <dgm:prSet phldrT="[文本]" custT="1"/>
      <dgm:spPr/>
      <dgm:t>
        <a:bodyPr/>
        <a:lstStyle/>
        <a:p>
          <a:r>
            <a:rPr lang="en-US" altLang="zh-CN" sz="3200" b="1" dirty="0">
              <a:latin typeface="Times New Roman" pitchFamily="18" charset="0"/>
              <a:cs typeface="Times New Roman" pitchFamily="18" charset="0"/>
            </a:rPr>
            <a:t>Insensitive variables</a:t>
          </a:r>
          <a:endParaRPr lang="zh-CN" altLang="en-US" sz="3200" b="1" dirty="0">
            <a:latin typeface="Times New Roman" pitchFamily="18" charset="0"/>
            <a:cs typeface="Times New Roman" pitchFamily="18" charset="0"/>
          </a:endParaRPr>
        </a:p>
      </dgm:t>
    </dgm:pt>
    <dgm:pt modelId="{B4FA5893-5448-49F9-B322-96E6DC01451D}" type="parTrans" cxnId="{35742238-644E-45E2-8396-8C873388ABC3}">
      <dgm:prSet/>
      <dgm:spPr/>
      <dgm:t>
        <a:bodyPr/>
        <a:lstStyle/>
        <a:p>
          <a:endParaRPr lang="zh-CN" altLang="en-US">
            <a:latin typeface="Times New Roman" pitchFamily="18" charset="0"/>
            <a:cs typeface="Times New Roman" pitchFamily="18" charset="0"/>
          </a:endParaRPr>
        </a:p>
      </dgm:t>
    </dgm:pt>
    <dgm:pt modelId="{2848245C-187A-42BD-86F0-C2FAF031B6E7}" type="sibTrans" cxnId="{35742238-644E-45E2-8396-8C873388ABC3}">
      <dgm:prSet/>
      <dgm:spPr/>
      <dgm:t>
        <a:bodyPr/>
        <a:lstStyle/>
        <a:p>
          <a:endParaRPr lang="zh-CN" altLang="en-US">
            <a:latin typeface="Times New Roman" pitchFamily="18" charset="0"/>
            <a:cs typeface="Times New Roman" pitchFamily="18" charset="0"/>
          </a:endParaRPr>
        </a:p>
      </dgm:t>
    </dgm:pt>
    <dgm:pt modelId="{05512DBE-4089-421E-8449-DFDC84FC9C15}">
      <dgm:prSet phldrT="[文本]" custT="1"/>
      <dgm:spPr/>
      <dgm:t>
        <a:bodyPr/>
        <a:lstStyle/>
        <a:p>
          <a:pPr>
            <a:lnSpc>
              <a:spcPct val="100000"/>
            </a:lnSpc>
            <a:buFont typeface="Arial" panose="020B0604020202020204" pitchFamily="34" charset="0"/>
            <a:buChar char="•"/>
          </a:pPr>
          <a:r>
            <a:rPr lang="en-US" altLang="zh-CN" sz="2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Top three priorities are </a:t>
          </a:r>
          <a:r>
            <a:rPr lang="en-US" altLang="zh-CN" sz="2000" b="1" dirty="0">
              <a:latin typeface="Times New Roman" pitchFamily="18" charset="0"/>
              <a:cs typeface="Times New Roman" pitchFamily="18" charset="0"/>
            </a:rPr>
            <a:t>RAM, ROM, CPU</a:t>
          </a:r>
          <a:r>
            <a:rPr lang="zh-CN" altLang="en-US" sz="2000" b="1" dirty="0">
              <a:latin typeface="Times New Roman" pitchFamily="18" charset="0"/>
              <a:cs typeface="Times New Roman" pitchFamily="18" charset="0"/>
            </a:rPr>
            <a:t> </a:t>
          </a:r>
          <a:r>
            <a:rPr lang="en-US" altLang="zh-CN" sz="2000" b="1" dirty="0">
              <a:latin typeface="Times New Roman" pitchFamily="18" charset="0"/>
              <a:cs typeface="Times New Roman" pitchFamily="18" charset="0"/>
            </a:rPr>
            <a:t>when improving the phone’s quality</a:t>
          </a:r>
          <a:endParaRPr lang="zh-CN" altLang="en-US" sz="2000" b="1" dirty="0">
            <a:latin typeface="Times New Roman" pitchFamily="18" charset="0"/>
            <a:cs typeface="Times New Roman" pitchFamily="18" charset="0"/>
          </a:endParaRPr>
        </a:p>
      </dgm:t>
    </dgm:pt>
    <dgm:pt modelId="{E35B299A-43B6-4547-8C83-6912F6AA91A9}" type="parTrans" cxnId="{FDCE6D7C-4502-4747-8BF7-EB9AF8A8C70C}">
      <dgm:prSet/>
      <dgm:spPr/>
      <dgm:t>
        <a:bodyPr/>
        <a:lstStyle/>
        <a:p>
          <a:endParaRPr lang="zh-CN" altLang="en-US">
            <a:latin typeface="Times New Roman" pitchFamily="18" charset="0"/>
            <a:cs typeface="Times New Roman" pitchFamily="18" charset="0"/>
          </a:endParaRPr>
        </a:p>
      </dgm:t>
    </dgm:pt>
    <dgm:pt modelId="{C974AC38-789A-4C8E-8201-D3A02653CB2F}" type="sibTrans" cxnId="{FDCE6D7C-4502-4747-8BF7-EB9AF8A8C70C}">
      <dgm:prSet/>
      <dgm:spPr/>
      <dgm:t>
        <a:bodyPr/>
        <a:lstStyle/>
        <a:p>
          <a:endParaRPr lang="zh-CN" altLang="en-US">
            <a:latin typeface="Times New Roman" pitchFamily="18" charset="0"/>
            <a:cs typeface="Times New Roman" pitchFamily="18" charset="0"/>
          </a:endParaRPr>
        </a:p>
      </dgm:t>
    </dgm:pt>
    <dgm:pt modelId="{E7739807-B14B-4AFF-BDFD-8A8D37490972}">
      <dgm:prSet phldrT="[文本]" custT="1"/>
      <dgm:spPr/>
      <dgm:t>
        <a:bodyPr/>
        <a:lstStyle/>
        <a:p>
          <a:pPr>
            <a:lnSpc>
              <a:spcPct val="100000"/>
            </a:lnSpc>
          </a:pPr>
          <a:r>
            <a:rPr lang="en-US" altLang="zh-CN" sz="2000" b="1" dirty="0">
              <a:latin typeface="Times New Roman" pitchFamily="18" charset="0"/>
              <a:cs typeface="Times New Roman" pitchFamily="18" charset="0"/>
            </a:rPr>
            <a:t>Change</a:t>
          </a:r>
          <a:r>
            <a:rPr lang="en-US" altLang="zh-CN" sz="2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s</a:t>
          </a:r>
          <a:r>
            <a:rPr lang="en-US" altLang="zh-CN" sz="2000" b="1" dirty="0">
              <a:latin typeface="Times New Roman" pitchFamily="18" charset="0"/>
              <a:cs typeface="Times New Roman" pitchFamily="18" charset="0"/>
            </a:rPr>
            <a:t> in display resolution and camera resolution</a:t>
          </a:r>
          <a:endParaRPr lang="zh-CN" altLang="en-US" sz="2400" b="1" dirty="0">
            <a:latin typeface="Times New Roman" pitchFamily="18" charset="0"/>
            <a:cs typeface="Times New Roman" pitchFamily="18" charset="0"/>
          </a:endParaRPr>
        </a:p>
      </dgm:t>
    </dgm:pt>
    <dgm:pt modelId="{9507BACA-1D65-4DE5-BC63-E35EAA700B17}" type="parTrans" cxnId="{28B71391-953B-4C97-B962-9D0A0CA04E2F}">
      <dgm:prSet/>
      <dgm:spPr/>
      <dgm:t>
        <a:bodyPr/>
        <a:lstStyle/>
        <a:p>
          <a:endParaRPr lang="zh-CN" altLang="en-US">
            <a:latin typeface="Times New Roman" pitchFamily="18" charset="0"/>
            <a:cs typeface="Times New Roman" pitchFamily="18" charset="0"/>
          </a:endParaRPr>
        </a:p>
      </dgm:t>
    </dgm:pt>
    <dgm:pt modelId="{1878C7E2-6BEF-40B6-B5B1-ECB55D3D7D85}" type="sibTrans" cxnId="{28B71391-953B-4C97-B962-9D0A0CA04E2F}">
      <dgm:prSet/>
      <dgm:spPr/>
      <dgm:t>
        <a:bodyPr/>
        <a:lstStyle/>
        <a:p>
          <a:endParaRPr lang="zh-CN" altLang="en-US">
            <a:latin typeface="Times New Roman" pitchFamily="18" charset="0"/>
            <a:cs typeface="Times New Roman" pitchFamily="18" charset="0"/>
          </a:endParaRPr>
        </a:p>
      </dgm:t>
    </dgm:pt>
    <dgm:pt modelId="{CEFF5834-304B-DC49-AF73-9A8B339A3F30}" type="pres">
      <dgm:prSet presAssocID="{60046057-0083-44BC-979F-8B3B9A33F70D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CC7A2586-1D30-4846-BC61-723EBCAC0C0F}" type="pres">
      <dgm:prSet presAssocID="{F10DED6F-F1A5-4395-8D97-81E6FC84D1A1}" presName="horFlow" presStyleCnt="0"/>
      <dgm:spPr/>
    </dgm:pt>
    <dgm:pt modelId="{72B4BED1-003A-9949-B15E-F74D8355C9FD}" type="pres">
      <dgm:prSet presAssocID="{F10DED6F-F1A5-4395-8D97-81E6FC84D1A1}" presName="bigChev" presStyleLbl="node1" presStyleIdx="0" presStyleCnt="2"/>
      <dgm:spPr/>
    </dgm:pt>
    <dgm:pt modelId="{A4B9F008-CB57-2041-BF1E-76B64EF0C2C3}" type="pres">
      <dgm:prSet presAssocID="{E35B299A-43B6-4547-8C83-6912F6AA91A9}" presName="parTrans" presStyleCnt="0"/>
      <dgm:spPr/>
    </dgm:pt>
    <dgm:pt modelId="{5C766492-F7EE-8B4F-9FB5-ECE0DCBFCA23}" type="pres">
      <dgm:prSet presAssocID="{05512DBE-4089-421E-8449-DFDC84FC9C15}" presName="node" presStyleLbl="alignAccFollowNode1" presStyleIdx="0" presStyleCnt="2" custScaleX="166090">
        <dgm:presLayoutVars>
          <dgm:bulletEnabled val="1"/>
        </dgm:presLayoutVars>
      </dgm:prSet>
      <dgm:spPr/>
    </dgm:pt>
    <dgm:pt modelId="{A33B231A-AAF0-AB40-A057-DF3DC1007204}" type="pres">
      <dgm:prSet presAssocID="{F10DED6F-F1A5-4395-8D97-81E6FC84D1A1}" presName="vSp" presStyleCnt="0"/>
      <dgm:spPr/>
    </dgm:pt>
    <dgm:pt modelId="{F8A94E5D-D9AD-9F41-8B2C-CA2050B89461}" type="pres">
      <dgm:prSet presAssocID="{47814C37-F493-4299-81DC-CAE3894975A6}" presName="horFlow" presStyleCnt="0"/>
      <dgm:spPr/>
    </dgm:pt>
    <dgm:pt modelId="{AAE5DF5B-52EE-1143-ABE0-972B79FB8A10}" type="pres">
      <dgm:prSet presAssocID="{47814C37-F493-4299-81DC-CAE3894975A6}" presName="bigChev" presStyleLbl="node1" presStyleIdx="1" presStyleCnt="2"/>
      <dgm:spPr/>
    </dgm:pt>
    <dgm:pt modelId="{B699C017-5093-0541-99BB-A300874AE76C}" type="pres">
      <dgm:prSet presAssocID="{9507BACA-1D65-4DE5-BC63-E35EAA700B17}" presName="parTrans" presStyleCnt="0"/>
      <dgm:spPr/>
    </dgm:pt>
    <dgm:pt modelId="{96A15090-0CC5-D34B-BCFA-33EEDFBAA066}" type="pres">
      <dgm:prSet presAssocID="{E7739807-B14B-4AFF-BDFD-8A8D37490972}" presName="node" presStyleLbl="alignAccFollowNode1" presStyleIdx="1" presStyleCnt="2" custScaleX="166090">
        <dgm:presLayoutVars>
          <dgm:bulletEnabled val="1"/>
        </dgm:presLayoutVars>
      </dgm:prSet>
      <dgm:spPr/>
    </dgm:pt>
  </dgm:ptLst>
  <dgm:cxnLst>
    <dgm:cxn modelId="{88DAC41D-5594-1E44-A294-E0074381A260}" type="presOf" srcId="{60046057-0083-44BC-979F-8B3B9A33F70D}" destId="{CEFF5834-304B-DC49-AF73-9A8B339A3F30}" srcOrd="0" destOrd="0" presId="urn:microsoft.com/office/officeart/2005/8/layout/lProcess3"/>
    <dgm:cxn modelId="{BFEBC730-29A5-7D43-B740-B705A33896F1}" type="presOf" srcId="{E7739807-B14B-4AFF-BDFD-8A8D37490972}" destId="{96A15090-0CC5-D34B-BCFA-33EEDFBAA066}" srcOrd="0" destOrd="0" presId="urn:microsoft.com/office/officeart/2005/8/layout/lProcess3"/>
    <dgm:cxn modelId="{35742238-644E-45E2-8396-8C873388ABC3}" srcId="{60046057-0083-44BC-979F-8B3B9A33F70D}" destId="{47814C37-F493-4299-81DC-CAE3894975A6}" srcOrd="1" destOrd="0" parTransId="{B4FA5893-5448-49F9-B322-96E6DC01451D}" sibTransId="{2848245C-187A-42BD-86F0-C2FAF031B6E7}"/>
    <dgm:cxn modelId="{B66E6467-4496-A84D-9279-6D20691734BC}" type="presOf" srcId="{47814C37-F493-4299-81DC-CAE3894975A6}" destId="{AAE5DF5B-52EE-1143-ABE0-972B79FB8A10}" srcOrd="0" destOrd="0" presId="urn:microsoft.com/office/officeart/2005/8/layout/lProcess3"/>
    <dgm:cxn modelId="{6C3AED78-AC6D-8541-B285-AA6BC17C51EE}" type="presOf" srcId="{F10DED6F-F1A5-4395-8D97-81E6FC84D1A1}" destId="{72B4BED1-003A-9949-B15E-F74D8355C9FD}" srcOrd="0" destOrd="0" presId="urn:microsoft.com/office/officeart/2005/8/layout/lProcess3"/>
    <dgm:cxn modelId="{FDCE6D7C-4502-4747-8BF7-EB9AF8A8C70C}" srcId="{F10DED6F-F1A5-4395-8D97-81E6FC84D1A1}" destId="{05512DBE-4089-421E-8449-DFDC84FC9C15}" srcOrd="0" destOrd="0" parTransId="{E35B299A-43B6-4547-8C83-6912F6AA91A9}" sibTransId="{C974AC38-789A-4C8E-8201-D3A02653CB2F}"/>
    <dgm:cxn modelId="{28B71391-953B-4C97-B962-9D0A0CA04E2F}" srcId="{47814C37-F493-4299-81DC-CAE3894975A6}" destId="{E7739807-B14B-4AFF-BDFD-8A8D37490972}" srcOrd="0" destOrd="0" parTransId="{9507BACA-1D65-4DE5-BC63-E35EAA700B17}" sibTransId="{1878C7E2-6BEF-40B6-B5B1-ECB55D3D7D85}"/>
    <dgm:cxn modelId="{D315EEC2-061A-AF44-ACD4-8085850F8DA0}" type="presOf" srcId="{05512DBE-4089-421E-8449-DFDC84FC9C15}" destId="{5C766492-F7EE-8B4F-9FB5-ECE0DCBFCA23}" srcOrd="0" destOrd="0" presId="urn:microsoft.com/office/officeart/2005/8/layout/lProcess3"/>
    <dgm:cxn modelId="{E2CB2EE8-8C60-415F-AE2C-B337DD494276}" srcId="{60046057-0083-44BC-979F-8B3B9A33F70D}" destId="{F10DED6F-F1A5-4395-8D97-81E6FC84D1A1}" srcOrd="0" destOrd="0" parTransId="{5871CD4D-75FC-46EE-99C3-F1CD76D08F38}" sibTransId="{733DB24E-E952-42C6-AAE2-7E8EDBF9780B}"/>
    <dgm:cxn modelId="{83A46CC8-DE07-444B-94B3-D25F4A258062}" type="presParOf" srcId="{CEFF5834-304B-DC49-AF73-9A8B339A3F30}" destId="{CC7A2586-1D30-4846-BC61-723EBCAC0C0F}" srcOrd="0" destOrd="0" presId="urn:microsoft.com/office/officeart/2005/8/layout/lProcess3"/>
    <dgm:cxn modelId="{69B86F97-1B9B-824D-B2C4-C18792112DE8}" type="presParOf" srcId="{CC7A2586-1D30-4846-BC61-723EBCAC0C0F}" destId="{72B4BED1-003A-9949-B15E-F74D8355C9FD}" srcOrd="0" destOrd="0" presId="urn:microsoft.com/office/officeart/2005/8/layout/lProcess3"/>
    <dgm:cxn modelId="{AE3C229A-DDC7-6144-9367-AF9BC4A4D46E}" type="presParOf" srcId="{CC7A2586-1D30-4846-BC61-723EBCAC0C0F}" destId="{A4B9F008-CB57-2041-BF1E-76B64EF0C2C3}" srcOrd="1" destOrd="0" presId="urn:microsoft.com/office/officeart/2005/8/layout/lProcess3"/>
    <dgm:cxn modelId="{5E5D6A93-0F1C-BE40-989A-02FAD390E267}" type="presParOf" srcId="{CC7A2586-1D30-4846-BC61-723EBCAC0C0F}" destId="{5C766492-F7EE-8B4F-9FB5-ECE0DCBFCA23}" srcOrd="2" destOrd="0" presId="urn:microsoft.com/office/officeart/2005/8/layout/lProcess3"/>
    <dgm:cxn modelId="{CAFA70A2-6146-3644-AF58-34F4B139EEA9}" type="presParOf" srcId="{CEFF5834-304B-DC49-AF73-9A8B339A3F30}" destId="{A33B231A-AAF0-AB40-A057-DF3DC1007204}" srcOrd="1" destOrd="0" presId="urn:microsoft.com/office/officeart/2005/8/layout/lProcess3"/>
    <dgm:cxn modelId="{DEC15386-040D-9347-8BDC-922206E7A95C}" type="presParOf" srcId="{CEFF5834-304B-DC49-AF73-9A8B339A3F30}" destId="{F8A94E5D-D9AD-9F41-8B2C-CA2050B89461}" srcOrd="2" destOrd="0" presId="urn:microsoft.com/office/officeart/2005/8/layout/lProcess3"/>
    <dgm:cxn modelId="{C9931500-85C9-6245-BF32-5FD2A2402CE8}" type="presParOf" srcId="{F8A94E5D-D9AD-9F41-8B2C-CA2050B89461}" destId="{AAE5DF5B-52EE-1143-ABE0-972B79FB8A10}" srcOrd="0" destOrd="0" presId="urn:microsoft.com/office/officeart/2005/8/layout/lProcess3"/>
    <dgm:cxn modelId="{BD3D1FDD-5660-8D4B-91EF-37D56D54AE63}" type="presParOf" srcId="{F8A94E5D-D9AD-9F41-8B2C-CA2050B89461}" destId="{B699C017-5093-0541-99BB-A300874AE76C}" srcOrd="1" destOrd="0" presId="urn:microsoft.com/office/officeart/2005/8/layout/lProcess3"/>
    <dgm:cxn modelId="{8285573E-BEDD-DC44-ABC7-BB2805E8FCD5}" type="presParOf" srcId="{F8A94E5D-D9AD-9F41-8B2C-CA2050B89461}" destId="{96A15090-0CC5-D34B-BCFA-33EEDFBAA066}" srcOrd="2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E00F5CB-A690-4EF8-AA00-43AE7B383577}" type="doc">
      <dgm:prSet loTypeId="urn:microsoft.com/office/officeart/2005/8/layout/lProcess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54C5ADE1-812E-4298-A821-B2770137D22A}">
      <dgm:prSet phldrT="[文本]" custT="1"/>
      <dgm:spPr/>
      <dgm:t>
        <a:bodyPr/>
        <a:lstStyle/>
        <a:p>
          <a:r>
            <a:rPr lang="en-US" altLang="zh-CN" sz="2100" b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rPr>
            <a:t>Qualitative</a:t>
          </a:r>
          <a:r>
            <a:rPr lang="en-US" altLang="zh-CN" sz="2100" b="1" baseline="0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rPr>
            <a:t> analysis</a:t>
          </a:r>
          <a:endParaRPr lang="zh-CN" altLang="en-US" sz="2100" b="1" dirty="0">
            <a:solidFill>
              <a:srgbClr val="FFFF00"/>
            </a:solidFill>
            <a:latin typeface="Times New Roman" pitchFamily="18" charset="0"/>
            <a:cs typeface="Times New Roman" pitchFamily="18" charset="0"/>
          </a:endParaRPr>
        </a:p>
      </dgm:t>
    </dgm:pt>
    <dgm:pt modelId="{8DA93C0F-EFEB-492B-B8A2-2C6EA9279F37}" type="parTrans" cxnId="{A7A80476-58DC-4726-AA57-44DF63B4212D}">
      <dgm:prSet/>
      <dgm:spPr/>
      <dgm:t>
        <a:bodyPr/>
        <a:lstStyle/>
        <a:p>
          <a:endParaRPr lang="zh-CN" altLang="en-US">
            <a:latin typeface="Times New Roman" pitchFamily="18" charset="0"/>
            <a:cs typeface="Times New Roman" pitchFamily="18" charset="0"/>
          </a:endParaRPr>
        </a:p>
      </dgm:t>
    </dgm:pt>
    <dgm:pt modelId="{489D6379-C4DE-40EB-83B1-9D026FCA3CF0}" type="sibTrans" cxnId="{A7A80476-58DC-4726-AA57-44DF63B4212D}">
      <dgm:prSet/>
      <dgm:spPr/>
      <dgm:t>
        <a:bodyPr/>
        <a:lstStyle/>
        <a:p>
          <a:endParaRPr lang="zh-CN" altLang="en-US">
            <a:latin typeface="Times New Roman" pitchFamily="18" charset="0"/>
            <a:cs typeface="Times New Roman" pitchFamily="18" charset="0"/>
          </a:endParaRPr>
        </a:p>
      </dgm:t>
    </dgm:pt>
    <dgm:pt modelId="{9E9AB031-32BC-49C1-BECF-8C7374B336A8}">
      <dgm:prSet phldrT="[文本]" custT="1"/>
      <dgm:spPr/>
      <dgm:t>
        <a:bodyPr/>
        <a:lstStyle/>
        <a:p>
          <a:pPr algn="l"/>
          <a:r>
            <a:rPr lang="en-US" altLang="zh-CN" sz="2000" b="1" dirty="0">
              <a:solidFill>
                <a:schemeClr val="bg2">
                  <a:lumMod val="25000"/>
                </a:schemeClr>
              </a:solidFill>
              <a:latin typeface="Times New Roman" pitchFamily="18" charset="0"/>
              <a:cs typeface="Times New Roman" pitchFamily="18" charset="0"/>
            </a:rPr>
            <a:t>Display straightforward analysis towards important independent variables</a:t>
          </a:r>
          <a:endParaRPr lang="zh-CN" altLang="en-US" sz="2000" b="1" dirty="0">
            <a:solidFill>
              <a:schemeClr val="bg2">
                <a:lumMod val="25000"/>
              </a:schemeClr>
            </a:solidFill>
            <a:latin typeface="Times New Roman" pitchFamily="18" charset="0"/>
            <a:cs typeface="Times New Roman" pitchFamily="18" charset="0"/>
          </a:endParaRPr>
        </a:p>
      </dgm:t>
    </dgm:pt>
    <dgm:pt modelId="{7474F7C1-CD6B-462F-8578-C22F67EBB245}" type="parTrans" cxnId="{795C474A-2489-438E-AF63-14F21C0F2A14}">
      <dgm:prSet/>
      <dgm:spPr/>
      <dgm:t>
        <a:bodyPr/>
        <a:lstStyle/>
        <a:p>
          <a:endParaRPr lang="zh-CN" altLang="en-US">
            <a:latin typeface="Times New Roman" pitchFamily="18" charset="0"/>
            <a:cs typeface="Times New Roman" pitchFamily="18" charset="0"/>
          </a:endParaRPr>
        </a:p>
      </dgm:t>
    </dgm:pt>
    <dgm:pt modelId="{2EB20660-954C-4BA6-ADF3-B57B861D9BFD}" type="sibTrans" cxnId="{795C474A-2489-438E-AF63-14F21C0F2A14}">
      <dgm:prSet/>
      <dgm:spPr/>
      <dgm:t>
        <a:bodyPr/>
        <a:lstStyle/>
        <a:p>
          <a:endParaRPr lang="zh-CN" altLang="en-US">
            <a:latin typeface="Times New Roman" pitchFamily="18" charset="0"/>
            <a:cs typeface="Times New Roman" pitchFamily="18" charset="0"/>
          </a:endParaRPr>
        </a:p>
      </dgm:t>
    </dgm:pt>
    <dgm:pt modelId="{BB47568A-3B6E-41B6-9732-6A5915EEF2E2}">
      <dgm:prSet phldrT="[文本]"/>
      <dgm:spPr/>
      <dgm:t>
        <a:bodyPr/>
        <a:lstStyle/>
        <a:p>
          <a:r>
            <a:rPr lang="en-US" altLang="zh-CN" b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rPr>
            <a:t>Variables ranking</a:t>
          </a:r>
          <a:endParaRPr lang="zh-CN" altLang="en-US" b="1" dirty="0">
            <a:solidFill>
              <a:srgbClr val="FFFF00"/>
            </a:solidFill>
            <a:latin typeface="Times New Roman" pitchFamily="18" charset="0"/>
            <a:cs typeface="Times New Roman" pitchFamily="18" charset="0"/>
          </a:endParaRPr>
        </a:p>
      </dgm:t>
    </dgm:pt>
    <dgm:pt modelId="{882032A8-0FF7-4790-82CE-D0352E8A2793}" type="parTrans" cxnId="{BD279185-D450-433D-8192-57DB02865526}">
      <dgm:prSet/>
      <dgm:spPr/>
      <dgm:t>
        <a:bodyPr/>
        <a:lstStyle/>
        <a:p>
          <a:endParaRPr lang="zh-CN" altLang="en-US">
            <a:latin typeface="Times New Roman" pitchFamily="18" charset="0"/>
            <a:cs typeface="Times New Roman" pitchFamily="18" charset="0"/>
          </a:endParaRPr>
        </a:p>
      </dgm:t>
    </dgm:pt>
    <dgm:pt modelId="{84E38701-A796-488D-B9A3-9DC991D88752}" type="sibTrans" cxnId="{BD279185-D450-433D-8192-57DB02865526}">
      <dgm:prSet/>
      <dgm:spPr/>
      <dgm:t>
        <a:bodyPr/>
        <a:lstStyle/>
        <a:p>
          <a:endParaRPr lang="zh-CN" altLang="en-US">
            <a:latin typeface="Times New Roman" pitchFamily="18" charset="0"/>
            <a:cs typeface="Times New Roman" pitchFamily="18" charset="0"/>
          </a:endParaRPr>
        </a:p>
      </dgm:t>
    </dgm:pt>
    <dgm:pt modelId="{58C4DE59-49B3-4E65-B2B6-756426C8B5A3}">
      <dgm:prSet phldrT="[文本]" custT="1"/>
      <dgm:spPr/>
      <dgm:t>
        <a:bodyPr/>
        <a:lstStyle/>
        <a:p>
          <a:pPr algn="l"/>
          <a:r>
            <a:rPr lang="en-US" altLang="zh-CN" sz="2000" b="1" kern="1200" dirty="0">
              <a:solidFill>
                <a:srgbClr val="E7E6E6">
                  <a:lumMod val="25000"/>
                </a:srgbClr>
              </a:solidFill>
              <a:latin typeface="Times New Roman" pitchFamily="18" charset="0"/>
              <a:ea typeface="宋体" panose="02010600030101010101" pitchFamily="2" charset="-122"/>
              <a:cs typeface="Times New Roman" pitchFamily="18" charset="0"/>
            </a:rPr>
            <a:t>Provide</a:t>
          </a:r>
          <a:r>
            <a:rPr lang="en-US" altLang="zh-CN" sz="2000" b="1" kern="1200" dirty="0">
              <a:solidFill>
                <a:schemeClr val="bg2">
                  <a:lumMod val="25000"/>
                </a:schemeClr>
              </a:solidFill>
              <a:latin typeface="Times New Roman" pitchFamily="18" charset="0"/>
              <a:cs typeface="Times New Roman" pitchFamily="18" charset="0"/>
            </a:rPr>
            <a:t> quantitative methods for the analysis of independent variables and the ranking of most important ones</a:t>
          </a:r>
          <a:endParaRPr lang="zh-CN" altLang="en-US" sz="2000" b="1" kern="1200" dirty="0">
            <a:solidFill>
              <a:schemeClr val="bg2">
                <a:lumMod val="25000"/>
              </a:schemeClr>
            </a:solidFill>
            <a:latin typeface="Times New Roman" pitchFamily="18" charset="0"/>
            <a:cs typeface="Times New Roman" pitchFamily="18" charset="0"/>
          </a:endParaRPr>
        </a:p>
      </dgm:t>
    </dgm:pt>
    <dgm:pt modelId="{6F17B68D-6BAD-4693-960D-D9621DFC0A5C}" type="parTrans" cxnId="{774C793C-82AC-4B69-946F-F7B66D06BA7A}">
      <dgm:prSet/>
      <dgm:spPr/>
      <dgm:t>
        <a:bodyPr/>
        <a:lstStyle/>
        <a:p>
          <a:endParaRPr lang="zh-CN" altLang="en-US">
            <a:latin typeface="Times New Roman" pitchFamily="18" charset="0"/>
            <a:cs typeface="Times New Roman" pitchFamily="18" charset="0"/>
          </a:endParaRPr>
        </a:p>
      </dgm:t>
    </dgm:pt>
    <dgm:pt modelId="{543E1DA6-29A7-4B58-B52D-36C62371284B}" type="sibTrans" cxnId="{774C793C-82AC-4B69-946F-F7B66D06BA7A}">
      <dgm:prSet/>
      <dgm:spPr/>
      <dgm:t>
        <a:bodyPr/>
        <a:lstStyle/>
        <a:p>
          <a:endParaRPr lang="zh-CN" altLang="en-US">
            <a:latin typeface="Times New Roman" pitchFamily="18" charset="0"/>
            <a:cs typeface="Times New Roman" pitchFamily="18" charset="0"/>
          </a:endParaRPr>
        </a:p>
      </dgm:t>
    </dgm:pt>
    <dgm:pt modelId="{0970E5E0-1B61-45DB-A4E4-F2182B6EFA49}">
      <dgm:prSet phldrT="[文本]"/>
      <dgm:spPr/>
      <dgm:t>
        <a:bodyPr/>
        <a:lstStyle/>
        <a:p>
          <a:r>
            <a:rPr lang="en-US" altLang="zh-CN" b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rPr>
            <a:t>Quantitative optimization</a:t>
          </a:r>
          <a:endParaRPr lang="zh-CN" altLang="en-US" b="1" dirty="0">
            <a:solidFill>
              <a:srgbClr val="FFFF00"/>
            </a:solidFill>
            <a:latin typeface="Times New Roman" pitchFamily="18" charset="0"/>
            <a:cs typeface="Times New Roman" pitchFamily="18" charset="0"/>
          </a:endParaRPr>
        </a:p>
      </dgm:t>
    </dgm:pt>
    <dgm:pt modelId="{A68EB98F-34E6-4179-92FF-E138AB7C514D}" type="parTrans" cxnId="{E1ED7AC5-E478-45BC-ABBF-2C014926427C}">
      <dgm:prSet/>
      <dgm:spPr/>
      <dgm:t>
        <a:bodyPr/>
        <a:lstStyle/>
        <a:p>
          <a:endParaRPr lang="zh-CN" altLang="en-US">
            <a:latin typeface="Times New Roman" pitchFamily="18" charset="0"/>
            <a:cs typeface="Times New Roman" pitchFamily="18" charset="0"/>
          </a:endParaRPr>
        </a:p>
      </dgm:t>
    </dgm:pt>
    <dgm:pt modelId="{14CF5161-2895-473D-B889-90506C612FD0}" type="sibTrans" cxnId="{E1ED7AC5-E478-45BC-ABBF-2C014926427C}">
      <dgm:prSet/>
      <dgm:spPr/>
      <dgm:t>
        <a:bodyPr/>
        <a:lstStyle/>
        <a:p>
          <a:endParaRPr lang="zh-CN" altLang="en-US">
            <a:latin typeface="Times New Roman" pitchFamily="18" charset="0"/>
            <a:cs typeface="Times New Roman" pitchFamily="18" charset="0"/>
          </a:endParaRPr>
        </a:p>
      </dgm:t>
    </dgm:pt>
    <dgm:pt modelId="{BAE28226-7DE8-4753-8F49-6B7FE4321F5E}">
      <dgm:prSet phldrT="[文本]" custT="1"/>
      <dgm:spPr/>
      <dgm:t>
        <a:bodyPr/>
        <a:lstStyle/>
        <a:p>
          <a:pPr algn="l"/>
          <a:r>
            <a:rPr lang="en-US" altLang="zh-CN" sz="2000" b="1" dirty="0">
              <a:solidFill>
                <a:schemeClr val="bg2">
                  <a:lumMod val="25000"/>
                </a:schemeClr>
              </a:solidFill>
              <a:latin typeface="Times New Roman" pitchFamily="18" charset="0"/>
              <a:cs typeface="Times New Roman" pitchFamily="18" charset="0"/>
            </a:rPr>
            <a:t>Present quantitative analysis towards specific traits of cell phones to guide further optimization</a:t>
          </a:r>
          <a:endParaRPr lang="zh-CN" altLang="en-US" sz="2000" b="1" dirty="0">
            <a:solidFill>
              <a:schemeClr val="bg2">
                <a:lumMod val="25000"/>
              </a:schemeClr>
            </a:solidFill>
            <a:latin typeface="Times New Roman" pitchFamily="18" charset="0"/>
            <a:cs typeface="Times New Roman" pitchFamily="18" charset="0"/>
          </a:endParaRPr>
        </a:p>
      </dgm:t>
    </dgm:pt>
    <dgm:pt modelId="{C1D28C14-C9CB-49EC-A322-F8459F21FEB4}" type="parTrans" cxnId="{B1394F87-0DF1-4E0B-9BF5-48415D6C93A0}">
      <dgm:prSet/>
      <dgm:spPr/>
      <dgm:t>
        <a:bodyPr/>
        <a:lstStyle/>
        <a:p>
          <a:endParaRPr lang="zh-CN" altLang="en-US">
            <a:latin typeface="Times New Roman" pitchFamily="18" charset="0"/>
            <a:cs typeface="Times New Roman" pitchFamily="18" charset="0"/>
          </a:endParaRPr>
        </a:p>
      </dgm:t>
    </dgm:pt>
    <dgm:pt modelId="{73FC5A72-4DC8-4D09-9FA5-6B3C1B4202AF}" type="sibTrans" cxnId="{B1394F87-0DF1-4E0B-9BF5-48415D6C93A0}">
      <dgm:prSet/>
      <dgm:spPr/>
      <dgm:t>
        <a:bodyPr/>
        <a:lstStyle/>
        <a:p>
          <a:endParaRPr lang="zh-CN" altLang="en-US">
            <a:latin typeface="Times New Roman" pitchFamily="18" charset="0"/>
            <a:cs typeface="Times New Roman" pitchFamily="18" charset="0"/>
          </a:endParaRPr>
        </a:p>
      </dgm:t>
    </dgm:pt>
    <dgm:pt modelId="{67152304-62A2-4480-BB0F-7312C6C166BD}">
      <dgm:prSet phldrT="[文本]" custT="1"/>
      <dgm:spPr/>
      <dgm:t>
        <a:bodyPr/>
        <a:lstStyle/>
        <a:p>
          <a:pPr algn="l"/>
          <a:r>
            <a:rPr lang="en-US" altLang="zh-CN" sz="2000" b="1" dirty="0">
              <a:solidFill>
                <a:schemeClr val="bg2">
                  <a:lumMod val="25000"/>
                </a:schemeClr>
              </a:solidFill>
              <a:latin typeface="Times New Roman" pitchFamily="18" charset="0"/>
              <a:cs typeface="Times New Roman" pitchFamily="18" charset="0"/>
            </a:rPr>
            <a:t>Predict the sales volume of cell phones based on the testing set</a:t>
          </a:r>
          <a:endParaRPr lang="zh-CN" altLang="en-US" sz="2000" b="1" dirty="0">
            <a:solidFill>
              <a:schemeClr val="bg2">
                <a:lumMod val="25000"/>
              </a:schemeClr>
            </a:solidFill>
            <a:latin typeface="Times New Roman" pitchFamily="18" charset="0"/>
            <a:cs typeface="Times New Roman" pitchFamily="18" charset="0"/>
          </a:endParaRPr>
        </a:p>
      </dgm:t>
    </dgm:pt>
    <dgm:pt modelId="{C48BABFC-2D25-48A2-8F8F-688DD1F53D42}" type="parTrans" cxnId="{6B988224-D267-48E6-BB88-11D7EB33A9E5}">
      <dgm:prSet/>
      <dgm:spPr/>
      <dgm:t>
        <a:bodyPr/>
        <a:lstStyle/>
        <a:p>
          <a:endParaRPr lang="zh-CN" altLang="en-US">
            <a:latin typeface="Times New Roman" pitchFamily="18" charset="0"/>
            <a:cs typeface="Times New Roman" pitchFamily="18" charset="0"/>
          </a:endParaRPr>
        </a:p>
      </dgm:t>
    </dgm:pt>
    <dgm:pt modelId="{56D1CEEC-8FA6-449B-8C0F-188C5E28427E}" type="sibTrans" cxnId="{6B988224-D267-48E6-BB88-11D7EB33A9E5}">
      <dgm:prSet/>
      <dgm:spPr/>
      <dgm:t>
        <a:bodyPr/>
        <a:lstStyle/>
        <a:p>
          <a:endParaRPr lang="zh-CN" altLang="en-US">
            <a:latin typeface="Times New Roman" pitchFamily="18" charset="0"/>
            <a:cs typeface="Times New Roman" pitchFamily="18" charset="0"/>
          </a:endParaRPr>
        </a:p>
      </dgm:t>
    </dgm:pt>
    <dgm:pt modelId="{942B22BF-A410-4B05-907C-72F38DBF34E5}">
      <dgm:prSet phldrT="[文本]"/>
      <dgm:spPr/>
      <dgm:t>
        <a:bodyPr/>
        <a:lstStyle/>
        <a:p>
          <a:r>
            <a:rPr lang="en-US" altLang="zh-CN" b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rPr>
            <a:t>Application value</a:t>
          </a:r>
          <a:endParaRPr lang="zh-CN" altLang="en-US" b="1" dirty="0">
            <a:solidFill>
              <a:srgbClr val="FFFF00"/>
            </a:solidFill>
            <a:latin typeface="Times New Roman" pitchFamily="18" charset="0"/>
            <a:cs typeface="Times New Roman" pitchFamily="18" charset="0"/>
          </a:endParaRPr>
        </a:p>
      </dgm:t>
    </dgm:pt>
    <dgm:pt modelId="{5A6BE4C1-6113-4E75-97E5-06925B84730E}" type="parTrans" cxnId="{ABE574FB-D950-429D-91EF-FFD561B64E5C}">
      <dgm:prSet/>
      <dgm:spPr/>
      <dgm:t>
        <a:bodyPr/>
        <a:lstStyle/>
        <a:p>
          <a:endParaRPr lang="zh-CN" altLang="en-US">
            <a:latin typeface="Times New Roman" pitchFamily="18" charset="0"/>
            <a:cs typeface="Times New Roman" pitchFamily="18" charset="0"/>
          </a:endParaRPr>
        </a:p>
      </dgm:t>
    </dgm:pt>
    <dgm:pt modelId="{3D20E243-CD2B-4850-814D-793D3EABF7F3}" type="sibTrans" cxnId="{ABE574FB-D950-429D-91EF-FFD561B64E5C}">
      <dgm:prSet/>
      <dgm:spPr/>
      <dgm:t>
        <a:bodyPr/>
        <a:lstStyle/>
        <a:p>
          <a:endParaRPr lang="zh-CN" altLang="en-US">
            <a:latin typeface="Times New Roman" pitchFamily="18" charset="0"/>
            <a:cs typeface="Times New Roman" pitchFamily="18" charset="0"/>
          </a:endParaRPr>
        </a:p>
      </dgm:t>
    </dgm:pt>
    <dgm:pt modelId="{2D360116-C56F-4646-B118-BB9F7DBF4288}" type="pres">
      <dgm:prSet presAssocID="{CE00F5CB-A690-4EF8-AA00-43AE7B383577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839E48A5-C3C8-0D42-BBAD-CE5D643C4086}" type="pres">
      <dgm:prSet presAssocID="{54C5ADE1-812E-4298-A821-B2770137D22A}" presName="horFlow" presStyleCnt="0"/>
      <dgm:spPr/>
    </dgm:pt>
    <dgm:pt modelId="{67CCA236-2BEB-8842-9809-806D4856AB7F}" type="pres">
      <dgm:prSet presAssocID="{54C5ADE1-812E-4298-A821-B2770137D22A}" presName="bigChev" presStyleLbl="node1" presStyleIdx="0" presStyleCnt="4"/>
      <dgm:spPr/>
    </dgm:pt>
    <dgm:pt modelId="{60B0B56A-11C2-BC47-A5C9-808260CC0DD9}" type="pres">
      <dgm:prSet presAssocID="{7474F7C1-CD6B-462F-8578-C22F67EBB245}" presName="parTrans" presStyleCnt="0"/>
      <dgm:spPr/>
    </dgm:pt>
    <dgm:pt modelId="{68CB7D9D-5FDB-2F4B-841C-FE29F5C5860E}" type="pres">
      <dgm:prSet presAssocID="{9E9AB031-32BC-49C1-BECF-8C7374B336A8}" presName="node" presStyleLbl="alignAccFollowNode1" presStyleIdx="0" presStyleCnt="4" custScaleX="293370">
        <dgm:presLayoutVars>
          <dgm:bulletEnabled val="1"/>
        </dgm:presLayoutVars>
      </dgm:prSet>
      <dgm:spPr/>
    </dgm:pt>
    <dgm:pt modelId="{5CD77657-17CA-C141-A508-C98A5B33CABA}" type="pres">
      <dgm:prSet presAssocID="{54C5ADE1-812E-4298-A821-B2770137D22A}" presName="vSp" presStyleCnt="0"/>
      <dgm:spPr/>
    </dgm:pt>
    <dgm:pt modelId="{D083CAB6-D84F-8E49-A11C-AC553679DC55}" type="pres">
      <dgm:prSet presAssocID="{BB47568A-3B6E-41B6-9732-6A5915EEF2E2}" presName="horFlow" presStyleCnt="0"/>
      <dgm:spPr/>
    </dgm:pt>
    <dgm:pt modelId="{15AD67C8-7960-0348-9C01-4B1B8984F403}" type="pres">
      <dgm:prSet presAssocID="{BB47568A-3B6E-41B6-9732-6A5915EEF2E2}" presName="bigChev" presStyleLbl="node1" presStyleIdx="1" presStyleCnt="4"/>
      <dgm:spPr/>
    </dgm:pt>
    <dgm:pt modelId="{39439E68-8E12-D243-A946-A023E69B4A36}" type="pres">
      <dgm:prSet presAssocID="{6F17B68D-6BAD-4693-960D-D9621DFC0A5C}" presName="parTrans" presStyleCnt="0"/>
      <dgm:spPr/>
    </dgm:pt>
    <dgm:pt modelId="{28BF2F5E-B538-D144-A869-4B23AAE6A1B4}" type="pres">
      <dgm:prSet presAssocID="{58C4DE59-49B3-4E65-B2B6-756426C8B5A3}" presName="node" presStyleLbl="alignAccFollowNode1" presStyleIdx="1" presStyleCnt="4" custScaleX="294908">
        <dgm:presLayoutVars>
          <dgm:bulletEnabled val="1"/>
        </dgm:presLayoutVars>
      </dgm:prSet>
      <dgm:spPr/>
    </dgm:pt>
    <dgm:pt modelId="{1B1ED970-AF6A-D54C-B4B5-1D2117502C92}" type="pres">
      <dgm:prSet presAssocID="{BB47568A-3B6E-41B6-9732-6A5915EEF2E2}" presName="vSp" presStyleCnt="0"/>
      <dgm:spPr/>
    </dgm:pt>
    <dgm:pt modelId="{ED63ADBD-AB2F-8C4E-9D21-8938BA0F48FB}" type="pres">
      <dgm:prSet presAssocID="{0970E5E0-1B61-45DB-A4E4-F2182B6EFA49}" presName="horFlow" presStyleCnt="0"/>
      <dgm:spPr/>
    </dgm:pt>
    <dgm:pt modelId="{64AD6B78-65E7-6844-A880-BE0AF18D8DB2}" type="pres">
      <dgm:prSet presAssocID="{0970E5E0-1B61-45DB-A4E4-F2182B6EFA49}" presName="bigChev" presStyleLbl="node1" presStyleIdx="2" presStyleCnt="4"/>
      <dgm:spPr/>
    </dgm:pt>
    <dgm:pt modelId="{863E57AE-4324-244F-AD81-E20FAF6741BC}" type="pres">
      <dgm:prSet presAssocID="{C1D28C14-C9CB-49EC-A322-F8459F21FEB4}" presName="parTrans" presStyleCnt="0"/>
      <dgm:spPr/>
    </dgm:pt>
    <dgm:pt modelId="{24C5707F-2BD2-344E-A24B-A2403FA0E0F1}" type="pres">
      <dgm:prSet presAssocID="{BAE28226-7DE8-4753-8F49-6B7FE4321F5E}" presName="node" presStyleLbl="alignAccFollowNode1" presStyleIdx="2" presStyleCnt="4" custScaleX="299957">
        <dgm:presLayoutVars>
          <dgm:bulletEnabled val="1"/>
        </dgm:presLayoutVars>
      </dgm:prSet>
      <dgm:spPr/>
    </dgm:pt>
    <dgm:pt modelId="{12CFABA0-10A6-D146-BB62-D7EADCA2C9A7}" type="pres">
      <dgm:prSet presAssocID="{0970E5E0-1B61-45DB-A4E4-F2182B6EFA49}" presName="vSp" presStyleCnt="0"/>
      <dgm:spPr/>
    </dgm:pt>
    <dgm:pt modelId="{B5886117-467B-F74C-BA25-FF4BDD9B4A63}" type="pres">
      <dgm:prSet presAssocID="{942B22BF-A410-4B05-907C-72F38DBF34E5}" presName="horFlow" presStyleCnt="0"/>
      <dgm:spPr/>
    </dgm:pt>
    <dgm:pt modelId="{E2E49A53-A53D-8B48-BEC6-D1778E983279}" type="pres">
      <dgm:prSet presAssocID="{942B22BF-A410-4B05-907C-72F38DBF34E5}" presName="bigChev" presStyleLbl="node1" presStyleIdx="3" presStyleCnt="4"/>
      <dgm:spPr/>
    </dgm:pt>
    <dgm:pt modelId="{D4E70CDD-5B75-7648-872A-076821E017F8}" type="pres">
      <dgm:prSet presAssocID="{C48BABFC-2D25-48A2-8F8F-688DD1F53D42}" presName="parTrans" presStyleCnt="0"/>
      <dgm:spPr/>
    </dgm:pt>
    <dgm:pt modelId="{DEA7EC5E-6F3F-0C4B-BC2A-21BF3178C3EB}" type="pres">
      <dgm:prSet presAssocID="{67152304-62A2-4480-BB0F-7312C6C166BD}" presName="node" presStyleLbl="alignAccFollowNode1" presStyleIdx="3" presStyleCnt="4" custScaleX="305962">
        <dgm:presLayoutVars>
          <dgm:bulletEnabled val="1"/>
        </dgm:presLayoutVars>
      </dgm:prSet>
      <dgm:spPr/>
    </dgm:pt>
  </dgm:ptLst>
  <dgm:cxnLst>
    <dgm:cxn modelId="{6B988224-D267-48E6-BB88-11D7EB33A9E5}" srcId="{942B22BF-A410-4B05-907C-72F38DBF34E5}" destId="{67152304-62A2-4480-BB0F-7312C6C166BD}" srcOrd="0" destOrd="0" parTransId="{C48BABFC-2D25-48A2-8F8F-688DD1F53D42}" sibTransId="{56D1CEEC-8FA6-449B-8C0F-188C5E28427E}"/>
    <dgm:cxn modelId="{F067FC27-8258-9E44-ABF2-168B802F6B0F}" type="presOf" srcId="{BAE28226-7DE8-4753-8F49-6B7FE4321F5E}" destId="{24C5707F-2BD2-344E-A24B-A2403FA0E0F1}" srcOrd="0" destOrd="0" presId="urn:microsoft.com/office/officeart/2005/8/layout/lProcess3"/>
    <dgm:cxn modelId="{9349CA31-61EA-D143-9BD3-1097A9EF6802}" type="presOf" srcId="{67152304-62A2-4480-BB0F-7312C6C166BD}" destId="{DEA7EC5E-6F3F-0C4B-BC2A-21BF3178C3EB}" srcOrd="0" destOrd="0" presId="urn:microsoft.com/office/officeart/2005/8/layout/lProcess3"/>
    <dgm:cxn modelId="{774C793C-82AC-4B69-946F-F7B66D06BA7A}" srcId="{BB47568A-3B6E-41B6-9732-6A5915EEF2E2}" destId="{58C4DE59-49B3-4E65-B2B6-756426C8B5A3}" srcOrd="0" destOrd="0" parTransId="{6F17B68D-6BAD-4693-960D-D9621DFC0A5C}" sibTransId="{543E1DA6-29A7-4B58-B52D-36C62371284B}"/>
    <dgm:cxn modelId="{795C474A-2489-438E-AF63-14F21C0F2A14}" srcId="{54C5ADE1-812E-4298-A821-B2770137D22A}" destId="{9E9AB031-32BC-49C1-BECF-8C7374B336A8}" srcOrd="0" destOrd="0" parTransId="{7474F7C1-CD6B-462F-8578-C22F67EBB245}" sibTransId="{2EB20660-954C-4BA6-ADF3-B57B861D9BFD}"/>
    <dgm:cxn modelId="{5A89EC71-60B4-5141-B4CB-54C10D387282}" type="presOf" srcId="{54C5ADE1-812E-4298-A821-B2770137D22A}" destId="{67CCA236-2BEB-8842-9809-806D4856AB7F}" srcOrd="0" destOrd="0" presId="urn:microsoft.com/office/officeart/2005/8/layout/lProcess3"/>
    <dgm:cxn modelId="{A7A80476-58DC-4726-AA57-44DF63B4212D}" srcId="{CE00F5CB-A690-4EF8-AA00-43AE7B383577}" destId="{54C5ADE1-812E-4298-A821-B2770137D22A}" srcOrd="0" destOrd="0" parTransId="{8DA93C0F-EFEB-492B-B8A2-2C6EA9279F37}" sibTransId="{489D6379-C4DE-40EB-83B1-9D026FCA3CF0}"/>
    <dgm:cxn modelId="{BD279185-D450-433D-8192-57DB02865526}" srcId="{CE00F5CB-A690-4EF8-AA00-43AE7B383577}" destId="{BB47568A-3B6E-41B6-9732-6A5915EEF2E2}" srcOrd="1" destOrd="0" parTransId="{882032A8-0FF7-4790-82CE-D0352E8A2793}" sibTransId="{84E38701-A796-488D-B9A3-9DC991D88752}"/>
    <dgm:cxn modelId="{B1394F87-0DF1-4E0B-9BF5-48415D6C93A0}" srcId="{0970E5E0-1B61-45DB-A4E4-F2182B6EFA49}" destId="{BAE28226-7DE8-4753-8F49-6B7FE4321F5E}" srcOrd="0" destOrd="0" parTransId="{C1D28C14-C9CB-49EC-A322-F8459F21FEB4}" sibTransId="{73FC5A72-4DC8-4D09-9FA5-6B3C1B4202AF}"/>
    <dgm:cxn modelId="{BDDABFBA-F4EA-5F4C-9759-4CE294C16A2B}" type="presOf" srcId="{0970E5E0-1B61-45DB-A4E4-F2182B6EFA49}" destId="{64AD6B78-65E7-6844-A880-BE0AF18D8DB2}" srcOrd="0" destOrd="0" presId="urn:microsoft.com/office/officeart/2005/8/layout/lProcess3"/>
    <dgm:cxn modelId="{E1ED7AC5-E478-45BC-ABBF-2C014926427C}" srcId="{CE00F5CB-A690-4EF8-AA00-43AE7B383577}" destId="{0970E5E0-1B61-45DB-A4E4-F2182B6EFA49}" srcOrd="2" destOrd="0" parTransId="{A68EB98F-34E6-4179-92FF-E138AB7C514D}" sibTransId="{14CF5161-2895-473D-B889-90506C612FD0}"/>
    <dgm:cxn modelId="{C53846CE-2D35-D441-8E23-2856DD597305}" type="presOf" srcId="{58C4DE59-49B3-4E65-B2B6-756426C8B5A3}" destId="{28BF2F5E-B538-D144-A869-4B23AAE6A1B4}" srcOrd="0" destOrd="0" presId="urn:microsoft.com/office/officeart/2005/8/layout/lProcess3"/>
    <dgm:cxn modelId="{104212D5-5ABF-474A-B0F2-6FDD3C56CA6D}" type="presOf" srcId="{942B22BF-A410-4B05-907C-72F38DBF34E5}" destId="{E2E49A53-A53D-8B48-BEC6-D1778E983279}" srcOrd="0" destOrd="0" presId="urn:microsoft.com/office/officeart/2005/8/layout/lProcess3"/>
    <dgm:cxn modelId="{4A3AAED7-C375-7649-BDE6-5B09F697577C}" type="presOf" srcId="{CE00F5CB-A690-4EF8-AA00-43AE7B383577}" destId="{2D360116-C56F-4646-B118-BB9F7DBF4288}" srcOrd="0" destOrd="0" presId="urn:microsoft.com/office/officeart/2005/8/layout/lProcess3"/>
    <dgm:cxn modelId="{432A71E7-1225-2840-BB70-137A70BFE857}" type="presOf" srcId="{9E9AB031-32BC-49C1-BECF-8C7374B336A8}" destId="{68CB7D9D-5FDB-2F4B-841C-FE29F5C5860E}" srcOrd="0" destOrd="0" presId="urn:microsoft.com/office/officeart/2005/8/layout/lProcess3"/>
    <dgm:cxn modelId="{B089B4EB-65F3-1842-9F19-34584EC4A299}" type="presOf" srcId="{BB47568A-3B6E-41B6-9732-6A5915EEF2E2}" destId="{15AD67C8-7960-0348-9C01-4B1B8984F403}" srcOrd="0" destOrd="0" presId="urn:microsoft.com/office/officeart/2005/8/layout/lProcess3"/>
    <dgm:cxn modelId="{ABE574FB-D950-429D-91EF-FFD561B64E5C}" srcId="{CE00F5CB-A690-4EF8-AA00-43AE7B383577}" destId="{942B22BF-A410-4B05-907C-72F38DBF34E5}" srcOrd="3" destOrd="0" parTransId="{5A6BE4C1-6113-4E75-97E5-06925B84730E}" sibTransId="{3D20E243-CD2B-4850-814D-793D3EABF7F3}"/>
    <dgm:cxn modelId="{64724B97-7A08-3041-869D-AB3FB141D9C2}" type="presParOf" srcId="{2D360116-C56F-4646-B118-BB9F7DBF4288}" destId="{839E48A5-C3C8-0D42-BBAD-CE5D643C4086}" srcOrd="0" destOrd="0" presId="urn:microsoft.com/office/officeart/2005/8/layout/lProcess3"/>
    <dgm:cxn modelId="{DBE8AA10-430C-8641-B87B-B523A3212932}" type="presParOf" srcId="{839E48A5-C3C8-0D42-BBAD-CE5D643C4086}" destId="{67CCA236-2BEB-8842-9809-806D4856AB7F}" srcOrd="0" destOrd="0" presId="urn:microsoft.com/office/officeart/2005/8/layout/lProcess3"/>
    <dgm:cxn modelId="{95EDE8C6-FE18-B049-822C-3660928A0559}" type="presParOf" srcId="{839E48A5-C3C8-0D42-BBAD-CE5D643C4086}" destId="{60B0B56A-11C2-BC47-A5C9-808260CC0DD9}" srcOrd="1" destOrd="0" presId="urn:microsoft.com/office/officeart/2005/8/layout/lProcess3"/>
    <dgm:cxn modelId="{CA8DB578-3CCE-1C43-A80B-742B0E72F8CF}" type="presParOf" srcId="{839E48A5-C3C8-0D42-BBAD-CE5D643C4086}" destId="{68CB7D9D-5FDB-2F4B-841C-FE29F5C5860E}" srcOrd="2" destOrd="0" presId="urn:microsoft.com/office/officeart/2005/8/layout/lProcess3"/>
    <dgm:cxn modelId="{14739A41-46FE-D545-BD97-3DA6D38FE91A}" type="presParOf" srcId="{2D360116-C56F-4646-B118-BB9F7DBF4288}" destId="{5CD77657-17CA-C141-A508-C98A5B33CABA}" srcOrd="1" destOrd="0" presId="urn:microsoft.com/office/officeart/2005/8/layout/lProcess3"/>
    <dgm:cxn modelId="{7A633521-964D-D34C-8DFA-A6E6FCA54D76}" type="presParOf" srcId="{2D360116-C56F-4646-B118-BB9F7DBF4288}" destId="{D083CAB6-D84F-8E49-A11C-AC553679DC55}" srcOrd="2" destOrd="0" presId="urn:microsoft.com/office/officeart/2005/8/layout/lProcess3"/>
    <dgm:cxn modelId="{C181D158-5178-FA4E-953F-E8EDF21CF998}" type="presParOf" srcId="{D083CAB6-D84F-8E49-A11C-AC553679DC55}" destId="{15AD67C8-7960-0348-9C01-4B1B8984F403}" srcOrd="0" destOrd="0" presId="urn:microsoft.com/office/officeart/2005/8/layout/lProcess3"/>
    <dgm:cxn modelId="{423EC260-FD88-194F-8C27-DE7DEB7692FA}" type="presParOf" srcId="{D083CAB6-D84F-8E49-A11C-AC553679DC55}" destId="{39439E68-8E12-D243-A946-A023E69B4A36}" srcOrd="1" destOrd="0" presId="urn:microsoft.com/office/officeart/2005/8/layout/lProcess3"/>
    <dgm:cxn modelId="{564F52F2-7A2C-154A-B210-F1609566B346}" type="presParOf" srcId="{D083CAB6-D84F-8E49-A11C-AC553679DC55}" destId="{28BF2F5E-B538-D144-A869-4B23AAE6A1B4}" srcOrd="2" destOrd="0" presId="urn:microsoft.com/office/officeart/2005/8/layout/lProcess3"/>
    <dgm:cxn modelId="{7ADABF7D-1891-DA4A-B59B-4541B870DA8F}" type="presParOf" srcId="{2D360116-C56F-4646-B118-BB9F7DBF4288}" destId="{1B1ED970-AF6A-D54C-B4B5-1D2117502C92}" srcOrd="3" destOrd="0" presId="urn:microsoft.com/office/officeart/2005/8/layout/lProcess3"/>
    <dgm:cxn modelId="{3ACB90E3-51BB-ED48-9A7D-E77BD9A533E0}" type="presParOf" srcId="{2D360116-C56F-4646-B118-BB9F7DBF4288}" destId="{ED63ADBD-AB2F-8C4E-9D21-8938BA0F48FB}" srcOrd="4" destOrd="0" presId="urn:microsoft.com/office/officeart/2005/8/layout/lProcess3"/>
    <dgm:cxn modelId="{0B734925-34F7-CD4C-A234-43DFD01AA3DB}" type="presParOf" srcId="{ED63ADBD-AB2F-8C4E-9D21-8938BA0F48FB}" destId="{64AD6B78-65E7-6844-A880-BE0AF18D8DB2}" srcOrd="0" destOrd="0" presId="urn:microsoft.com/office/officeart/2005/8/layout/lProcess3"/>
    <dgm:cxn modelId="{17C18EF4-28FA-0E4D-A1F2-40402C714AA6}" type="presParOf" srcId="{ED63ADBD-AB2F-8C4E-9D21-8938BA0F48FB}" destId="{863E57AE-4324-244F-AD81-E20FAF6741BC}" srcOrd="1" destOrd="0" presId="urn:microsoft.com/office/officeart/2005/8/layout/lProcess3"/>
    <dgm:cxn modelId="{89C5898E-8721-FA4C-ABF3-4F42625C35E1}" type="presParOf" srcId="{ED63ADBD-AB2F-8C4E-9D21-8938BA0F48FB}" destId="{24C5707F-2BD2-344E-A24B-A2403FA0E0F1}" srcOrd="2" destOrd="0" presId="urn:microsoft.com/office/officeart/2005/8/layout/lProcess3"/>
    <dgm:cxn modelId="{E66D888E-67FE-8846-A494-B3A62C91A8C3}" type="presParOf" srcId="{2D360116-C56F-4646-B118-BB9F7DBF4288}" destId="{12CFABA0-10A6-D146-BB62-D7EADCA2C9A7}" srcOrd="5" destOrd="0" presId="urn:microsoft.com/office/officeart/2005/8/layout/lProcess3"/>
    <dgm:cxn modelId="{4E4EDC63-77D2-0E46-8D88-58496969D664}" type="presParOf" srcId="{2D360116-C56F-4646-B118-BB9F7DBF4288}" destId="{B5886117-467B-F74C-BA25-FF4BDD9B4A63}" srcOrd="6" destOrd="0" presId="urn:microsoft.com/office/officeart/2005/8/layout/lProcess3"/>
    <dgm:cxn modelId="{CFA089E4-A749-2343-B67D-5FC6A2C69A22}" type="presParOf" srcId="{B5886117-467B-F74C-BA25-FF4BDD9B4A63}" destId="{E2E49A53-A53D-8B48-BEC6-D1778E983279}" srcOrd="0" destOrd="0" presId="urn:microsoft.com/office/officeart/2005/8/layout/lProcess3"/>
    <dgm:cxn modelId="{F8E10BF6-9EFB-EF44-BA7C-6E4B1602E5F3}" type="presParOf" srcId="{B5886117-467B-F74C-BA25-FF4BDD9B4A63}" destId="{D4E70CDD-5B75-7648-872A-076821E017F8}" srcOrd="1" destOrd="0" presId="urn:microsoft.com/office/officeart/2005/8/layout/lProcess3"/>
    <dgm:cxn modelId="{D4D4E727-8FC3-C041-84A0-7CECD76EF354}" type="presParOf" srcId="{B5886117-467B-F74C-BA25-FF4BDD9B4A63}" destId="{DEA7EC5E-6F3F-0C4B-BC2A-21BF3178C3EB}" srcOrd="2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6E10A3-236E-FA45-A22B-E20FD720F627}">
      <dsp:nvSpPr>
        <dsp:cNvPr id="0" name=""/>
        <dsp:cNvSpPr/>
      </dsp:nvSpPr>
      <dsp:spPr>
        <a:xfrm>
          <a:off x="45631" y="2064991"/>
          <a:ext cx="1695954" cy="13988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CN" altLang="en-US" sz="18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Ali</a:t>
          </a:r>
          <a:r>
            <a:rPr lang="zh-CN" altLang="en-US" sz="1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altLang="zh-CN" sz="1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Express</a:t>
          </a:r>
          <a:endParaRPr lang="zh-CN" altLang="en-US" sz="18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7821" y="2097181"/>
        <a:ext cx="1631574" cy="1034683"/>
      </dsp:txXfrm>
    </dsp:sp>
    <dsp:sp modelId="{1C240820-C469-AF49-99CB-46ADD00BF4B7}">
      <dsp:nvSpPr>
        <dsp:cNvPr id="0" name=""/>
        <dsp:cNvSpPr/>
      </dsp:nvSpPr>
      <dsp:spPr>
        <a:xfrm>
          <a:off x="963489" y="2132439"/>
          <a:ext cx="1987725" cy="1987725"/>
        </a:xfrm>
        <a:prstGeom prst="leftCircularArrow">
          <a:avLst>
            <a:gd name="adj1" fmla="val 2262"/>
            <a:gd name="adj2" fmla="val 272632"/>
            <a:gd name="adj3" fmla="val 2048142"/>
            <a:gd name="adj4" fmla="val 9024489"/>
            <a:gd name="adj5" fmla="val 2639"/>
          </a:avLst>
        </a:prstGeom>
        <a:solidFill>
          <a:schemeClr val="accent3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B33859E7-DCAB-7A4B-AF92-D6C458072AD8}">
      <dsp:nvSpPr>
        <dsp:cNvPr id="0" name=""/>
        <dsp:cNvSpPr/>
      </dsp:nvSpPr>
      <dsp:spPr>
        <a:xfrm>
          <a:off x="379534" y="3257159"/>
          <a:ext cx="1507514" cy="599488"/>
        </a:xfrm>
        <a:prstGeom prst="roundRect">
          <a:avLst>
            <a:gd name="adj" fmla="val 10000"/>
          </a:avLst>
        </a:prstGeom>
        <a:solidFill>
          <a:srgbClr val="FF9A56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Raw Data</a:t>
          </a:r>
          <a:endParaRPr lang="zh-CN" altLang="en-US" sz="18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97092" y="3274717"/>
        <a:ext cx="1472398" cy="564372"/>
      </dsp:txXfrm>
    </dsp:sp>
    <dsp:sp modelId="{1D2326C6-8DF1-A54D-B3E6-7439FEF9387D}">
      <dsp:nvSpPr>
        <dsp:cNvPr id="0" name=""/>
        <dsp:cNvSpPr/>
      </dsp:nvSpPr>
      <dsp:spPr>
        <a:xfrm>
          <a:off x="2101153" y="2158096"/>
          <a:ext cx="2086685" cy="13988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71450" lvl="1" indent="-171450" algn="l" defTabSz="8001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Extract relevant variables</a:t>
          </a:r>
          <a:endParaRPr lang="zh-CN" altLang="en-US" sz="18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133343" y="2490030"/>
        <a:ext cx="2022305" cy="1034683"/>
      </dsp:txXfrm>
    </dsp:sp>
    <dsp:sp modelId="{F40ECD94-FDC7-0F48-AFEB-DA35E7D37198}">
      <dsp:nvSpPr>
        <dsp:cNvPr id="0" name=""/>
        <dsp:cNvSpPr/>
      </dsp:nvSpPr>
      <dsp:spPr>
        <a:xfrm>
          <a:off x="3490671" y="1591297"/>
          <a:ext cx="1987725" cy="1987725"/>
        </a:xfrm>
        <a:prstGeom prst="circularArrow">
          <a:avLst>
            <a:gd name="adj1" fmla="val 2262"/>
            <a:gd name="adj2" fmla="val 272632"/>
            <a:gd name="adj3" fmla="val 19551858"/>
            <a:gd name="adj4" fmla="val 12575511"/>
            <a:gd name="adj5" fmla="val 2639"/>
          </a:avLst>
        </a:prstGeom>
        <a:solidFill>
          <a:schemeClr val="accent3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BAEA2B6-9B04-7944-A3CB-3AA0C8CF5EA3}">
      <dsp:nvSpPr>
        <dsp:cNvPr id="0" name=""/>
        <dsp:cNvSpPr/>
      </dsp:nvSpPr>
      <dsp:spPr>
        <a:xfrm>
          <a:off x="2673397" y="1858351"/>
          <a:ext cx="1507514" cy="599488"/>
        </a:xfrm>
        <a:prstGeom prst="roundRect">
          <a:avLst>
            <a:gd name="adj" fmla="val 10000"/>
          </a:avLst>
        </a:prstGeom>
        <a:solidFill>
          <a:srgbClr val="00B0F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Data Extraction</a:t>
          </a:r>
          <a:endParaRPr lang="zh-CN" altLang="en-US" sz="18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690955" y="1875909"/>
        <a:ext cx="1472398" cy="564372"/>
      </dsp:txXfrm>
    </dsp:sp>
    <dsp:sp modelId="{0D84B994-5634-F540-9304-16120A2AAC52}">
      <dsp:nvSpPr>
        <dsp:cNvPr id="0" name=""/>
        <dsp:cNvSpPr/>
      </dsp:nvSpPr>
      <dsp:spPr>
        <a:xfrm>
          <a:off x="4401941" y="2158096"/>
          <a:ext cx="1695954" cy="13988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71450" lvl="1" indent="-171450" algn="l" defTabSz="8001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Reduce variables</a:t>
          </a:r>
          <a:endParaRPr lang="zh-CN" altLang="en-US" sz="18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434131" y="2190286"/>
        <a:ext cx="1631574" cy="1034683"/>
      </dsp:txXfrm>
    </dsp:sp>
    <dsp:sp modelId="{C408327A-1DD3-9D41-B796-4CFD61EEDB33}">
      <dsp:nvSpPr>
        <dsp:cNvPr id="0" name=""/>
        <dsp:cNvSpPr/>
      </dsp:nvSpPr>
      <dsp:spPr>
        <a:xfrm>
          <a:off x="5405603" y="2047066"/>
          <a:ext cx="2007371" cy="2007371"/>
        </a:xfrm>
        <a:prstGeom prst="leftCircularArrow">
          <a:avLst>
            <a:gd name="adj1" fmla="val 2240"/>
            <a:gd name="adj2" fmla="val 269826"/>
            <a:gd name="adj3" fmla="val 2306607"/>
            <a:gd name="adj4" fmla="val 9285760"/>
            <a:gd name="adj5" fmla="val 2613"/>
          </a:avLst>
        </a:prstGeom>
        <a:solidFill>
          <a:schemeClr val="accent3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82EFC9B-EE14-E343-8493-5783CFFD7F75}">
      <dsp:nvSpPr>
        <dsp:cNvPr id="0" name=""/>
        <dsp:cNvSpPr/>
      </dsp:nvSpPr>
      <dsp:spPr>
        <a:xfrm>
          <a:off x="4756177" y="3131056"/>
          <a:ext cx="1507514" cy="599488"/>
        </a:xfrm>
        <a:prstGeom prst="roundRect">
          <a:avLst>
            <a:gd name="adj" fmla="val 10000"/>
          </a:avLst>
        </a:prstGeom>
        <a:solidFill>
          <a:srgbClr val="7030A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Data Process</a:t>
          </a:r>
          <a:endParaRPr lang="zh-CN" altLang="en-US" sz="18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773735" y="3148614"/>
        <a:ext cx="1472398" cy="564372"/>
      </dsp:txXfrm>
    </dsp:sp>
    <dsp:sp modelId="{FC6B481A-9769-C446-B06A-AD874D6C6ED2}">
      <dsp:nvSpPr>
        <dsp:cNvPr id="0" name=""/>
        <dsp:cNvSpPr/>
      </dsp:nvSpPr>
      <dsp:spPr>
        <a:xfrm>
          <a:off x="6500438" y="2158096"/>
          <a:ext cx="2065977" cy="13988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71450" lvl="1" indent="-171450" algn="l" defTabSz="8001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qualitative conclusions</a:t>
          </a:r>
          <a:endParaRPr lang="zh-CN" altLang="en-US" sz="18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171450" lvl="1" indent="-171450" algn="l" defTabSz="8001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single variable</a:t>
          </a:r>
          <a:endParaRPr lang="zh-CN" altLang="en-US" sz="18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532628" y="2490030"/>
        <a:ext cx="2001597" cy="1034683"/>
      </dsp:txXfrm>
    </dsp:sp>
    <dsp:sp modelId="{3CE8E989-C70A-C247-9506-811767E2C2AE}">
      <dsp:nvSpPr>
        <dsp:cNvPr id="0" name=""/>
        <dsp:cNvSpPr/>
      </dsp:nvSpPr>
      <dsp:spPr>
        <a:xfrm>
          <a:off x="7062328" y="1858351"/>
          <a:ext cx="1507514" cy="599488"/>
        </a:xfrm>
        <a:prstGeom prst="roundRect">
          <a:avLst>
            <a:gd name="adj" fmla="val 10000"/>
          </a:avLst>
        </a:prstGeom>
        <a:solidFill>
          <a:srgbClr val="92D05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Modeling</a:t>
          </a:r>
          <a:endParaRPr lang="zh-CN" altLang="en-US" sz="18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079886" y="1875909"/>
        <a:ext cx="1472398" cy="56437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142B61-1CAF-674A-9EE5-1D992CED5750}">
      <dsp:nvSpPr>
        <dsp:cNvPr id="0" name=""/>
        <dsp:cNvSpPr/>
      </dsp:nvSpPr>
      <dsp:spPr>
        <a:xfrm rot="5400000">
          <a:off x="4343038" y="-1520586"/>
          <a:ext cx="1214456" cy="4559319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1% increase or decrease</a:t>
          </a:r>
          <a:endParaRPr lang="zh-CN" altLang="en-US" sz="18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Principal Component Regression: 1%</a:t>
          </a:r>
          <a:endParaRPr lang="zh-CN" altLang="en-US" sz="18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Bayes Distinction: 0</a:t>
          </a:r>
          <a:endParaRPr lang="zh-CN" altLang="en-US" sz="18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BP neural network: 1%</a:t>
          </a:r>
          <a:endParaRPr lang="zh-CN" altLang="en-US" sz="18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2670607" y="211130"/>
        <a:ext cx="4500034" cy="1095886"/>
      </dsp:txXfrm>
    </dsp:sp>
    <dsp:sp modelId="{D9B0A46D-5D61-6D46-8D9F-36AA40FF06CB}">
      <dsp:nvSpPr>
        <dsp:cNvPr id="0" name=""/>
        <dsp:cNvSpPr/>
      </dsp:nvSpPr>
      <dsp:spPr>
        <a:xfrm>
          <a:off x="0" y="37"/>
          <a:ext cx="2670606" cy="151807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2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continuous variables</a:t>
          </a:r>
          <a:endParaRPr lang="zh-CN" altLang="en-US" sz="32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4106" y="74143"/>
        <a:ext cx="2522394" cy="1369858"/>
      </dsp:txXfrm>
    </dsp:sp>
    <dsp:sp modelId="{7B6EEDF1-A93D-CC4E-95BB-2392E8DBE68C}">
      <dsp:nvSpPr>
        <dsp:cNvPr id="0" name=""/>
        <dsp:cNvSpPr/>
      </dsp:nvSpPr>
      <dsp:spPr>
        <a:xfrm rot="5400000">
          <a:off x="4237104" y="38470"/>
          <a:ext cx="1362741" cy="4629153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change the value of one property to adjacent category each time</a:t>
          </a:r>
          <a:endParaRPr lang="zh-CN" altLang="en-US" sz="18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eg. 2G to 4G</a:t>
          </a:r>
          <a:endParaRPr lang="zh-CN" altLang="en-US" sz="18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largest unchanged</a:t>
          </a:r>
          <a:endParaRPr lang="zh-CN" altLang="en-US" sz="18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The output changes 1%</a:t>
          </a:r>
          <a:endParaRPr lang="zh-CN" altLang="en-US" sz="18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2603898" y="1738200"/>
        <a:ext cx="4562629" cy="1229693"/>
      </dsp:txXfrm>
    </dsp:sp>
    <dsp:sp modelId="{524AE243-61FD-3841-979E-087FD56EAE94}">
      <dsp:nvSpPr>
        <dsp:cNvPr id="0" name=""/>
        <dsp:cNvSpPr/>
      </dsp:nvSpPr>
      <dsp:spPr>
        <a:xfrm>
          <a:off x="0" y="1594011"/>
          <a:ext cx="2603898" cy="151807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2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discrete variables</a:t>
          </a:r>
          <a:endParaRPr lang="zh-CN" altLang="en-US" sz="32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4106" y="1668117"/>
        <a:ext cx="2455686" cy="136985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B4BED1-003A-9949-B15E-F74D8355C9FD}">
      <dsp:nvSpPr>
        <dsp:cNvPr id="0" name=""/>
        <dsp:cNvSpPr/>
      </dsp:nvSpPr>
      <dsp:spPr>
        <a:xfrm>
          <a:off x="1800203" y="992"/>
          <a:ext cx="3362541" cy="1345016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640" tIns="20320" rIns="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200" b="1" kern="1200" dirty="0">
              <a:latin typeface="Times New Roman" pitchFamily="18" charset="0"/>
              <a:cs typeface="Times New Roman" pitchFamily="18" charset="0"/>
            </a:rPr>
            <a:t>Priority</a:t>
          </a:r>
          <a:endParaRPr lang="zh-CN" altLang="en-US" sz="3200" b="1" kern="1200" dirty="0">
            <a:latin typeface="Times New Roman" pitchFamily="18" charset="0"/>
            <a:cs typeface="Times New Roman" pitchFamily="18" charset="0"/>
          </a:endParaRPr>
        </a:p>
      </dsp:txBody>
      <dsp:txXfrm>
        <a:off x="2472711" y="992"/>
        <a:ext cx="2017525" cy="1345016"/>
      </dsp:txXfrm>
    </dsp:sp>
    <dsp:sp modelId="{5C766492-F7EE-8B4F-9FB5-ECE0DCBFCA23}">
      <dsp:nvSpPr>
        <dsp:cNvPr id="0" name=""/>
        <dsp:cNvSpPr/>
      </dsp:nvSpPr>
      <dsp:spPr>
        <a:xfrm>
          <a:off x="4725614" y="115318"/>
          <a:ext cx="4635421" cy="1116363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12700" rIns="0" bIns="12700" numCol="1" spcCol="1270" anchor="ctr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altLang="zh-CN" sz="2000" b="1" kern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Top three priorities are </a:t>
          </a:r>
          <a:r>
            <a:rPr lang="en-US" altLang="zh-CN" sz="2000" b="1" kern="1200" dirty="0">
              <a:latin typeface="Times New Roman" pitchFamily="18" charset="0"/>
              <a:cs typeface="Times New Roman" pitchFamily="18" charset="0"/>
            </a:rPr>
            <a:t>RAM, ROM, CPU</a:t>
          </a:r>
          <a:r>
            <a:rPr lang="zh-CN" altLang="en-US" sz="2000" b="1" kern="1200" dirty="0">
              <a:latin typeface="Times New Roman" pitchFamily="18" charset="0"/>
              <a:cs typeface="Times New Roman" pitchFamily="18" charset="0"/>
            </a:rPr>
            <a:t> </a:t>
          </a:r>
          <a:r>
            <a:rPr lang="en-US" altLang="zh-CN" sz="2000" b="1" kern="1200" dirty="0">
              <a:latin typeface="Times New Roman" pitchFamily="18" charset="0"/>
              <a:cs typeface="Times New Roman" pitchFamily="18" charset="0"/>
            </a:rPr>
            <a:t>when improving the phone’s quality</a:t>
          </a:r>
          <a:endParaRPr lang="zh-CN" altLang="en-US" sz="2000" b="1" kern="1200" dirty="0">
            <a:latin typeface="Times New Roman" pitchFamily="18" charset="0"/>
            <a:cs typeface="Times New Roman" pitchFamily="18" charset="0"/>
          </a:endParaRPr>
        </a:p>
      </dsp:txBody>
      <dsp:txXfrm>
        <a:off x="5283796" y="115318"/>
        <a:ext cx="3519058" cy="1116363"/>
      </dsp:txXfrm>
    </dsp:sp>
    <dsp:sp modelId="{AAE5DF5B-52EE-1143-ABE0-972B79FB8A10}">
      <dsp:nvSpPr>
        <dsp:cNvPr id="0" name=""/>
        <dsp:cNvSpPr/>
      </dsp:nvSpPr>
      <dsp:spPr>
        <a:xfrm>
          <a:off x="1800203" y="1534311"/>
          <a:ext cx="3362541" cy="1345016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640" tIns="20320" rIns="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200" b="1" kern="1200" dirty="0">
              <a:latin typeface="Times New Roman" pitchFamily="18" charset="0"/>
              <a:cs typeface="Times New Roman" pitchFamily="18" charset="0"/>
            </a:rPr>
            <a:t>Insensitive variables</a:t>
          </a:r>
          <a:endParaRPr lang="zh-CN" altLang="en-US" sz="3200" b="1" kern="1200" dirty="0">
            <a:latin typeface="Times New Roman" pitchFamily="18" charset="0"/>
            <a:cs typeface="Times New Roman" pitchFamily="18" charset="0"/>
          </a:endParaRPr>
        </a:p>
      </dsp:txBody>
      <dsp:txXfrm>
        <a:off x="2472711" y="1534311"/>
        <a:ext cx="2017525" cy="1345016"/>
      </dsp:txXfrm>
    </dsp:sp>
    <dsp:sp modelId="{96A15090-0CC5-D34B-BCFA-33EEDFBAA066}">
      <dsp:nvSpPr>
        <dsp:cNvPr id="0" name=""/>
        <dsp:cNvSpPr/>
      </dsp:nvSpPr>
      <dsp:spPr>
        <a:xfrm>
          <a:off x="4725614" y="1648637"/>
          <a:ext cx="4635421" cy="1116363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12700" rIns="0" bIns="12700" numCol="1" spcCol="1270" anchor="ctr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b="1" kern="1200" dirty="0">
              <a:latin typeface="Times New Roman" pitchFamily="18" charset="0"/>
              <a:cs typeface="Times New Roman" pitchFamily="18" charset="0"/>
            </a:rPr>
            <a:t>Change</a:t>
          </a:r>
          <a:r>
            <a:rPr lang="en-US" altLang="zh-CN" sz="2000" b="1" kern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s</a:t>
          </a:r>
          <a:r>
            <a:rPr lang="en-US" altLang="zh-CN" sz="2000" b="1" kern="1200" dirty="0">
              <a:latin typeface="Times New Roman" pitchFamily="18" charset="0"/>
              <a:cs typeface="Times New Roman" pitchFamily="18" charset="0"/>
            </a:rPr>
            <a:t> in display resolution and camera resolution</a:t>
          </a:r>
          <a:endParaRPr lang="zh-CN" altLang="en-US" sz="2400" b="1" kern="1200" dirty="0">
            <a:latin typeface="Times New Roman" pitchFamily="18" charset="0"/>
            <a:cs typeface="Times New Roman" pitchFamily="18" charset="0"/>
          </a:endParaRPr>
        </a:p>
      </dsp:txBody>
      <dsp:txXfrm>
        <a:off x="5283796" y="1648637"/>
        <a:ext cx="3519058" cy="111636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CCA236-2BEB-8842-9809-806D4856AB7F}">
      <dsp:nvSpPr>
        <dsp:cNvPr id="0" name=""/>
        <dsp:cNvSpPr/>
      </dsp:nvSpPr>
      <dsp:spPr>
        <a:xfrm>
          <a:off x="4871" y="115570"/>
          <a:ext cx="2531531" cy="101261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13335" rIns="0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100" b="1" kern="1200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rPr>
            <a:t>Qualitative</a:t>
          </a:r>
          <a:r>
            <a:rPr lang="en-US" altLang="zh-CN" sz="2100" b="1" kern="1200" baseline="0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rPr>
            <a:t> analysis</a:t>
          </a:r>
          <a:endParaRPr lang="zh-CN" altLang="en-US" sz="2100" b="1" kern="1200" dirty="0">
            <a:solidFill>
              <a:srgbClr val="FFFF00"/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511177" y="115570"/>
        <a:ext cx="1518919" cy="1012612"/>
      </dsp:txXfrm>
    </dsp:sp>
    <dsp:sp modelId="{68CB7D9D-5FDB-2F4B-841C-FE29F5C5860E}">
      <dsp:nvSpPr>
        <dsp:cNvPr id="0" name=""/>
        <dsp:cNvSpPr/>
      </dsp:nvSpPr>
      <dsp:spPr>
        <a:xfrm>
          <a:off x="2207303" y="201642"/>
          <a:ext cx="6164205" cy="840468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12700" rIns="0" bIns="127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b="1" kern="1200" dirty="0">
              <a:solidFill>
                <a:schemeClr val="bg2">
                  <a:lumMod val="25000"/>
                </a:schemeClr>
              </a:solidFill>
              <a:latin typeface="Times New Roman" pitchFamily="18" charset="0"/>
              <a:cs typeface="Times New Roman" pitchFamily="18" charset="0"/>
            </a:rPr>
            <a:t>Display straightforward analysis towards important independent variables</a:t>
          </a:r>
          <a:endParaRPr lang="zh-CN" altLang="en-US" sz="2000" b="1" kern="1200" dirty="0">
            <a:solidFill>
              <a:schemeClr val="bg2">
                <a:lumMod val="25000"/>
              </a:schemeClr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2627537" y="201642"/>
        <a:ext cx="5323737" cy="840468"/>
      </dsp:txXfrm>
    </dsp:sp>
    <dsp:sp modelId="{15AD67C8-7960-0348-9C01-4B1B8984F403}">
      <dsp:nvSpPr>
        <dsp:cNvPr id="0" name=""/>
        <dsp:cNvSpPr/>
      </dsp:nvSpPr>
      <dsp:spPr>
        <a:xfrm>
          <a:off x="4871" y="1269948"/>
          <a:ext cx="2531531" cy="101261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13335" rIns="0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100" b="1" kern="1200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rPr>
            <a:t>Variables ranking</a:t>
          </a:r>
          <a:endParaRPr lang="zh-CN" altLang="en-US" sz="2100" b="1" kern="1200" dirty="0">
            <a:solidFill>
              <a:srgbClr val="FFFF00"/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511177" y="1269948"/>
        <a:ext cx="1518919" cy="1012612"/>
      </dsp:txXfrm>
    </dsp:sp>
    <dsp:sp modelId="{28BF2F5E-B538-D144-A869-4B23AAE6A1B4}">
      <dsp:nvSpPr>
        <dsp:cNvPr id="0" name=""/>
        <dsp:cNvSpPr/>
      </dsp:nvSpPr>
      <dsp:spPr>
        <a:xfrm>
          <a:off x="2207303" y="1356020"/>
          <a:ext cx="6196521" cy="840468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12700" rIns="0" bIns="127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b="1" kern="1200" dirty="0">
              <a:solidFill>
                <a:srgbClr val="E7E6E6">
                  <a:lumMod val="25000"/>
                </a:srgbClr>
              </a:solidFill>
              <a:latin typeface="Times New Roman" pitchFamily="18" charset="0"/>
              <a:ea typeface="宋体" panose="02010600030101010101" pitchFamily="2" charset="-122"/>
              <a:cs typeface="Times New Roman" pitchFamily="18" charset="0"/>
            </a:rPr>
            <a:t>Provide</a:t>
          </a:r>
          <a:r>
            <a:rPr lang="en-US" altLang="zh-CN" sz="2000" b="1" kern="1200" dirty="0">
              <a:solidFill>
                <a:schemeClr val="bg2">
                  <a:lumMod val="25000"/>
                </a:schemeClr>
              </a:solidFill>
              <a:latin typeface="Times New Roman" pitchFamily="18" charset="0"/>
              <a:cs typeface="Times New Roman" pitchFamily="18" charset="0"/>
            </a:rPr>
            <a:t> quantitative methods for the analysis of independent variables and the ranking of most important ones</a:t>
          </a:r>
          <a:endParaRPr lang="zh-CN" altLang="en-US" sz="2000" b="1" kern="1200" dirty="0">
            <a:solidFill>
              <a:schemeClr val="bg2">
                <a:lumMod val="25000"/>
              </a:schemeClr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2627537" y="1356020"/>
        <a:ext cx="5356053" cy="840468"/>
      </dsp:txXfrm>
    </dsp:sp>
    <dsp:sp modelId="{64AD6B78-65E7-6844-A880-BE0AF18D8DB2}">
      <dsp:nvSpPr>
        <dsp:cNvPr id="0" name=""/>
        <dsp:cNvSpPr/>
      </dsp:nvSpPr>
      <dsp:spPr>
        <a:xfrm>
          <a:off x="4871" y="2424326"/>
          <a:ext cx="2531531" cy="101261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13335" rIns="0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100" b="1" kern="1200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rPr>
            <a:t>Quantitative optimization</a:t>
          </a:r>
          <a:endParaRPr lang="zh-CN" altLang="en-US" sz="2100" b="1" kern="1200" dirty="0">
            <a:solidFill>
              <a:srgbClr val="FFFF00"/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511177" y="2424326"/>
        <a:ext cx="1518919" cy="1012612"/>
      </dsp:txXfrm>
    </dsp:sp>
    <dsp:sp modelId="{24C5707F-2BD2-344E-A24B-A2403FA0E0F1}">
      <dsp:nvSpPr>
        <dsp:cNvPr id="0" name=""/>
        <dsp:cNvSpPr/>
      </dsp:nvSpPr>
      <dsp:spPr>
        <a:xfrm>
          <a:off x="2207303" y="2510398"/>
          <a:ext cx="6302609" cy="840468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12700" rIns="0" bIns="127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b="1" kern="1200" dirty="0">
              <a:solidFill>
                <a:schemeClr val="bg2">
                  <a:lumMod val="25000"/>
                </a:schemeClr>
              </a:solidFill>
              <a:latin typeface="Times New Roman" pitchFamily="18" charset="0"/>
              <a:cs typeface="Times New Roman" pitchFamily="18" charset="0"/>
            </a:rPr>
            <a:t>Present quantitative analysis towards specific traits of cell phones to guide further optimization</a:t>
          </a:r>
          <a:endParaRPr lang="zh-CN" altLang="en-US" sz="2000" b="1" kern="1200" dirty="0">
            <a:solidFill>
              <a:schemeClr val="bg2">
                <a:lumMod val="25000"/>
              </a:schemeClr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2627537" y="2510398"/>
        <a:ext cx="5462141" cy="840468"/>
      </dsp:txXfrm>
    </dsp:sp>
    <dsp:sp modelId="{E2E49A53-A53D-8B48-BEC6-D1778E983279}">
      <dsp:nvSpPr>
        <dsp:cNvPr id="0" name=""/>
        <dsp:cNvSpPr/>
      </dsp:nvSpPr>
      <dsp:spPr>
        <a:xfrm>
          <a:off x="4871" y="3578705"/>
          <a:ext cx="2531531" cy="101261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13335" rIns="0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100" b="1" kern="1200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rPr>
            <a:t>Application value</a:t>
          </a:r>
          <a:endParaRPr lang="zh-CN" altLang="en-US" sz="2100" b="1" kern="1200" dirty="0">
            <a:solidFill>
              <a:srgbClr val="FFFF00"/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511177" y="3578705"/>
        <a:ext cx="1518919" cy="1012612"/>
      </dsp:txXfrm>
    </dsp:sp>
    <dsp:sp modelId="{DEA7EC5E-6F3F-0C4B-BC2A-21BF3178C3EB}">
      <dsp:nvSpPr>
        <dsp:cNvPr id="0" name=""/>
        <dsp:cNvSpPr/>
      </dsp:nvSpPr>
      <dsp:spPr>
        <a:xfrm>
          <a:off x="2207303" y="3664777"/>
          <a:ext cx="6428784" cy="840468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12700" rIns="0" bIns="127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b="1" kern="1200" dirty="0">
              <a:solidFill>
                <a:schemeClr val="bg2">
                  <a:lumMod val="25000"/>
                </a:schemeClr>
              </a:solidFill>
              <a:latin typeface="Times New Roman" pitchFamily="18" charset="0"/>
              <a:cs typeface="Times New Roman" pitchFamily="18" charset="0"/>
            </a:rPr>
            <a:t>Predict the sales volume of cell phones based on the testing set</a:t>
          </a:r>
          <a:endParaRPr lang="zh-CN" altLang="en-US" sz="2000" b="1" kern="1200" dirty="0">
            <a:solidFill>
              <a:schemeClr val="bg2">
                <a:lumMod val="25000"/>
              </a:schemeClr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2627537" y="3664777"/>
        <a:ext cx="5588316" cy="8404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13086B-271A-418F-85FE-8880631CB6A7}" type="datetimeFigureOut">
              <a:rPr lang="zh-CN" altLang="en-US" smtClean="0"/>
              <a:t>2018/12/6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97739B-E555-400A-A9D0-24DCA0727F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66809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28679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75260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7131" y="1600200"/>
            <a:ext cx="7772400" cy="2387600"/>
          </a:xfrm>
          <a:solidFill>
            <a:schemeClr val="bg1"/>
          </a:solidFill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en-US" altLang="zh-CN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CB9EDF-E5D0-4604-A2CB-1C77486A1F71}" type="datetimeFigureOut">
              <a:rPr lang="zh-CN" altLang="en-US"/>
              <a:pPr>
                <a:defRPr/>
              </a:pPr>
              <a:t>2018/12/6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4524E2-039D-42BD-A1CC-860CDAD52A6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4B41FB4-CD15-E74E-A8BB-A3048E821F36}"/>
              </a:ext>
            </a:extLst>
          </p:cNvPr>
          <p:cNvGrpSpPr/>
          <p:nvPr userDrawn="1"/>
        </p:nvGrpSpPr>
        <p:grpSpPr>
          <a:xfrm>
            <a:off x="0" y="45350"/>
            <a:ext cx="9144000" cy="1113816"/>
            <a:chOff x="0" y="0"/>
            <a:chExt cx="9144000" cy="1113816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145F10D1-BA78-6A42-B8F8-380CDC705478}"/>
                </a:ext>
              </a:extLst>
            </p:cNvPr>
            <p:cNvGrpSpPr/>
            <p:nvPr userDrawn="1"/>
          </p:nvGrpSpPr>
          <p:grpSpPr>
            <a:xfrm>
              <a:off x="7759414" y="0"/>
              <a:ext cx="1118243" cy="1113816"/>
              <a:chOff x="6641171" y="1448398"/>
              <a:chExt cx="1118243" cy="1113816"/>
            </a:xfrm>
          </p:grpSpPr>
          <p:sp>
            <p:nvSpPr>
              <p:cNvPr id="12" name="Oval 13">
                <a:extLst>
                  <a:ext uri="{FF2B5EF4-FFF2-40B4-BE49-F238E27FC236}">
                    <a16:creationId xmlns:a16="http://schemas.microsoft.com/office/drawing/2014/main" id="{1D57C16A-52EB-0045-9938-78089328D4E6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6641171" y="1448398"/>
                <a:ext cx="1118243" cy="111381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latin typeface="Calibri" panose="020F0502020204030204" pitchFamily="34" charset="0"/>
                </a:endParaRPr>
              </a:p>
            </p:txBody>
          </p:sp>
          <p:pic>
            <p:nvPicPr>
              <p:cNvPr id="13" name="Picture 12" descr="校徽">
                <a:extLst>
                  <a:ext uri="{FF2B5EF4-FFF2-40B4-BE49-F238E27FC236}">
                    <a16:creationId xmlns:a16="http://schemas.microsoft.com/office/drawing/2014/main" id="{BF16B52A-F2BB-F84B-8E38-DD881D238B96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671401" y="1477410"/>
                <a:ext cx="1052241" cy="10391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4" name="Line 23">
              <a:extLst>
                <a:ext uri="{FF2B5EF4-FFF2-40B4-BE49-F238E27FC236}">
                  <a16:creationId xmlns:a16="http://schemas.microsoft.com/office/drawing/2014/main" id="{62DA6815-E85F-1245-B071-958EA97F6F7F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>
              <a:off x="0" y="978896"/>
              <a:ext cx="9144000" cy="5802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7AF3B12-8FDD-2143-8D33-1B29127E8AC6}"/>
                </a:ext>
              </a:extLst>
            </p:cNvPr>
            <p:cNvSpPr/>
            <p:nvPr userDrawn="1"/>
          </p:nvSpPr>
          <p:spPr>
            <a:xfrm>
              <a:off x="5415824" y="615366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endParaRPr lang="zh-CN" altLang="en-US" sz="18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88722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ECACCA-A9A7-4288-89AE-FC7FEF4EF601}" type="datetimeFigureOut">
              <a:rPr lang="zh-CN" altLang="en-US"/>
              <a:pPr>
                <a:defRPr/>
              </a:pPr>
              <a:t>2018/12/6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CEF400-6C79-4757-A54E-763EC5A8022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5A569AE-BBFB-9149-B1EC-DBE352DAD4B8}"/>
              </a:ext>
            </a:extLst>
          </p:cNvPr>
          <p:cNvGrpSpPr/>
          <p:nvPr userDrawn="1"/>
        </p:nvGrpSpPr>
        <p:grpSpPr>
          <a:xfrm>
            <a:off x="0" y="45350"/>
            <a:ext cx="9144000" cy="1113816"/>
            <a:chOff x="0" y="0"/>
            <a:chExt cx="9144000" cy="1113816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4EDB5275-CBAE-FD48-88A0-45D895DC953C}"/>
                </a:ext>
              </a:extLst>
            </p:cNvPr>
            <p:cNvGrpSpPr/>
            <p:nvPr userDrawn="1"/>
          </p:nvGrpSpPr>
          <p:grpSpPr>
            <a:xfrm>
              <a:off x="7759414" y="0"/>
              <a:ext cx="1118243" cy="1113816"/>
              <a:chOff x="6641171" y="1448398"/>
              <a:chExt cx="1118243" cy="1113816"/>
            </a:xfrm>
          </p:grpSpPr>
          <p:sp>
            <p:nvSpPr>
              <p:cNvPr id="17" name="Oval 13">
                <a:extLst>
                  <a:ext uri="{FF2B5EF4-FFF2-40B4-BE49-F238E27FC236}">
                    <a16:creationId xmlns:a16="http://schemas.microsoft.com/office/drawing/2014/main" id="{632A24A7-B3B2-C94E-9A76-84D5D5C9153C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6641171" y="1448398"/>
                <a:ext cx="1118243" cy="111381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latin typeface="Calibri" panose="020F0502020204030204" pitchFamily="34" charset="0"/>
                </a:endParaRPr>
              </a:p>
            </p:txBody>
          </p:sp>
          <p:pic>
            <p:nvPicPr>
              <p:cNvPr id="18" name="Picture 17" descr="校徽">
                <a:extLst>
                  <a:ext uri="{FF2B5EF4-FFF2-40B4-BE49-F238E27FC236}">
                    <a16:creationId xmlns:a16="http://schemas.microsoft.com/office/drawing/2014/main" id="{BDF03868-45E2-B74E-AE01-A025692B0C32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671401" y="1477410"/>
                <a:ext cx="1052241" cy="10391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5" name="Line 23">
              <a:extLst>
                <a:ext uri="{FF2B5EF4-FFF2-40B4-BE49-F238E27FC236}">
                  <a16:creationId xmlns:a16="http://schemas.microsoft.com/office/drawing/2014/main" id="{81CB5589-28EF-FB4B-B185-B147F323D48C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>
              <a:off x="0" y="978896"/>
              <a:ext cx="9144000" cy="5802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18C88C9-4713-3A4C-81A9-0BCDEE5E3AC8}"/>
                </a:ext>
              </a:extLst>
            </p:cNvPr>
            <p:cNvSpPr/>
            <p:nvPr userDrawn="1"/>
          </p:nvSpPr>
          <p:spPr>
            <a:xfrm>
              <a:off x="5415824" y="615366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endParaRPr lang="zh-CN" altLang="en-US" sz="18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84942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53599D-891E-4131-A12D-A36077102AAD}" type="datetimeFigureOut">
              <a:rPr lang="zh-CN" altLang="en-US"/>
              <a:pPr>
                <a:defRPr/>
              </a:pPr>
              <a:t>2018/12/6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3A3D54-C032-4D1F-9B8C-73F02D2D066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995612E-B60E-A34E-A0A0-8CD71CDF9908}"/>
              </a:ext>
            </a:extLst>
          </p:cNvPr>
          <p:cNvGrpSpPr/>
          <p:nvPr userDrawn="1"/>
        </p:nvGrpSpPr>
        <p:grpSpPr>
          <a:xfrm>
            <a:off x="0" y="45350"/>
            <a:ext cx="9144000" cy="1113816"/>
            <a:chOff x="0" y="0"/>
            <a:chExt cx="9144000" cy="1113816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D9310290-05C4-3E44-B380-360E59502EDC}"/>
                </a:ext>
              </a:extLst>
            </p:cNvPr>
            <p:cNvGrpSpPr/>
            <p:nvPr userDrawn="1"/>
          </p:nvGrpSpPr>
          <p:grpSpPr>
            <a:xfrm>
              <a:off x="7759414" y="0"/>
              <a:ext cx="1118243" cy="1113816"/>
              <a:chOff x="6641171" y="1448398"/>
              <a:chExt cx="1118243" cy="1113816"/>
            </a:xfrm>
          </p:grpSpPr>
          <p:sp>
            <p:nvSpPr>
              <p:cNvPr id="17" name="Oval 13">
                <a:extLst>
                  <a:ext uri="{FF2B5EF4-FFF2-40B4-BE49-F238E27FC236}">
                    <a16:creationId xmlns:a16="http://schemas.microsoft.com/office/drawing/2014/main" id="{43208429-B4C1-9441-AD92-C7076477343B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6641171" y="1448398"/>
                <a:ext cx="1118243" cy="111381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latin typeface="Calibri" panose="020F0502020204030204" pitchFamily="34" charset="0"/>
                </a:endParaRPr>
              </a:p>
            </p:txBody>
          </p:sp>
          <p:pic>
            <p:nvPicPr>
              <p:cNvPr id="18" name="Picture 17" descr="校徽">
                <a:extLst>
                  <a:ext uri="{FF2B5EF4-FFF2-40B4-BE49-F238E27FC236}">
                    <a16:creationId xmlns:a16="http://schemas.microsoft.com/office/drawing/2014/main" id="{F76B842A-EA86-2240-A0A0-778046C19D6A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671401" y="1477410"/>
                <a:ext cx="1052241" cy="10391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5" name="Line 23">
              <a:extLst>
                <a:ext uri="{FF2B5EF4-FFF2-40B4-BE49-F238E27FC236}">
                  <a16:creationId xmlns:a16="http://schemas.microsoft.com/office/drawing/2014/main" id="{86D74259-42DD-C441-8EB1-020740663C1D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>
              <a:off x="0" y="978896"/>
              <a:ext cx="9144000" cy="5802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AD0EB4D-5A1E-7041-9F8D-CD0FCEF485A4}"/>
                </a:ext>
              </a:extLst>
            </p:cNvPr>
            <p:cNvSpPr/>
            <p:nvPr userDrawn="1"/>
          </p:nvSpPr>
          <p:spPr>
            <a:xfrm>
              <a:off x="5415824" y="615366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endParaRPr lang="zh-CN" altLang="en-US" sz="18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24352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22F934-A17B-4281-AFF3-92EF15B609EA}" type="datetimeFigureOut">
              <a:rPr lang="zh-CN" altLang="en-US"/>
              <a:pPr>
                <a:defRPr/>
              </a:pPr>
              <a:t>2018/12/6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C39DC4-3474-402A-A2B8-1F03E4DDA32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FF73545-AEB8-FD4E-8B61-70C30A7C4358}"/>
              </a:ext>
            </a:extLst>
          </p:cNvPr>
          <p:cNvGrpSpPr/>
          <p:nvPr userDrawn="1"/>
        </p:nvGrpSpPr>
        <p:grpSpPr>
          <a:xfrm>
            <a:off x="0" y="45350"/>
            <a:ext cx="9144000" cy="1113816"/>
            <a:chOff x="0" y="0"/>
            <a:chExt cx="9144000" cy="1113816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FBDB0D71-B2AF-474E-9080-5B83BEBB3B14}"/>
                </a:ext>
              </a:extLst>
            </p:cNvPr>
            <p:cNvGrpSpPr/>
            <p:nvPr userDrawn="1"/>
          </p:nvGrpSpPr>
          <p:grpSpPr>
            <a:xfrm>
              <a:off x="7759414" y="0"/>
              <a:ext cx="1118243" cy="1113816"/>
              <a:chOff x="6641171" y="1448398"/>
              <a:chExt cx="1118243" cy="1113816"/>
            </a:xfrm>
          </p:grpSpPr>
          <p:sp>
            <p:nvSpPr>
              <p:cNvPr id="17" name="Oval 13">
                <a:extLst>
                  <a:ext uri="{FF2B5EF4-FFF2-40B4-BE49-F238E27FC236}">
                    <a16:creationId xmlns:a16="http://schemas.microsoft.com/office/drawing/2014/main" id="{94E6C01F-ADAF-2E49-A2C1-21F2DBEA7CEA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6641171" y="1448398"/>
                <a:ext cx="1118243" cy="111381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latin typeface="Calibri" panose="020F0502020204030204" pitchFamily="34" charset="0"/>
                </a:endParaRPr>
              </a:p>
            </p:txBody>
          </p:sp>
          <p:pic>
            <p:nvPicPr>
              <p:cNvPr id="18" name="Picture 17" descr="校徽">
                <a:extLst>
                  <a:ext uri="{FF2B5EF4-FFF2-40B4-BE49-F238E27FC236}">
                    <a16:creationId xmlns:a16="http://schemas.microsoft.com/office/drawing/2014/main" id="{A2D08F5C-9349-AD45-9462-8C77AD9BFD96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671401" y="1477410"/>
                <a:ext cx="1052241" cy="10391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5" name="Line 23">
              <a:extLst>
                <a:ext uri="{FF2B5EF4-FFF2-40B4-BE49-F238E27FC236}">
                  <a16:creationId xmlns:a16="http://schemas.microsoft.com/office/drawing/2014/main" id="{44679C28-13FD-4749-AB9E-18BD7AEEECCF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>
              <a:off x="0" y="978896"/>
              <a:ext cx="9144000" cy="5802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760080B-6677-7047-8AB6-07D032B1C114}"/>
                </a:ext>
              </a:extLst>
            </p:cNvPr>
            <p:cNvSpPr/>
            <p:nvPr userDrawn="1"/>
          </p:nvSpPr>
          <p:spPr>
            <a:xfrm>
              <a:off x="5415824" y="615366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endParaRPr lang="zh-CN" altLang="en-US" sz="18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10153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2BF219-21FB-4386-B374-8C6F5B47D5B0}" type="datetimeFigureOut">
              <a:rPr lang="zh-CN" altLang="en-US"/>
              <a:pPr>
                <a:defRPr/>
              </a:pPr>
              <a:t>2018/12/6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50A7FA-9E27-4DAC-82C9-7D5983972F3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92C8BFA-F699-4F46-ACE6-A0F9040D94FD}"/>
              </a:ext>
            </a:extLst>
          </p:cNvPr>
          <p:cNvGrpSpPr/>
          <p:nvPr userDrawn="1"/>
        </p:nvGrpSpPr>
        <p:grpSpPr>
          <a:xfrm>
            <a:off x="0" y="45350"/>
            <a:ext cx="9144000" cy="1113816"/>
            <a:chOff x="0" y="0"/>
            <a:chExt cx="9144000" cy="1113816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155DFDC2-1F51-974D-BAEF-A078A55315F0}"/>
                </a:ext>
              </a:extLst>
            </p:cNvPr>
            <p:cNvGrpSpPr/>
            <p:nvPr userDrawn="1"/>
          </p:nvGrpSpPr>
          <p:grpSpPr>
            <a:xfrm>
              <a:off x="7759414" y="0"/>
              <a:ext cx="1118243" cy="1113816"/>
              <a:chOff x="6641171" y="1448398"/>
              <a:chExt cx="1118243" cy="1113816"/>
            </a:xfrm>
          </p:grpSpPr>
          <p:sp>
            <p:nvSpPr>
              <p:cNvPr id="17" name="Oval 13">
                <a:extLst>
                  <a:ext uri="{FF2B5EF4-FFF2-40B4-BE49-F238E27FC236}">
                    <a16:creationId xmlns:a16="http://schemas.microsoft.com/office/drawing/2014/main" id="{77DE1978-743A-B640-9DEB-C6D3B79313D8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6641171" y="1448398"/>
                <a:ext cx="1118243" cy="111381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latin typeface="Calibri" panose="020F0502020204030204" pitchFamily="34" charset="0"/>
                </a:endParaRPr>
              </a:p>
            </p:txBody>
          </p:sp>
          <p:pic>
            <p:nvPicPr>
              <p:cNvPr id="18" name="Picture 17" descr="校徽">
                <a:extLst>
                  <a:ext uri="{FF2B5EF4-FFF2-40B4-BE49-F238E27FC236}">
                    <a16:creationId xmlns:a16="http://schemas.microsoft.com/office/drawing/2014/main" id="{BA4B9EBC-8B52-604F-9736-138F2734D805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671401" y="1477410"/>
                <a:ext cx="1052241" cy="10391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5" name="Line 23">
              <a:extLst>
                <a:ext uri="{FF2B5EF4-FFF2-40B4-BE49-F238E27FC236}">
                  <a16:creationId xmlns:a16="http://schemas.microsoft.com/office/drawing/2014/main" id="{FE1459DD-6CF2-8842-AAB4-7131FAE94687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>
              <a:off x="0" y="978896"/>
              <a:ext cx="9144000" cy="5802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B37CA3E-3376-1C43-AD53-3B67F7BD5F57}"/>
                </a:ext>
              </a:extLst>
            </p:cNvPr>
            <p:cNvSpPr/>
            <p:nvPr userDrawn="1"/>
          </p:nvSpPr>
          <p:spPr>
            <a:xfrm>
              <a:off x="5415824" y="615366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endParaRPr lang="zh-CN" altLang="en-US" sz="18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67019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9E7CA9-2C08-4C62-AE35-FFE53A3A8D26}" type="datetimeFigureOut">
              <a:rPr lang="zh-CN" altLang="en-US"/>
              <a:pPr>
                <a:defRPr/>
              </a:pPr>
              <a:t>2018/12/6</a:t>
            </a:fld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0E7B99-33F6-4AB8-A9D0-9E52BCA7CD9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CA75D06-F9FD-9D4A-9F02-090169354FE4}"/>
              </a:ext>
            </a:extLst>
          </p:cNvPr>
          <p:cNvGrpSpPr/>
          <p:nvPr userDrawn="1"/>
        </p:nvGrpSpPr>
        <p:grpSpPr>
          <a:xfrm>
            <a:off x="0" y="45350"/>
            <a:ext cx="9144000" cy="1113816"/>
            <a:chOff x="0" y="0"/>
            <a:chExt cx="9144000" cy="1113816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A556EAD7-CF16-E74D-B953-DF66856851FF}"/>
                </a:ext>
              </a:extLst>
            </p:cNvPr>
            <p:cNvGrpSpPr/>
            <p:nvPr userDrawn="1"/>
          </p:nvGrpSpPr>
          <p:grpSpPr>
            <a:xfrm>
              <a:off x="7759414" y="0"/>
              <a:ext cx="1118243" cy="1113816"/>
              <a:chOff x="6641171" y="1448398"/>
              <a:chExt cx="1118243" cy="1113816"/>
            </a:xfrm>
          </p:grpSpPr>
          <p:sp>
            <p:nvSpPr>
              <p:cNvPr id="18" name="Oval 13">
                <a:extLst>
                  <a:ext uri="{FF2B5EF4-FFF2-40B4-BE49-F238E27FC236}">
                    <a16:creationId xmlns:a16="http://schemas.microsoft.com/office/drawing/2014/main" id="{653F2543-2AD0-5F4F-A1BE-895D50841980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6641171" y="1448398"/>
                <a:ext cx="1118243" cy="111381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latin typeface="Calibri" panose="020F0502020204030204" pitchFamily="34" charset="0"/>
                </a:endParaRPr>
              </a:p>
            </p:txBody>
          </p:sp>
          <p:pic>
            <p:nvPicPr>
              <p:cNvPr id="19" name="Picture 18" descr="校徽">
                <a:extLst>
                  <a:ext uri="{FF2B5EF4-FFF2-40B4-BE49-F238E27FC236}">
                    <a16:creationId xmlns:a16="http://schemas.microsoft.com/office/drawing/2014/main" id="{7065A581-C1BF-F84F-84BF-DB20114C6162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671401" y="1477410"/>
                <a:ext cx="1052241" cy="10391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6" name="Line 23">
              <a:extLst>
                <a:ext uri="{FF2B5EF4-FFF2-40B4-BE49-F238E27FC236}">
                  <a16:creationId xmlns:a16="http://schemas.microsoft.com/office/drawing/2014/main" id="{ACCE5644-FB64-A242-A3FE-137BDEBB5E49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>
              <a:off x="0" y="978896"/>
              <a:ext cx="9144000" cy="5802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3481621-25F4-4243-9987-CE901654D353}"/>
                </a:ext>
              </a:extLst>
            </p:cNvPr>
            <p:cNvSpPr/>
            <p:nvPr userDrawn="1"/>
          </p:nvSpPr>
          <p:spPr>
            <a:xfrm>
              <a:off x="5415824" y="615366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endParaRPr lang="zh-CN" altLang="en-US" sz="18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67226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852DF9-C748-4395-8679-11071766DB4A}" type="datetimeFigureOut">
              <a:rPr lang="zh-CN" altLang="en-US"/>
              <a:pPr>
                <a:defRPr/>
              </a:pPr>
              <a:t>2018/12/6</a:t>
            </a:fld>
            <a:endParaRPr lang="zh-CN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CFECD8-C97D-4DC1-A086-7939A3A0CF8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61700E5-A4E4-3A47-90D7-D40578A17E35}"/>
              </a:ext>
            </a:extLst>
          </p:cNvPr>
          <p:cNvGrpSpPr/>
          <p:nvPr userDrawn="1"/>
        </p:nvGrpSpPr>
        <p:grpSpPr>
          <a:xfrm>
            <a:off x="0" y="45350"/>
            <a:ext cx="9144000" cy="1113816"/>
            <a:chOff x="0" y="0"/>
            <a:chExt cx="9144000" cy="1113816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E2D6E597-0FDE-2746-BDD6-1874F8F3442F}"/>
                </a:ext>
              </a:extLst>
            </p:cNvPr>
            <p:cNvGrpSpPr/>
            <p:nvPr userDrawn="1"/>
          </p:nvGrpSpPr>
          <p:grpSpPr>
            <a:xfrm>
              <a:off x="7759414" y="0"/>
              <a:ext cx="1118243" cy="1113816"/>
              <a:chOff x="6641171" y="1448398"/>
              <a:chExt cx="1118243" cy="1113816"/>
            </a:xfrm>
          </p:grpSpPr>
          <p:sp>
            <p:nvSpPr>
              <p:cNvPr id="20" name="Oval 13">
                <a:extLst>
                  <a:ext uri="{FF2B5EF4-FFF2-40B4-BE49-F238E27FC236}">
                    <a16:creationId xmlns:a16="http://schemas.microsoft.com/office/drawing/2014/main" id="{B5C89739-009A-E143-B627-674E05D72FEB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6641171" y="1448398"/>
                <a:ext cx="1118243" cy="111381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latin typeface="Calibri" panose="020F0502020204030204" pitchFamily="34" charset="0"/>
                </a:endParaRPr>
              </a:p>
            </p:txBody>
          </p:sp>
          <p:pic>
            <p:nvPicPr>
              <p:cNvPr id="21" name="Picture 20" descr="校徽">
                <a:extLst>
                  <a:ext uri="{FF2B5EF4-FFF2-40B4-BE49-F238E27FC236}">
                    <a16:creationId xmlns:a16="http://schemas.microsoft.com/office/drawing/2014/main" id="{26A7D8D2-CEA3-024F-9DF7-DF74FA4BA6F9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671401" y="1477410"/>
                <a:ext cx="1052241" cy="10391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8" name="Line 23">
              <a:extLst>
                <a:ext uri="{FF2B5EF4-FFF2-40B4-BE49-F238E27FC236}">
                  <a16:creationId xmlns:a16="http://schemas.microsoft.com/office/drawing/2014/main" id="{6411EC1C-B291-E144-92B1-12E7F0AF2C93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>
              <a:off x="0" y="978896"/>
              <a:ext cx="9144000" cy="5802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2093C6A4-0E38-4F42-A2CE-4DE1C4B0BAF2}"/>
                </a:ext>
              </a:extLst>
            </p:cNvPr>
            <p:cNvSpPr/>
            <p:nvPr userDrawn="1"/>
          </p:nvSpPr>
          <p:spPr>
            <a:xfrm>
              <a:off x="5415824" y="615366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endParaRPr lang="zh-CN" altLang="en-US" sz="18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87013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43011"/>
            <a:ext cx="7886700" cy="1211374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1EFD5D-6CD6-443A-A677-C62E9F4D3CC6}" type="datetimeFigureOut">
              <a:rPr lang="zh-CN" altLang="en-US"/>
              <a:pPr>
                <a:defRPr/>
              </a:pPr>
              <a:t>2018/12/6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63E6CA-8DB4-4660-93B7-900FECF86EA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3DA547F-E035-0941-AB43-22D999B5AB52}"/>
              </a:ext>
            </a:extLst>
          </p:cNvPr>
          <p:cNvGrpSpPr/>
          <p:nvPr userDrawn="1"/>
        </p:nvGrpSpPr>
        <p:grpSpPr>
          <a:xfrm>
            <a:off x="0" y="45350"/>
            <a:ext cx="9144000" cy="1113816"/>
            <a:chOff x="0" y="0"/>
            <a:chExt cx="9144000" cy="1113816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99F819CA-D9C4-FC4A-A635-973CE113A339}"/>
                </a:ext>
              </a:extLst>
            </p:cNvPr>
            <p:cNvGrpSpPr/>
            <p:nvPr userDrawn="1"/>
          </p:nvGrpSpPr>
          <p:grpSpPr>
            <a:xfrm>
              <a:off x="7759414" y="0"/>
              <a:ext cx="1118243" cy="1113816"/>
              <a:chOff x="6641171" y="1448398"/>
              <a:chExt cx="1118243" cy="1113816"/>
            </a:xfrm>
          </p:grpSpPr>
          <p:sp>
            <p:nvSpPr>
              <p:cNvPr id="16" name="Oval 13">
                <a:extLst>
                  <a:ext uri="{FF2B5EF4-FFF2-40B4-BE49-F238E27FC236}">
                    <a16:creationId xmlns:a16="http://schemas.microsoft.com/office/drawing/2014/main" id="{F059D7D7-45D6-134B-80EE-5829F1952BD1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6641171" y="1448398"/>
                <a:ext cx="1118243" cy="111381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latin typeface="Calibri" panose="020F0502020204030204" pitchFamily="34" charset="0"/>
                </a:endParaRPr>
              </a:p>
            </p:txBody>
          </p:sp>
          <p:pic>
            <p:nvPicPr>
              <p:cNvPr id="17" name="Picture 16" descr="校徽">
                <a:extLst>
                  <a:ext uri="{FF2B5EF4-FFF2-40B4-BE49-F238E27FC236}">
                    <a16:creationId xmlns:a16="http://schemas.microsoft.com/office/drawing/2014/main" id="{5C0A975D-CD97-9C4C-8166-81A8FFBC3E9D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671401" y="1477410"/>
                <a:ext cx="1052241" cy="10391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4" name="Line 23">
              <a:extLst>
                <a:ext uri="{FF2B5EF4-FFF2-40B4-BE49-F238E27FC236}">
                  <a16:creationId xmlns:a16="http://schemas.microsoft.com/office/drawing/2014/main" id="{5797F614-C88E-884D-A9C3-2BF4D814D0E4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>
              <a:off x="0" y="978896"/>
              <a:ext cx="9144000" cy="5802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B9B0327-0741-684A-8BCF-D8CDD4CDA7B8}"/>
                </a:ext>
              </a:extLst>
            </p:cNvPr>
            <p:cNvSpPr/>
            <p:nvPr userDrawn="1"/>
          </p:nvSpPr>
          <p:spPr>
            <a:xfrm>
              <a:off x="5415824" y="615366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endParaRPr lang="zh-CN" altLang="en-US" sz="18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95629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89E4D5-3429-4BBB-817B-39A4151F4E89}" type="datetimeFigureOut">
              <a:rPr lang="zh-CN" altLang="en-US"/>
              <a:pPr>
                <a:defRPr/>
              </a:pPr>
              <a:t>2018/12/6</a:t>
            </a:fld>
            <a:endParaRPr lang="zh-CN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6EEFDB-41E1-47B7-B51B-864F0D3469F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040B724-4DF4-E34F-99DE-250EB4153D50}"/>
              </a:ext>
            </a:extLst>
          </p:cNvPr>
          <p:cNvGrpSpPr/>
          <p:nvPr userDrawn="1"/>
        </p:nvGrpSpPr>
        <p:grpSpPr>
          <a:xfrm>
            <a:off x="0" y="45350"/>
            <a:ext cx="9144000" cy="1113816"/>
            <a:chOff x="0" y="0"/>
            <a:chExt cx="9144000" cy="1113816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D59EC7A8-E2C9-B342-81D5-D90190CF11C5}"/>
                </a:ext>
              </a:extLst>
            </p:cNvPr>
            <p:cNvGrpSpPr/>
            <p:nvPr userDrawn="1"/>
          </p:nvGrpSpPr>
          <p:grpSpPr>
            <a:xfrm>
              <a:off x="7759414" y="0"/>
              <a:ext cx="1118243" cy="1113816"/>
              <a:chOff x="6641171" y="1448398"/>
              <a:chExt cx="1118243" cy="1113816"/>
            </a:xfrm>
          </p:grpSpPr>
          <p:sp>
            <p:nvSpPr>
              <p:cNvPr id="15" name="Oval 13">
                <a:extLst>
                  <a:ext uri="{FF2B5EF4-FFF2-40B4-BE49-F238E27FC236}">
                    <a16:creationId xmlns:a16="http://schemas.microsoft.com/office/drawing/2014/main" id="{F7C7A4E6-DB18-DC40-93EF-00232A84D1CD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6641171" y="1448398"/>
                <a:ext cx="1118243" cy="111381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latin typeface="Calibri" panose="020F0502020204030204" pitchFamily="34" charset="0"/>
                </a:endParaRPr>
              </a:p>
            </p:txBody>
          </p:sp>
          <p:pic>
            <p:nvPicPr>
              <p:cNvPr id="16" name="Picture 15" descr="校徽">
                <a:extLst>
                  <a:ext uri="{FF2B5EF4-FFF2-40B4-BE49-F238E27FC236}">
                    <a16:creationId xmlns:a16="http://schemas.microsoft.com/office/drawing/2014/main" id="{F7ECE38B-78F0-1E41-9A05-AF99D88D519D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671401" y="1477410"/>
                <a:ext cx="1052241" cy="10391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3" name="Line 23">
              <a:extLst>
                <a:ext uri="{FF2B5EF4-FFF2-40B4-BE49-F238E27FC236}">
                  <a16:creationId xmlns:a16="http://schemas.microsoft.com/office/drawing/2014/main" id="{91C8E35B-005E-0843-8277-9BECB5D9F760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>
              <a:off x="0" y="978896"/>
              <a:ext cx="9144000" cy="5802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2F3DB13-9DF8-904E-AA14-68903F290809}"/>
                </a:ext>
              </a:extLst>
            </p:cNvPr>
            <p:cNvSpPr/>
            <p:nvPr userDrawn="1"/>
          </p:nvSpPr>
          <p:spPr>
            <a:xfrm>
              <a:off x="5415824" y="615366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endParaRPr lang="zh-CN" altLang="en-US" sz="18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48107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8E2DBA-9E93-428F-BCE9-AF09AB4CEEC7}" type="datetimeFigureOut">
              <a:rPr lang="zh-CN" altLang="en-US"/>
              <a:pPr>
                <a:defRPr/>
              </a:pPr>
              <a:t>2018/12/6</a:t>
            </a:fld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5C7C35-2059-43F8-82E4-358E21E5EC1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5E2D724-D630-A64B-8C93-844F527437AE}"/>
              </a:ext>
            </a:extLst>
          </p:cNvPr>
          <p:cNvGrpSpPr/>
          <p:nvPr userDrawn="1"/>
        </p:nvGrpSpPr>
        <p:grpSpPr>
          <a:xfrm>
            <a:off x="0" y="45350"/>
            <a:ext cx="9144000" cy="1113816"/>
            <a:chOff x="0" y="0"/>
            <a:chExt cx="9144000" cy="1113816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7C0ADA03-A523-8E45-8A6B-A046CB4BCC13}"/>
                </a:ext>
              </a:extLst>
            </p:cNvPr>
            <p:cNvGrpSpPr/>
            <p:nvPr userDrawn="1"/>
          </p:nvGrpSpPr>
          <p:grpSpPr>
            <a:xfrm>
              <a:off x="7759414" y="0"/>
              <a:ext cx="1118243" cy="1113816"/>
              <a:chOff x="6641171" y="1448398"/>
              <a:chExt cx="1118243" cy="1113816"/>
            </a:xfrm>
          </p:grpSpPr>
          <p:sp>
            <p:nvSpPr>
              <p:cNvPr id="18" name="Oval 13">
                <a:extLst>
                  <a:ext uri="{FF2B5EF4-FFF2-40B4-BE49-F238E27FC236}">
                    <a16:creationId xmlns:a16="http://schemas.microsoft.com/office/drawing/2014/main" id="{2A7E373F-029C-CE40-A0E3-C03C0DE578B9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6641171" y="1448398"/>
                <a:ext cx="1118243" cy="111381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latin typeface="Calibri" panose="020F0502020204030204" pitchFamily="34" charset="0"/>
                </a:endParaRPr>
              </a:p>
            </p:txBody>
          </p:sp>
          <p:pic>
            <p:nvPicPr>
              <p:cNvPr id="19" name="Picture 18" descr="校徽">
                <a:extLst>
                  <a:ext uri="{FF2B5EF4-FFF2-40B4-BE49-F238E27FC236}">
                    <a16:creationId xmlns:a16="http://schemas.microsoft.com/office/drawing/2014/main" id="{01CAE71A-516C-E94E-9030-AEB2DF471914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671401" y="1477410"/>
                <a:ext cx="1052241" cy="10391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6" name="Line 23">
              <a:extLst>
                <a:ext uri="{FF2B5EF4-FFF2-40B4-BE49-F238E27FC236}">
                  <a16:creationId xmlns:a16="http://schemas.microsoft.com/office/drawing/2014/main" id="{6FE407B2-FF21-A348-B428-E5D89E49E941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>
              <a:off x="0" y="978896"/>
              <a:ext cx="9144000" cy="5802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6549665-C79B-6F4B-82A6-38252A341367}"/>
                </a:ext>
              </a:extLst>
            </p:cNvPr>
            <p:cNvSpPr/>
            <p:nvPr userDrawn="1"/>
          </p:nvSpPr>
          <p:spPr>
            <a:xfrm>
              <a:off x="5415824" y="615366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endParaRPr lang="zh-CN" altLang="en-US" sz="18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31077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94E3EE-EF04-4C75-9591-35152C13347B}" type="datetimeFigureOut">
              <a:rPr lang="zh-CN" altLang="en-US"/>
              <a:pPr>
                <a:defRPr/>
              </a:pPr>
              <a:t>2018/12/6</a:t>
            </a:fld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90EAC4-A698-455E-B0CE-A31371B0602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34FE8BA-56E4-7444-B156-249E8A29E929}"/>
              </a:ext>
            </a:extLst>
          </p:cNvPr>
          <p:cNvGrpSpPr/>
          <p:nvPr userDrawn="1"/>
        </p:nvGrpSpPr>
        <p:grpSpPr>
          <a:xfrm>
            <a:off x="0" y="45350"/>
            <a:ext cx="9144000" cy="1113816"/>
            <a:chOff x="0" y="0"/>
            <a:chExt cx="9144000" cy="1113816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62AF9069-EBDB-D84B-A751-4FCAB31B3C76}"/>
                </a:ext>
              </a:extLst>
            </p:cNvPr>
            <p:cNvGrpSpPr/>
            <p:nvPr userDrawn="1"/>
          </p:nvGrpSpPr>
          <p:grpSpPr>
            <a:xfrm>
              <a:off x="7759414" y="0"/>
              <a:ext cx="1118243" cy="1113816"/>
              <a:chOff x="6641171" y="1448398"/>
              <a:chExt cx="1118243" cy="1113816"/>
            </a:xfrm>
          </p:grpSpPr>
          <p:sp>
            <p:nvSpPr>
              <p:cNvPr id="18" name="Oval 13">
                <a:extLst>
                  <a:ext uri="{FF2B5EF4-FFF2-40B4-BE49-F238E27FC236}">
                    <a16:creationId xmlns:a16="http://schemas.microsoft.com/office/drawing/2014/main" id="{C89EEECC-B91C-584F-AEB9-001BE42FC65C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6641171" y="1448398"/>
                <a:ext cx="1118243" cy="111381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latin typeface="Calibri" panose="020F0502020204030204" pitchFamily="34" charset="0"/>
                </a:endParaRPr>
              </a:p>
            </p:txBody>
          </p:sp>
          <p:pic>
            <p:nvPicPr>
              <p:cNvPr id="19" name="Picture 18" descr="校徽">
                <a:extLst>
                  <a:ext uri="{FF2B5EF4-FFF2-40B4-BE49-F238E27FC236}">
                    <a16:creationId xmlns:a16="http://schemas.microsoft.com/office/drawing/2014/main" id="{8EB0D029-BC4A-144A-9414-E856E588466F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671401" y="1477410"/>
                <a:ext cx="1052241" cy="10391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6" name="Line 23">
              <a:extLst>
                <a:ext uri="{FF2B5EF4-FFF2-40B4-BE49-F238E27FC236}">
                  <a16:creationId xmlns:a16="http://schemas.microsoft.com/office/drawing/2014/main" id="{26B4CAF7-62A9-AA43-82B3-091C04FE75BE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>
              <a:off x="0" y="978896"/>
              <a:ext cx="9144000" cy="5802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C151FED-C60A-8143-A7D2-434CC17B2A2F}"/>
                </a:ext>
              </a:extLst>
            </p:cNvPr>
            <p:cNvSpPr/>
            <p:nvPr userDrawn="1"/>
          </p:nvSpPr>
          <p:spPr>
            <a:xfrm>
              <a:off x="5415824" y="615366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endParaRPr lang="zh-CN" altLang="en-US" sz="18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3478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389886" y="70644"/>
            <a:ext cx="7886700" cy="1211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  <a:endParaRPr lang="en-US" altLang="zh-CN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39551" y="1460500"/>
            <a:ext cx="8146455" cy="4661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altLang="zh-C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4BB3A450-C4B6-4512-A2A5-F891CF84C0FF}" type="datetimeFigureOut">
              <a:rPr lang="zh-CN" altLang="en-US"/>
              <a:pPr>
                <a:defRPr/>
              </a:pPr>
              <a:t>2018/12/6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50F96EDC-08C1-416F-A0D4-0B1A9803149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0.png"/><Relationship Id="rId7" Type="http://schemas.openxmlformats.org/officeDocument/2006/relationships/image" Target="../media/image7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0.png"/><Relationship Id="rId5" Type="http://schemas.openxmlformats.org/officeDocument/2006/relationships/image" Target="../media/image50.png"/><Relationship Id="rId10" Type="http://schemas.openxmlformats.org/officeDocument/2006/relationships/comments" Target="../comments/comment4.xml"/><Relationship Id="rId4" Type="http://schemas.openxmlformats.org/officeDocument/2006/relationships/image" Target="../media/image40.png"/><Relationship Id="rId9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comments" Target="../comments/comment5.xml"/><Relationship Id="rId5" Type="http://schemas.openxmlformats.org/officeDocument/2006/relationships/image" Target="../media/image14.png"/><Relationship Id="rId4" Type="http://schemas.openxmlformats.org/officeDocument/2006/relationships/image" Target="../media/image13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0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6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4" Type="http://schemas.openxmlformats.org/officeDocument/2006/relationships/comments" Target="../comments/commen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9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5" Type="http://schemas.openxmlformats.org/officeDocument/2006/relationships/comments" Target="../comments/comment9.xml"/><Relationship Id="rId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0.xm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1.xm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comments" Target="../comments/comment1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3"/>
          <p:cNvSpPr txBox="1"/>
          <p:nvPr/>
        </p:nvSpPr>
        <p:spPr>
          <a:xfrm>
            <a:off x="165850" y="2348880"/>
            <a:ext cx="9001000" cy="3268459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algn="ctr" eaLnBrk="1" hangingPunct="1"/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 and Prediction of Cell Phone Sales Based on Various Techniques</a:t>
            </a:r>
          </a:p>
          <a:p>
            <a:pPr lvl="0" algn="ctr" eaLnBrk="1" hangingPunct="1"/>
            <a:endParaRPr lang="en-US" altLang="zh-CN" sz="2400" dirty="0"/>
          </a:p>
          <a:p>
            <a:pPr algn="ctr"/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Lingwei Cao, Cheng Qian, Zhaoyang Tian</a:t>
            </a:r>
          </a:p>
          <a:p>
            <a:pPr algn="ctr"/>
            <a:endParaRPr lang="en-US" altLang="zh-CN" sz="1100" dirty="0"/>
          </a:p>
          <a:p>
            <a:pPr algn="ctr"/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Tsinghua High School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 eaLnBrk="1" hangingPunct="1"/>
            <a:endParaRPr lang="en-US" altLang="zh-CN" sz="3600" dirty="0"/>
          </a:p>
          <a:p>
            <a:pPr lvl="0" algn="ctr" eaLnBrk="1" hangingPunct="1"/>
            <a:endParaRPr lang="zh-CN" altLang="en-US" sz="1539" dirty="0">
              <a:solidFill>
                <a:srgbClr val="7E318E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0C1833D-A942-434E-B487-3F98873640C0}"/>
              </a:ext>
            </a:extLst>
          </p:cNvPr>
          <p:cNvSpPr/>
          <p:nvPr/>
        </p:nvSpPr>
        <p:spPr>
          <a:xfrm>
            <a:off x="2285188" y="5134424"/>
            <a:ext cx="45736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altLang="zh-CN" sz="24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Advisor: Hao Wu, Dianjun Wang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0A34427-DD9A-2648-90E0-096D2FEF2C47}"/>
              </a:ext>
            </a:extLst>
          </p:cNvPr>
          <p:cNvSpPr/>
          <p:nvPr/>
        </p:nvSpPr>
        <p:spPr>
          <a:xfrm>
            <a:off x="5364088" y="611396"/>
            <a:ext cx="23435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Tsinghua High School</a:t>
            </a:r>
            <a:endParaRPr lang="zh-CN" altLang="en-US" b="1" dirty="0">
              <a:solidFill>
                <a:srgbClr val="7E318E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35444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9826" y="-90078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sz="34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Information Entropy</a:t>
            </a:r>
            <a:endParaRPr lang="zh-CN" altLang="en-US" sz="3400" b="1" dirty="0">
              <a:solidFill>
                <a:srgbClr val="7E318E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4381" y="1268760"/>
            <a:ext cx="9144000" cy="1368152"/>
          </a:xfrm>
        </p:spPr>
        <p:txBody>
          <a:bodyPr>
            <a:noAutofit/>
          </a:bodyPr>
          <a:lstStyle/>
          <a:p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What is Information Entropy</a:t>
            </a:r>
          </a:p>
          <a:p>
            <a:pPr marL="0" indent="0">
              <a:buNone/>
            </a:pPr>
            <a:endParaRPr lang="en-US" altLang="zh-CN" sz="2400" b="1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CN" sz="24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Why choosing it</a:t>
            </a:r>
          </a:p>
          <a:p>
            <a:pPr lvl="1"/>
            <a:r>
              <a:rPr lang="en-US" altLang="zh-CN" sz="2000" b="1" dirty="0">
                <a:latin typeface="Times New Roman" pitchFamily="18" charset="0"/>
                <a:cs typeface="Times New Roman" pitchFamily="18" charset="0"/>
              </a:rPr>
              <a:t>Sift out the </a:t>
            </a:r>
            <a:r>
              <a:rPr lang="en-US" altLang="zh-CN" sz="2000" b="1" dirty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most important independent variables</a:t>
            </a:r>
          </a:p>
          <a:p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How to apply it to independent variables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CN" sz="2000" b="1" dirty="0">
                <a:latin typeface="Times New Roman" pitchFamily="18" charset="0"/>
                <a:cs typeface="Times New Roman" pitchFamily="18" charset="0"/>
              </a:rPr>
              <a:t>Based on relationship with Category Convert and Click Rate</a:t>
            </a:r>
          </a:p>
          <a:p>
            <a:pPr lvl="1"/>
            <a:endParaRPr lang="en-US" altLang="zh-CN" sz="2000" b="1" dirty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zh-CN" sz="2000" b="1" dirty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zh-CN" sz="2000" b="1" dirty="0">
              <a:latin typeface="Times New Roman" pitchFamily="18" charset="0"/>
              <a:cs typeface="Times New Roman" pitchFamily="18" charset="0"/>
            </a:endParaRPr>
          </a:p>
          <a:p>
            <a:endParaRPr lang="en-US" altLang="zh-CN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3073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491880" y="1764061"/>
            <a:ext cx="2394915" cy="783332"/>
          </a:xfrm>
          <a:prstGeom prst="rect">
            <a:avLst/>
          </a:prstGeom>
          <a:noFill/>
        </p:spPr>
      </p:pic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0" y="9525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9228163"/>
              </p:ext>
            </p:extLst>
          </p:nvPr>
        </p:nvGraphicFramePr>
        <p:xfrm>
          <a:off x="1782339" y="4365104"/>
          <a:ext cx="6174036" cy="23075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47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28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05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05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734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27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864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4660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80902">
                <a:tc rowSpan="9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ROM(GB)</a:t>
                      </a:r>
                      <a:endParaRPr lang="zh-CN" sz="12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Group number in Category Click Rate</a:t>
                      </a:r>
                      <a:endParaRPr lang="zh-CN" sz="12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sz="12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sz="12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sz="1200" b="1" kern="10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sz="12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sz="1200" b="1" kern="10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Informati</a:t>
                      </a:r>
                      <a:r>
                        <a:rPr lang="en-US" altLang="zh-CN" sz="1200" b="1" kern="100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  <a:r>
                        <a:rPr lang="en-US" sz="1200" b="1" kern="100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 entropy </a:t>
                      </a:r>
                      <a:endParaRPr lang="zh-CN" sz="1200" b="1" kern="100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3709">
                <a:tc vMerge="1"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endParaRPr lang="en-US" sz="1800" kern="100" dirty="0">
                        <a:latin typeface="Times New Roman"/>
                        <a:ea typeface="仿宋_GB2312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sz="12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sz="12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sz="12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sz="1200" b="1" kern="10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sz="1200" b="1" kern="10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sz="12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1.459148</a:t>
                      </a:r>
                      <a:endParaRPr lang="zh-CN" sz="1200" b="1" kern="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3709">
                <a:tc v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n-US" sz="1800" kern="100" dirty="0">
                        <a:latin typeface="Times New Roman"/>
                        <a:ea typeface="仿宋_GB2312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sz="12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sz="12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CN" sz="12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endParaRPr lang="zh-CN" sz="1200" b="1" kern="10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sz="1200" b="1" kern="10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sz="1200" b="1" kern="10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1.89366</a:t>
                      </a:r>
                      <a:endParaRPr lang="zh-CN" sz="1200" b="1" kern="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3709">
                <a:tc v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n-US" sz="1800" kern="100" dirty="0">
                        <a:latin typeface="Times New Roman"/>
                        <a:ea typeface="仿宋_GB2312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CN" sz="12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64</a:t>
                      </a:r>
                      <a:endParaRPr lang="zh-CN" sz="12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38</a:t>
                      </a:r>
                      <a:endParaRPr lang="zh-CN" sz="12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63</a:t>
                      </a:r>
                      <a:endParaRPr lang="zh-CN" sz="12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54</a:t>
                      </a:r>
                      <a:endParaRPr lang="zh-CN" sz="1200" b="1" kern="10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CN" sz="12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2.122787</a:t>
                      </a:r>
                      <a:endParaRPr lang="zh-CN" sz="1200" b="1" kern="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3709">
                <a:tc v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n-US" sz="1800" kern="100" dirty="0">
                        <a:latin typeface="Times New Roman"/>
                        <a:ea typeface="仿宋_GB2312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zh-CN" sz="12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110</a:t>
                      </a:r>
                      <a:endParaRPr lang="zh-CN" sz="12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89</a:t>
                      </a:r>
                      <a:endParaRPr lang="zh-CN" sz="12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132</a:t>
                      </a:r>
                      <a:endParaRPr lang="zh-CN" sz="12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143</a:t>
                      </a:r>
                      <a:endParaRPr lang="zh-CN" sz="12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36</a:t>
                      </a:r>
                      <a:endParaRPr lang="zh-CN" sz="1200" b="1" kern="10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2.205866</a:t>
                      </a:r>
                      <a:endParaRPr lang="zh-CN" sz="1200" b="1" kern="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2957">
                <a:tc v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n-US" sz="1800" kern="100" dirty="0">
                        <a:latin typeface="Times New Roman"/>
                        <a:ea typeface="仿宋_GB2312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</a:t>
                      </a:r>
                      <a:endParaRPr lang="zh-CN" sz="12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64</a:t>
                      </a:r>
                      <a:endParaRPr lang="zh-CN" sz="1200" b="1" kern="10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44</a:t>
                      </a:r>
                      <a:endParaRPr lang="zh-CN" sz="1200" b="1" kern="10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82</a:t>
                      </a:r>
                      <a:endParaRPr lang="zh-CN" sz="12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63</a:t>
                      </a:r>
                      <a:endParaRPr lang="zh-CN" sz="12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29</a:t>
                      </a:r>
                      <a:endParaRPr lang="zh-CN" sz="12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2.242444</a:t>
                      </a:r>
                      <a:endParaRPr lang="zh-CN" sz="1200" b="1" kern="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2957">
                <a:tc v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n-US" sz="1800" kern="100" dirty="0">
                        <a:latin typeface="Times New Roman"/>
                        <a:ea typeface="仿宋_GB2312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64</a:t>
                      </a:r>
                      <a:endParaRPr lang="zh-CN" sz="12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83</a:t>
                      </a:r>
                      <a:endParaRPr lang="zh-CN" sz="1200" b="1" kern="10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38</a:t>
                      </a:r>
                      <a:endParaRPr lang="zh-CN" sz="1200" b="1" kern="10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62</a:t>
                      </a:r>
                      <a:endParaRPr lang="zh-CN" sz="12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49</a:t>
                      </a:r>
                      <a:endParaRPr lang="zh-CN" sz="12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zh-CN" sz="12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2.160525</a:t>
                      </a:r>
                      <a:endParaRPr lang="zh-CN" sz="1200" b="1" kern="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2957">
                <a:tc v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n-US" sz="1800" kern="100" dirty="0">
                        <a:latin typeface="Times New Roman"/>
                        <a:ea typeface="仿宋_GB2312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128</a:t>
                      </a:r>
                      <a:endParaRPr lang="zh-CN" sz="1200" b="1" kern="10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sz="12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sz="1200" b="1" kern="10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sz="1200" b="1" kern="10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sz="12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sz="12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1.931295</a:t>
                      </a:r>
                      <a:endParaRPr lang="zh-CN" sz="1200" b="1" kern="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2957">
                <a:tc v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n-US" sz="1800" kern="100" dirty="0">
                        <a:latin typeface="Times New Roman"/>
                        <a:ea typeface="仿宋_GB2312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256</a:t>
                      </a:r>
                      <a:endParaRPr lang="zh-CN" sz="1200" b="1" kern="10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sz="12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sz="1200" b="1" kern="10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sz="12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sz="12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sz="12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sz="1200" b="1" kern="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61281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-16132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sz="34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Information Entropy</a:t>
            </a:r>
            <a:endParaRPr lang="zh-CN" altLang="en-US" sz="3400" b="1" dirty="0">
              <a:solidFill>
                <a:srgbClr val="7E318E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12599"/>
              </p:ext>
            </p:extLst>
          </p:nvPr>
        </p:nvGraphicFramePr>
        <p:xfrm>
          <a:off x="324543" y="2806248"/>
          <a:ext cx="4103441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17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42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574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459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1" kern="100" dirty="0">
                        <a:latin typeface="Times New Roman" panose="02020603050405020304" pitchFamily="18" charset="0"/>
                        <a:ea typeface="仿宋_GB231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Category Click Rate</a:t>
                      </a:r>
                      <a:endParaRPr lang="zh-CN" sz="16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Category Convert Rate</a:t>
                      </a:r>
                      <a:endParaRPr lang="zh-CN" sz="16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47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itchFamily="18" charset="0"/>
                          <a:cs typeface="Times New Roman" pitchFamily="18" charset="0"/>
                        </a:rPr>
                        <a:t>Global information entropy </a:t>
                      </a:r>
                      <a:endParaRPr lang="zh-CN" sz="1200" b="1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303020" algn="r"/>
                        </a:tabLst>
                      </a:pPr>
                      <a:r>
                        <a:rPr lang="en-US" sz="16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2.200779</a:t>
                      </a:r>
                      <a:endParaRPr lang="zh-CN" sz="16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2.081891</a:t>
                      </a:r>
                      <a:endParaRPr lang="zh-CN" sz="16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3154081"/>
              </p:ext>
            </p:extLst>
          </p:nvPr>
        </p:nvGraphicFramePr>
        <p:xfrm>
          <a:off x="4572000" y="2795592"/>
          <a:ext cx="4232108" cy="8640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8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381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650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712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600" b="1" kern="100" dirty="0">
                        <a:latin typeface="Times New Roman" panose="02020603050405020304" pitchFamily="18" charset="0"/>
                        <a:ea typeface="仿宋_GB231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Sum of the products</a:t>
                      </a:r>
                      <a:endParaRPr lang="zh-CN" sz="16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Information 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Gain</a:t>
                      </a:r>
                      <a:endParaRPr lang="zh-CN" sz="16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96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ROM</a:t>
                      </a:r>
                      <a:endParaRPr lang="zh-CN" sz="16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2.174619842</a:t>
                      </a:r>
                      <a:endParaRPr lang="zh-CN" sz="16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0.026159369</a:t>
                      </a:r>
                      <a:endParaRPr lang="zh-CN" sz="16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031087"/>
              </p:ext>
            </p:extLst>
          </p:nvPr>
        </p:nvGraphicFramePr>
        <p:xfrm>
          <a:off x="323528" y="3789040"/>
          <a:ext cx="4104456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18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25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504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Ranking</a:t>
                      </a:r>
                      <a:r>
                        <a:rPr lang="en-US" altLang="zh-CN" sz="1600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of variables depends on Category Click Rate</a:t>
                      </a:r>
                      <a:endParaRPr lang="zh-CN" altLang="en-US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Information</a:t>
                      </a:r>
                      <a:r>
                        <a:rPr lang="en-US" altLang="zh-CN" b="1" baseline="0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Gain</a:t>
                      </a:r>
                      <a:endParaRPr lang="zh-CN" altLang="en-US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644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Comment Count</a:t>
                      </a:r>
                      <a:endParaRPr lang="zh-CN" sz="18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0.732792417</a:t>
                      </a:r>
                      <a:endParaRPr lang="zh-CN" sz="1800" b="1" kern="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644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Good Comment Count</a:t>
                      </a:r>
                      <a:endParaRPr lang="zh-CN" sz="18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0.680453664</a:t>
                      </a:r>
                      <a:endParaRPr lang="zh-CN" sz="1800" b="1" kern="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644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Search Count</a:t>
                      </a:r>
                      <a:endParaRPr lang="zh-CN" sz="18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0.392386753</a:t>
                      </a:r>
                      <a:endParaRPr lang="zh-CN" sz="1800" b="1" kern="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644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Score</a:t>
                      </a:r>
                      <a:endParaRPr lang="zh-CN" sz="18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0.173242295</a:t>
                      </a:r>
                      <a:endParaRPr lang="zh-CN" sz="1800" b="1" kern="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644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Brand</a:t>
                      </a:r>
                      <a:endParaRPr lang="zh-CN" sz="18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0.124112475</a:t>
                      </a:r>
                      <a:endParaRPr lang="zh-CN" sz="1800" b="1" kern="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644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Is Gallery Featured</a:t>
                      </a:r>
                      <a:endParaRPr lang="zh-CN" sz="18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0.060358001</a:t>
                      </a:r>
                      <a:endParaRPr lang="zh-CN" sz="1800" b="1" kern="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644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Battery Capacity(mAh)</a:t>
                      </a:r>
                      <a:endParaRPr lang="zh-CN" sz="18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0.050232189</a:t>
                      </a:r>
                      <a:endParaRPr lang="zh-CN" sz="1800" b="1" kern="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644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RAM(G)</a:t>
                      </a:r>
                      <a:endParaRPr lang="zh-CN" sz="18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0.031072544</a:t>
                      </a:r>
                      <a:endParaRPr lang="zh-CN" sz="1800" b="1" kern="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3300821"/>
              </p:ext>
            </p:extLst>
          </p:nvPr>
        </p:nvGraphicFramePr>
        <p:xfrm>
          <a:off x="4572000" y="3789040"/>
          <a:ext cx="4232108" cy="29209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12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08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5956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baseline="0" dirty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Ranking of variables depends on Category Convert Rate</a:t>
                      </a:r>
                      <a:endParaRPr lang="zh-CN" altLang="en-US" sz="1600" b="1" kern="1200" baseline="0" dirty="0">
                        <a:solidFill>
                          <a:schemeClr val="lt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Information</a:t>
                      </a:r>
                      <a:r>
                        <a:rPr lang="en-US" altLang="zh-CN" b="1" baseline="0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Gain</a:t>
                      </a:r>
                      <a:endParaRPr lang="zh-CN" altLang="en-US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267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Comment Count</a:t>
                      </a:r>
                      <a:endParaRPr lang="zh-CN" sz="18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0.950131659</a:t>
                      </a:r>
                      <a:endParaRPr lang="zh-CN" sz="1800" b="1" kern="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267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Good Comment Count</a:t>
                      </a:r>
                      <a:endParaRPr lang="zh-CN" sz="18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0.910616696</a:t>
                      </a:r>
                      <a:endParaRPr lang="zh-CN" sz="1800" b="1" kern="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267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Search Count</a:t>
                      </a:r>
                      <a:endParaRPr lang="zh-CN" sz="18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0.631528548</a:t>
                      </a:r>
                      <a:endParaRPr lang="zh-CN" sz="1800" b="1" kern="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267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Score</a:t>
                      </a:r>
                      <a:endParaRPr lang="zh-CN" sz="18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0.288394004</a:t>
                      </a:r>
                      <a:endParaRPr lang="zh-CN" sz="1800" b="1" kern="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267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Brand</a:t>
                      </a:r>
                      <a:endParaRPr lang="zh-CN" sz="18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0.261397755</a:t>
                      </a:r>
                      <a:endParaRPr lang="zh-CN" sz="1800" b="1" kern="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267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Is Gallery Featured</a:t>
                      </a:r>
                      <a:endParaRPr lang="zh-CN" sz="18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0.220147548</a:t>
                      </a:r>
                      <a:endParaRPr lang="zh-CN" sz="1800" b="1" kern="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267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Battery Capacity(mAh)</a:t>
                      </a:r>
                      <a:endParaRPr lang="zh-CN" sz="18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0.102065066</a:t>
                      </a:r>
                      <a:endParaRPr lang="zh-CN" sz="1800" b="1" kern="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267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Highest camera resolution</a:t>
                      </a:r>
                      <a:endParaRPr lang="zh-CN" sz="18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0.067310002</a:t>
                      </a:r>
                      <a:endParaRPr lang="zh-CN" sz="1800" b="1" kern="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331640" y="1956498"/>
            <a:ext cx="7904263" cy="720080"/>
          </a:xfrm>
          <a:prstGeom prst="rect">
            <a:avLst/>
          </a:prstGeom>
          <a:noFill/>
        </p:spPr>
      </p:pic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0" y="9525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6F34597-4622-9B4E-960B-3970BFA8CB8B}"/>
              </a:ext>
            </a:extLst>
          </p:cNvPr>
          <p:cNvSpPr/>
          <p:nvPr/>
        </p:nvSpPr>
        <p:spPr>
          <a:xfrm>
            <a:off x="467544" y="1089656"/>
            <a:ext cx="727280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How to apply it to independent variables</a:t>
            </a:r>
          </a:p>
          <a:p>
            <a:pPr marL="914400" lvl="1" indent="-457200">
              <a:buFont typeface="+mj-lt"/>
              <a:buAutoNum type="arabicPeriod" startAt="2"/>
            </a:pPr>
            <a:r>
              <a:rPr lang="en-US" altLang="zh-CN" sz="2000" b="1" dirty="0">
                <a:latin typeface="Times New Roman" pitchFamily="18" charset="0"/>
                <a:cs typeface="Times New Roman" pitchFamily="18" charset="0"/>
              </a:rPr>
              <a:t>Apply the result to find information gain</a:t>
            </a:r>
          </a:p>
        </p:txBody>
      </p:sp>
    </p:spTree>
    <p:extLst>
      <p:ext uri="{BB962C8B-B14F-4D97-AF65-F5344CB8AC3E}">
        <p14:creationId xmlns:p14="http://schemas.microsoft.com/office/powerpoint/2010/main" val="28244208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2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0453" y="2061677"/>
            <a:ext cx="1742820" cy="1240157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图片 2" descr="3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0258" y="2019297"/>
            <a:ext cx="1445952" cy="1295517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/>
          <p:cNvSpPr txBox="1"/>
          <p:nvPr/>
        </p:nvSpPr>
        <p:spPr>
          <a:xfrm>
            <a:off x="0" y="3815064"/>
            <a:ext cx="8892480" cy="18205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sz="2400" b="1" dirty="0">
                <a:latin typeface="Times New Roman" pitchFamily="18" charset="0"/>
                <a:ea typeface="+mn-ea"/>
                <a:cs typeface="Times New Roman" pitchFamily="18" charset="0"/>
              </a:rPr>
              <a:t>Methods: </a:t>
            </a:r>
          </a:p>
          <a:p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formulas above to </a:t>
            </a:r>
            <a:r>
              <a:rPr lang="en-US" altLang="zh-CN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standardize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</a:t>
            </a:r>
          </a:p>
          <a:p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calculating </a:t>
            </a:r>
            <a:r>
              <a:rPr lang="en-US" altLang="zh-CN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eigenvectors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total contribution rates of PCA. </a:t>
            </a:r>
          </a:p>
          <a:p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first </a:t>
            </a:r>
            <a:r>
              <a:rPr lang="en-US" altLang="zh-CN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 principal components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(whose contribution rate over 80%) were selected.</a:t>
            </a:r>
            <a:endParaRPr lang="zh-CN" alt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23"/>
          <p:cNvSpPr txBox="1"/>
          <p:nvPr/>
        </p:nvSpPr>
        <p:spPr>
          <a:xfrm>
            <a:off x="153449" y="144319"/>
            <a:ext cx="6696744" cy="5632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34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  <a:sym typeface="+mn-lt"/>
              </a:rPr>
              <a:t>Principal Component Analysis</a:t>
            </a:r>
            <a:endParaRPr lang="en-GB" altLang="zh-CN" sz="3400" b="1" dirty="0">
              <a:solidFill>
                <a:srgbClr val="7E318E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  <a:sym typeface="+mn-lt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912874" y="5602054"/>
            <a:ext cx="7690651" cy="1035218"/>
            <a:chOff x="1092399" y="5917590"/>
            <a:chExt cx="8111233" cy="109183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矩形 5"/>
                <p:cNvSpPr/>
                <p:nvPr/>
              </p:nvSpPr>
              <p:spPr>
                <a:xfrm>
                  <a:off x="1236681" y="5917590"/>
                  <a:ext cx="6795941" cy="38953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𝟏</m:t>
                            </m:r>
                          </m:sub>
                        </m:sSub>
                        <m:r>
                          <a:rPr lang="zh-CN" altLang="en-US" b="1">
                            <a:latin typeface="Cambria Math" charset="0"/>
                          </a:rPr>
                          <m:t>=</m:t>
                        </m:r>
                        <m:sSub>
                          <m:sSubPr>
                            <m:ctrlPr>
                              <a:rPr lang="zh-CN" alt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𝟏𝟏</m:t>
                            </m:r>
                          </m:sub>
                        </m:sSub>
                        <m:sSub>
                          <m:sSubPr>
                            <m:ctrlPr>
                              <a:rPr lang="zh-CN" alt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𝟏</m:t>
                            </m:r>
                          </m:sub>
                        </m:sSub>
                        <m:r>
                          <a:rPr lang="zh-CN" altLang="en-US" b="1">
                            <a:latin typeface="Cambria Math" charset="0"/>
                          </a:rPr>
                          <m:t>+</m:t>
                        </m:r>
                        <m:sSub>
                          <m:sSubPr>
                            <m:ctrlPr>
                              <a:rPr lang="zh-CN" alt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𝟐𝟏</m:t>
                            </m:r>
                          </m:sub>
                        </m:sSub>
                        <m:sSub>
                          <m:sSubPr>
                            <m:ctrlPr>
                              <a:rPr lang="zh-CN" alt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𝟐</m:t>
                            </m:r>
                          </m:sub>
                        </m:sSub>
                        <m:r>
                          <a:rPr lang="zh-CN" altLang="en-US" b="1">
                            <a:latin typeface="Cambria Math" charset="0"/>
                          </a:rPr>
                          <m:t>+</m:t>
                        </m:r>
                        <m:sSub>
                          <m:sSubPr>
                            <m:ctrlPr>
                              <a:rPr lang="zh-CN" alt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𝟑𝟏</m:t>
                            </m:r>
                          </m:sub>
                        </m:sSub>
                        <m:sSub>
                          <m:sSubPr>
                            <m:ctrlPr>
                              <a:rPr lang="zh-CN" alt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𝟑</m:t>
                            </m:r>
                          </m:sub>
                        </m:sSub>
                        <m:r>
                          <a:rPr lang="zh-CN" altLang="en-US" b="1">
                            <a:latin typeface="Cambria Math" charset="0"/>
                          </a:rPr>
                          <m:t>+</m:t>
                        </m:r>
                        <m:sSub>
                          <m:sSubPr>
                            <m:ctrlPr>
                              <a:rPr lang="zh-CN" alt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𝟒𝟏</m:t>
                            </m:r>
                          </m:sub>
                        </m:sSub>
                        <m:sSub>
                          <m:sSubPr>
                            <m:ctrlPr>
                              <a:rPr lang="zh-CN" alt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𝟒</m:t>
                            </m:r>
                          </m:sub>
                        </m:sSub>
                        <m:r>
                          <a:rPr lang="zh-CN" altLang="en-US" b="1">
                            <a:latin typeface="Cambria Math" charset="0"/>
                          </a:rPr>
                          <m:t>+</m:t>
                        </m:r>
                        <m:sSub>
                          <m:sSubPr>
                            <m:ctrlPr>
                              <a:rPr lang="zh-CN" alt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𝟓𝟏</m:t>
                            </m:r>
                          </m:sub>
                        </m:sSub>
                        <m:sSub>
                          <m:sSubPr>
                            <m:ctrlPr>
                              <a:rPr lang="zh-CN" alt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𝟓</m:t>
                            </m:r>
                          </m:sub>
                        </m:sSub>
                        <m:r>
                          <a:rPr lang="zh-CN" altLang="en-US" b="1">
                            <a:latin typeface="Cambria Math" charset="0"/>
                          </a:rPr>
                          <m:t>+…+</m:t>
                        </m:r>
                        <m:sSub>
                          <m:sSubPr>
                            <m:ctrlPr>
                              <a:rPr lang="zh-CN" alt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𝟐𝟔</m:t>
                            </m:r>
                            <m:r>
                              <a:rPr lang="zh-CN" altLang="en-US" b="1">
                                <a:latin typeface="Cambria Math" charset="0"/>
                              </a:rPr>
                              <m:t> </m:t>
                            </m:r>
                            <m:r>
                              <a:rPr lang="zh-CN" altLang="en-US" b="1">
                                <a:latin typeface="Cambria Math" charset="0"/>
                              </a:rPr>
                              <m:t>𝟏</m:t>
                            </m:r>
                          </m:sub>
                        </m:sSub>
                        <m:sSub>
                          <m:sSubPr>
                            <m:ctrlPr>
                              <a:rPr lang="zh-CN" alt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𝟐𝟔</m:t>
                            </m:r>
                          </m:sub>
                        </m:sSub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6" name="矩形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36681" y="5917590"/>
                  <a:ext cx="6795941" cy="38953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矩形 6"/>
                <p:cNvSpPr/>
                <p:nvPr/>
              </p:nvSpPr>
              <p:spPr>
                <a:xfrm>
                  <a:off x="1236681" y="6193506"/>
                  <a:ext cx="6795941" cy="38953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𝟐</m:t>
                            </m:r>
                          </m:sub>
                        </m:sSub>
                        <m:r>
                          <a:rPr lang="zh-CN" altLang="en-US" b="1">
                            <a:latin typeface="Cambria Math" charset="0"/>
                          </a:rPr>
                          <m:t>=</m:t>
                        </m:r>
                        <m:sSub>
                          <m:sSubPr>
                            <m:ctrlPr>
                              <a:rPr lang="zh-CN" alt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𝟏𝟐</m:t>
                            </m:r>
                          </m:sub>
                        </m:sSub>
                        <m:sSub>
                          <m:sSubPr>
                            <m:ctrlPr>
                              <a:rPr lang="zh-CN" alt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𝟏</m:t>
                            </m:r>
                          </m:sub>
                        </m:sSub>
                        <m:r>
                          <a:rPr lang="zh-CN" altLang="en-US" b="1">
                            <a:latin typeface="Cambria Math" charset="0"/>
                          </a:rPr>
                          <m:t>+</m:t>
                        </m:r>
                        <m:sSub>
                          <m:sSubPr>
                            <m:ctrlPr>
                              <a:rPr lang="zh-CN" alt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𝟐𝟐</m:t>
                            </m:r>
                          </m:sub>
                        </m:sSub>
                        <m:sSub>
                          <m:sSubPr>
                            <m:ctrlPr>
                              <a:rPr lang="zh-CN" alt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𝟐</m:t>
                            </m:r>
                          </m:sub>
                        </m:sSub>
                        <m:r>
                          <a:rPr lang="zh-CN" altLang="en-US" b="1">
                            <a:latin typeface="Cambria Math" charset="0"/>
                          </a:rPr>
                          <m:t>+</m:t>
                        </m:r>
                        <m:sSub>
                          <m:sSubPr>
                            <m:ctrlPr>
                              <a:rPr lang="zh-CN" alt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𝟑𝟐</m:t>
                            </m:r>
                          </m:sub>
                        </m:sSub>
                        <m:sSub>
                          <m:sSubPr>
                            <m:ctrlPr>
                              <a:rPr lang="zh-CN" alt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𝟑</m:t>
                            </m:r>
                          </m:sub>
                        </m:sSub>
                        <m:r>
                          <a:rPr lang="zh-CN" altLang="en-US" b="1">
                            <a:latin typeface="Cambria Math" charset="0"/>
                          </a:rPr>
                          <m:t>+</m:t>
                        </m:r>
                        <m:sSub>
                          <m:sSubPr>
                            <m:ctrlPr>
                              <a:rPr lang="zh-CN" alt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𝟒𝟐</m:t>
                            </m:r>
                          </m:sub>
                        </m:sSub>
                        <m:sSub>
                          <m:sSubPr>
                            <m:ctrlPr>
                              <a:rPr lang="zh-CN" alt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𝟒</m:t>
                            </m:r>
                          </m:sub>
                        </m:sSub>
                        <m:r>
                          <a:rPr lang="zh-CN" altLang="en-US" b="1">
                            <a:latin typeface="Cambria Math" charset="0"/>
                          </a:rPr>
                          <m:t>+</m:t>
                        </m:r>
                        <m:sSub>
                          <m:sSubPr>
                            <m:ctrlPr>
                              <a:rPr lang="zh-CN" alt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𝟓𝟐</m:t>
                            </m:r>
                          </m:sub>
                        </m:sSub>
                        <m:sSub>
                          <m:sSubPr>
                            <m:ctrlPr>
                              <a:rPr lang="zh-CN" alt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𝟓</m:t>
                            </m:r>
                          </m:sub>
                        </m:sSub>
                        <m:r>
                          <a:rPr lang="zh-CN" altLang="en-US" b="1">
                            <a:latin typeface="Cambria Math" charset="0"/>
                          </a:rPr>
                          <m:t>+…+</m:t>
                        </m:r>
                        <m:sSub>
                          <m:sSubPr>
                            <m:ctrlPr>
                              <a:rPr lang="zh-CN" alt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𝟐𝟔</m:t>
                            </m:r>
                            <m:r>
                              <a:rPr lang="zh-CN" altLang="en-US" b="1">
                                <a:latin typeface="Cambria Math" charset="0"/>
                              </a:rPr>
                              <m:t> </m:t>
                            </m:r>
                            <m:r>
                              <a:rPr lang="zh-CN" altLang="en-US" b="1">
                                <a:latin typeface="Cambria Math" charset="0"/>
                              </a:rPr>
                              <m:t>𝟐</m:t>
                            </m:r>
                          </m:sub>
                        </m:sSub>
                        <m:sSub>
                          <m:sSubPr>
                            <m:ctrlPr>
                              <a:rPr lang="zh-CN" alt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𝟐𝟔</m:t>
                            </m:r>
                          </m:sub>
                        </m:sSub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7" name="矩形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36681" y="6193506"/>
                  <a:ext cx="6795941" cy="38953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矩形 7"/>
                <p:cNvSpPr/>
                <p:nvPr/>
              </p:nvSpPr>
              <p:spPr>
                <a:xfrm>
                  <a:off x="4555358" y="6420732"/>
                  <a:ext cx="417933" cy="35706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1600" b="1">
                            <a:latin typeface="Cambria Math" charset="0"/>
                          </a:rPr>
                          <m:t>…</m:t>
                        </m:r>
                      </m:oMath>
                    </m:oMathPara>
                  </a14:m>
                  <a:endParaRPr lang="zh-CN" altLang="en-US" sz="1600" b="1" dirty="0"/>
                </a:p>
              </p:txBody>
            </p:sp>
          </mc:Choice>
          <mc:Fallback xmlns="">
            <p:sp>
              <p:nvSpPr>
                <p:cNvPr id="8" name="矩形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55358" y="6420732"/>
                  <a:ext cx="417933" cy="35706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矩形 8"/>
                <p:cNvSpPr/>
                <p:nvPr/>
              </p:nvSpPr>
              <p:spPr>
                <a:xfrm>
                  <a:off x="1092399" y="6619891"/>
                  <a:ext cx="8111233" cy="38953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𝟏𝟒</m:t>
                            </m:r>
                          </m:sub>
                        </m:sSub>
                        <m:r>
                          <a:rPr lang="zh-CN" altLang="en-US" b="1">
                            <a:latin typeface="Cambria Math" charset="0"/>
                          </a:rPr>
                          <m:t>=</m:t>
                        </m:r>
                        <m:sSub>
                          <m:sSubPr>
                            <m:ctrlPr>
                              <a:rPr lang="zh-CN" alt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𝟏</m:t>
                            </m:r>
                            <m:r>
                              <a:rPr lang="zh-CN" altLang="en-US" b="1">
                                <a:latin typeface="Cambria Math" charset="0"/>
                              </a:rPr>
                              <m:t> </m:t>
                            </m:r>
                            <m:r>
                              <a:rPr lang="zh-CN" altLang="en-US" b="1">
                                <a:latin typeface="Cambria Math" charset="0"/>
                              </a:rPr>
                              <m:t>𝟏𝟒</m:t>
                            </m:r>
                          </m:sub>
                        </m:sSub>
                        <m:sSub>
                          <m:sSubPr>
                            <m:ctrlPr>
                              <a:rPr lang="zh-CN" alt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𝟏</m:t>
                            </m:r>
                          </m:sub>
                        </m:sSub>
                        <m:r>
                          <a:rPr lang="zh-CN" altLang="en-US" b="1">
                            <a:latin typeface="Cambria Math" charset="0"/>
                          </a:rPr>
                          <m:t>+</m:t>
                        </m:r>
                        <m:sSub>
                          <m:sSubPr>
                            <m:ctrlPr>
                              <a:rPr lang="zh-CN" alt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𝟐</m:t>
                            </m:r>
                            <m:r>
                              <a:rPr lang="zh-CN" altLang="en-US" b="1">
                                <a:latin typeface="Cambria Math" charset="0"/>
                              </a:rPr>
                              <m:t> </m:t>
                            </m:r>
                            <m:r>
                              <a:rPr lang="zh-CN" altLang="en-US" b="1">
                                <a:latin typeface="Cambria Math" charset="0"/>
                              </a:rPr>
                              <m:t>𝟏𝟒</m:t>
                            </m:r>
                          </m:sub>
                        </m:sSub>
                        <m:sSub>
                          <m:sSubPr>
                            <m:ctrlPr>
                              <a:rPr lang="zh-CN" alt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𝟐</m:t>
                            </m:r>
                          </m:sub>
                        </m:sSub>
                        <m:r>
                          <a:rPr lang="zh-CN" altLang="en-US" b="1">
                            <a:latin typeface="Cambria Math" charset="0"/>
                          </a:rPr>
                          <m:t>+</m:t>
                        </m:r>
                        <m:sSub>
                          <m:sSubPr>
                            <m:ctrlPr>
                              <a:rPr lang="zh-CN" alt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𝟑</m:t>
                            </m:r>
                            <m:r>
                              <a:rPr lang="zh-CN" altLang="en-US" b="1">
                                <a:latin typeface="Cambria Math" charset="0"/>
                              </a:rPr>
                              <m:t> </m:t>
                            </m:r>
                            <m:r>
                              <a:rPr lang="zh-CN" altLang="en-US" b="1">
                                <a:latin typeface="Cambria Math" charset="0"/>
                              </a:rPr>
                              <m:t>𝟏𝟒</m:t>
                            </m:r>
                          </m:sub>
                        </m:sSub>
                        <m:sSub>
                          <m:sSubPr>
                            <m:ctrlPr>
                              <a:rPr lang="zh-CN" alt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𝟑</m:t>
                            </m:r>
                          </m:sub>
                        </m:sSub>
                        <m:r>
                          <a:rPr lang="zh-CN" altLang="en-US" b="1">
                            <a:latin typeface="Cambria Math" charset="0"/>
                          </a:rPr>
                          <m:t>+</m:t>
                        </m:r>
                        <m:sSub>
                          <m:sSubPr>
                            <m:ctrlPr>
                              <a:rPr lang="zh-CN" alt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𝟒</m:t>
                            </m:r>
                            <m:r>
                              <a:rPr lang="zh-CN" altLang="en-US" b="1">
                                <a:latin typeface="Cambria Math" charset="0"/>
                              </a:rPr>
                              <m:t> </m:t>
                            </m:r>
                            <m:r>
                              <a:rPr lang="zh-CN" altLang="en-US" b="1">
                                <a:latin typeface="Cambria Math" charset="0"/>
                              </a:rPr>
                              <m:t>𝟏𝟒</m:t>
                            </m:r>
                          </m:sub>
                        </m:sSub>
                        <m:sSub>
                          <m:sSubPr>
                            <m:ctrlPr>
                              <a:rPr lang="zh-CN" alt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𝟒</m:t>
                            </m:r>
                          </m:sub>
                        </m:sSub>
                        <m:r>
                          <a:rPr lang="zh-CN" altLang="en-US" b="1">
                            <a:latin typeface="Cambria Math" charset="0"/>
                          </a:rPr>
                          <m:t>+</m:t>
                        </m:r>
                        <m:sSub>
                          <m:sSubPr>
                            <m:ctrlPr>
                              <a:rPr lang="zh-CN" alt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𝟓</m:t>
                            </m:r>
                            <m:r>
                              <a:rPr lang="zh-CN" altLang="en-US" b="1">
                                <a:latin typeface="Cambria Math" charset="0"/>
                              </a:rPr>
                              <m:t> </m:t>
                            </m:r>
                            <m:r>
                              <a:rPr lang="zh-CN" altLang="en-US" b="1">
                                <a:latin typeface="Cambria Math" charset="0"/>
                              </a:rPr>
                              <m:t>𝟏𝟒</m:t>
                            </m:r>
                          </m:sub>
                        </m:sSub>
                        <m:sSub>
                          <m:sSubPr>
                            <m:ctrlPr>
                              <a:rPr lang="zh-CN" alt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𝟓</m:t>
                            </m:r>
                          </m:sub>
                        </m:sSub>
                        <m:r>
                          <a:rPr lang="zh-CN" altLang="en-US" b="1">
                            <a:latin typeface="Cambria Math" charset="0"/>
                          </a:rPr>
                          <m:t>+…+</m:t>
                        </m:r>
                        <m:sSub>
                          <m:sSubPr>
                            <m:ctrlPr>
                              <a:rPr lang="zh-CN" alt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𝟐𝟔</m:t>
                            </m:r>
                            <m:r>
                              <a:rPr lang="zh-CN" altLang="en-US" b="1">
                                <a:latin typeface="Cambria Math" charset="0"/>
                              </a:rPr>
                              <m:t> </m:t>
                            </m:r>
                            <m:r>
                              <a:rPr lang="zh-CN" altLang="en-US" b="1">
                                <a:latin typeface="Cambria Math" charset="0"/>
                              </a:rPr>
                              <m:t>𝟏𝟒</m:t>
                            </m:r>
                          </m:sub>
                        </m:sSub>
                        <m:sSub>
                          <m:sSubPr>
                            <m:ctrlPr>
                              <a:rPr lang="zh-CN" alt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𝟐𝟔</m:t>
                            </m:r>
                          </m:sub>
                        </m:sSub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9" name="矩形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2399" y="6619891"/>
                  <a:ext cx="8111233" cy="389530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15" name="Picture 1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925329" y="3493602"/>
            <a:ext cx="1742820" cy="634884"/>
          </a:xfrm>
          <a:prstGeom prst="rect">
            <a:avLst/>
          </a:prstGeom>
          <a:noFill/>
        </p:spPr>
      </p:pic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896185" y="3252597"/>
            <a:ext cx="4091989" cy="909491"/>
          </a:xfrm>
          <a:prstGeom prst="rect">
            <a:avLst/>
          </a:prstGeom>
          <a:noFill/>
        </p:spPr>
      </p:pic>
      <p:sp>
        <p:nvSpPr>
          <p:cNvPr id="17" name="TextBox 1"/>
          <p:cNvSpPr txBox="1"/>
          <p:nvPr/>
        </p:nvSpPr>
        <p:spPr>
          <a:xfrm>
            <a:off x="1066" y="999774"/>
            <a:ext cx="9142934" cy="1162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sz="2400" b="1" dirty="0">
                <a:latin typeface="Times New Roman" pitchFamily="18" charset="0"/>
                <a:ea typeface="+mn-ea"/>
                <a:cs typeface="Times New Roman" pitchFamily="18" charset="0"/>
              </a:rPr>
              <a:t>Purpose: 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altLang="zh-CN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Reduces parameters 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retains the original data information as much as possible.</a:t>
            </a:r>
            <a:endParaRPr lang="zh-CN" alt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34568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直接连接符 3084"/>
          <p:cNvSpPr>
            <a:spLocks noChangeShapeType="1"/>
          </p:cNvSpPr>
          <p:nvPr/>
        </p:nvSpPr>
        <p:spPr bwMode="auto">
          <a:xfrm>
            <a:off x="5274308" y="3368692"/>
            <a:ext cx="0" cy="768159"/>
          </a:xfrm>
          <a:prstGeom prst="line">
            <a:avLst/>
          </a:prstGeom>
          <a:noFill/>
          <a:ln w="635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530" b="1">
              <a:solidFill>
                <a:schemeClr val="bg1">
                  <a:lumMod val="65000"/>
                </a:schemeClr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文本框 3080">
            <a:extLst>
              <a:ext uri="{FF2B5EF4-FFF2-40B4-BE49-F238E27FC236}">
                <a16:creationId xmlns:a16="http://schemas.microsoft.com/office/drawing/2014/main" id="{310877AD-CF9B-CF4D-BE46-B05D4E8423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9592" y="2295738"/>
            <a:ext cx="1669640" cy="1323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7998" b="1" dirty="0">
                <a:solidFill>
                  <a:schemeClr val="bg2">
                    <a:lumMod val="75000"/>
                  </a:schemeClr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04</a:t>
            </a:r>
          </a:p>
        </p:txBody>
      </p:sp>
      <p:sp>
        <p:nvSpPr>
          <p:cNvPr id="10" name="矩形 10">
            <a:extLst>
              <a:ext uri="{FF2B5EF4-FFF2-40B4-BE49-F238E27FC236}">
                <a16:creationId xmlns:a16="http://schemas.microsoft.com/office/drawing/2014/main" id="{5DAB3630-76FD-A64D-B9AC-0EC0FAEC93F2}"/>
              </a:ext>
            </a:extLst>
          </p:cNvPr>
          <p:cNvSpPr/>
          <p:nvPr/>
        </p:nvSpPr>
        <p:spPr>
          <a:xfrm>
            <a:off x="3059832" y="2420888"/>
            <a:ext cx="5328592" cy="6123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34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Modeling</a:t>
            </a:r>
            <a:endParaRPr lang="zh-CN" altLang="en-US" sz="3400" b="1" dirty="0">
              <a:solidFill>
                <a:srgbClr val="7E318E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11" name="TextBox 7">
            <a:extLst>
              <a:ext uri="{FF2B5EF4-FFF2-40B4-BE49-F238E27FC236}">
                <a16:creationId xmlns:a16="http://schemas.microsoft.com/office/drawing/2014/main" id="{F45F8265-E128-E24D-A025-3C32FA9BC458}"/>
              </a:ext>
            </a:extLst>
          </p:cNvPr>
          <p:cNvSpPr txBox="1"/>
          <p:nvPr/>
        </p:nvSpPr>
        <p:spPr>
          <a:xfrm>
            <a:off x="3059832" y="3211728"/>
            <a:ext cx="6268151" cy="434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9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Qualitative conclusion and in-depth analysis</a:t>
            </a:r>
            <a:endParaRPr lang="zh-CN" altLang="en-US" sz="1900" b="1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59447AD-D2D1-8346-93B1-D6A476C1832A}"/>
              </a:ext>
            </a:extLst>
          </p:cNvPr>
          <p:cNvSpPr/>
          <p:nvPr/>
        </p:nvSpPr>
        <p:spPr>
          <a:xfrm>
            <a:off x="5436096" y="620688"/>
            <a:ext cx="23435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Tsinghua High School</a:t>
            </a:r>
            <a:endParaRPr lang="zh-CN" altLang="en-US" b="1" dirty="0">
              <a:solidFill>
                <a:srgbClr val="7E318E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97626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3"/>
          <p:cNvSpPr txBox="1"/>
          <p:nvPr/>
        </p:nvSpPr>
        <p:spPr>
          <a:xfrm>
            <a:off x="81796" y="5888058"/>
            <a:ext cx="3481987" cy="5632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b="1">
                <a:solidFill>
                  <a:srgbClr val="C64899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</a:lstStyle>
          <a:p>
            <a:r>
              <a:rPr lang="en-US" altLang="zh-CN" sz="3400" dirty="0">
                <a:solidFill>
                  <a:srgbClr val="7E318E"/>
                </a:solidFill>
                <a:ea typeface="黑体" panose="02010609060101010101" pitchFamily="2" charset="-122"/>
              </a:rPr>
              <a:t>KNN Algorithm</a:t>
            </a:r>
            <a:endParaRPr lang="zh-CN" altLang="zh-CN" sz="3400" dirty="0">
              <a:solidFill>
                <a:srgbClr val="7E318E"/>
              </a:solidFill>
              <a:ea typeface="黑体" panose="02010609060101010101" pitchFamily="2" charset="-122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/>
          </p:nvPr>
        </p:nvGraphicFramePr>
        <p:xfrm>
          <a:off x="3768241" y="5905257"/>
          <a:ext cx="4444600" cy="6754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9" r:id="rId3" imgW="4866132" imgH="733044" progId="">
                  <p:embed/>
                </p:oleObj>
              </mc:Choice>
              <mc:Fallback>
                <p:oleObj r:id="rId3" imgW="4866132" imgH="733044" progId="">
                  <p:embed/>
                  <p:pic>
                    <p:nvPicPr>
                      <p:cNvPr id="4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68241" y="5905257"/>
                        <a:ext cx="4444600" cy="67540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23"/>
          <p:cNvSpPr txBox="1"/>
          <p:nvPr/>
        </p:nvSpPr>
        <p:spPr>
          <a:xfrm>
            <a:off x="65292" y="5134671"/>
            <a:ext cx="4362691" cy="5632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sz="34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Losgistic Regression</a:t>
            </a:r>
            <a:endParaRPr lang="zh-CN" altLang="zh-CN" sz="3400" b="1" dirty="0">
              <a:solidFill>
                <a:srgbClr val="7E318E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3772126"/>
              </p:ext>
            </p:extLst>
          </p:nvPr>
        </p:nvGraphicFramePr>
        <p:xfrm>
          <a:off x="4517411" y="5059992"/>
          <a:ext cx="4267452" cy="701040"/>
        </p:xfrm>
        <a:graphic>
          <a:graphicData uri="http://schemas.openxmlformats.org/drawingml/2006/table">
            <a:tbl>
              <a:tblPr firstRow="1" firstCol="1" bandRow="1">
                <a:tableStyleId>{69012ECD-51FC-41F1-AA8D-1B2483CD663E}</a:tableStyleId>
              </a:tblPr>
              <a:tblGrid>
                <a:gridCol w="1961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56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679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3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Click Rate</a:t>
                      </a:r>
                      <a:endParaRPr lang="zh-CN" sz="23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024" marR="65024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3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Convert Rate</a:t>
                      </a:r>
                      <a:endParaRPr lang="zh-CN" sz="23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024" marR="65024" marT="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79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300" b="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0.115124</a:t>
                      </a:r>
                      <a:endParaRPr lang="zh-CN" sz="2300" b="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024" marR="65024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3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0.162528</a:t>
                      </a:r>
                      <a:endParaRPr lang="zh-CN" sz="23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024" marR="65024" marT="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TextBox 23"/>
          <p:cNvSpPr txBox="1"/>
          <p:nvPr/>
        </p:nvSpPr>
        <p:spPr>
          <a:xfrm>
            <a:off x="65293" y="1083489"/>
            <a:ext cx="7405895" cy="5632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sz="34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Weight Determination Technique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1238785" y="1704940"/>
            <a:ext cx="6724210" cy="1993656"/>
            <a:chOff x="1599329" y="1791063"/>
            <a:chExt cx="7091940" cy="2617844"/>
          </a:xfrm>
        </p:grpSpPr>
        <p:grpSp>
          <p:nvGrpSpPr>
            <p:cNvPr id="11" name="Group 36"/>
            <p:cNvGrpSpPr>
              <a:grpSpLocks/>
            </p:cNvGrpSpPr>
            <p:nvPr/>
          </p:nvGrpSpPr>
          <p:grpSpPr bwMode="auto">
            <a:xfrm>
              <a:off x="5125310" y="1922174"/>
              <a:ext cx="2883117" cy="366646"/>
              <a:chOff x="2016" y="3264"/>
              <a:chExt cx="2592" cy="528"/>
            </a:xfrm>
          </p:grpSpPr>
          <p:sp>
            <p:nvSpPr>
              <p:cNvPr id="39" name="Rectangle 10"/>
              <p:cNvSpPr>
                <a:spLocks noChangeArrowheads="1"/>
              </p:cNvSpPr>
              <p:nvPr/>
            </p:nvSpPr>
            <p:spPr bwMode="auto">
              <a:xfrm>
                <a:off x="2976" y="3264"/>
                <a:ext cx="576" cy="528"/>
              </a:xfrm>
              <a:prstGeom prst="rect">
                <a:avLst/>
              </a:prstGeom>
              <a:solidFill>
                <a:srgbClr val="00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200" b="1" dirty="0">
                    <a:solidFill>
                      <a:srgbClr val="000000"/>
                    </a:solidFill>
                  </a:rPr>
                  <a:t>P</a:t>
                </a:r>
                <a:r>
                  <a:rPr lang="en-US" altLang="zh-CN" sz="2200" b="1" baseline="-25000" dirty="0">
                    <a:solidFill>
                      <a:srgbClr val="000000"/>
                    </a:solidFill>
                  </a:rPr>
                  <a:t>2</a:t>
                </a:r>
              </a:p>
            </p:txBody>
          </p:sp>
          <p:sp>
            <p:nvSpPr>
              <p:cNvPr id="40" name="Rectangle 11"/>
              <p:cNvSpPr>
                <a:spLocks noChangeArrowheads="1"/>
              </p:cNvSpPr>
              <p:nvPr/>
            </p:nvSpPr>
            <p:spPr bwMode="auto">
              <a:xfrm>
                <a:off x="2016" y="3264"/>
                <a:ext cx="624" cy="528"/>
              </a:xfrm>
              <a:prstGeom prst="rect">
                <a:avLst/>
              </a:prstGeom>
              <a:solidFill>
                <a:srgbClr val="00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200" b="1" dirty="0">
                    <a:solidFill>
                      <a:srgbClr val="000000"/>
                    </a:solidFill>
                  </a:rPr>
                  <a:t>P</a:t>
                </a:r>
                <a:r>
                  <a:rPr lang="en-US" altLang="zh-CN" sz="2200" b="1" baseline="-25000" dirty="0">
                    <a:solidFill>
                      <a:srgbClr val="000000"/>
                    </a:solidFill>
                  </a:rPr>
                  <a:t>1</a:t>
                </a:r>
              </a:p>
            </p:txBody>
          </p:sp>
          <p:sp>
            <p:nvSpPr>
              <p:cNvPr id="41" name="Rectangle 12"/>
              <p:cNvSpPr>
                <a:spLocks noChangeArrowheads="1"/>
              </p:cNvSpPr>
              <p:nvPr/>
            </p:nvSpPr>
            <p:spPr bwMode="auto">
              <a:xfrm>
                <a:off x="3978" y="3264"/>
                <a:ext cx="630" cy="528"/>
              </a:xfrm>
              <a:prstGeom prst="rect">
                <a:avLst/>
              </a:prstGeom>
              <a:solidFill>
                <a:srgbClr val="00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200" b="1" dirty="0">
                    <a:solidFill>
                      <a:srgbClr val="000000"/>
                    </a:solidFill>
                  </a:rPr>
                  <a:t>P</a:t>
                </a:r>
                <a:r>
                  <a:rPr lang="en-US" altLang="zh-CN" sz="2200" b="1" baseline="-25000" dirty="0">
                    <a:solidFill>
                      <a:srgbClr val="000000"/>
                    </a:solidFill>
                  </a:rPr>
                  <a:t>3</a:t>
                </a:r>
                <a:endParaRPr lang="en-US" altLang="zh-CN" sz="2200" b="1" dirty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12" name="Text Box 13"/>
            <p:cNvSpPr txBox="1">
              <a:spLocks noChangeArrowheads="1"/>
            </p:cNvSpPr>
            <p:nvPr/>
          </p:nvSpPr>
          <p:spPr bwMode="auto">
            <a:xfrm>
              <a:off x="1599329" y="3398564"/>
              <a:ext cx="2649112" cy="1010343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200" b="1" dirty="0">
                  <a:solidFill>
                    <a:srgbClr val="000000"/>
                  </a:solidFill>
                </a:rPr>
                <a:t>Scheme Layer(Click Rate)</a:t>
              </a:r>
              <a:endParaRPr lang="zh-CN" altLang="en-US" sz="2200" b="1" dirty="0">
                <a:solidFill>
                  <a:srgbClr val="000000"/>
                </a:solidFill>
              </a:endParaRPr>
            </a:p>
          </p:txBody>
        </p:sp>
        <p:sp>
          <p:nvSpPr>
            <p:cNvPr id="13" name="Text Box 14"/>
            <p:cNvSpPr txBox="1">
              <a:spLocks noChangeArrowheads="1"/>
            </p:cNvSpPr>
            <p:nvPr/>
          </p:nvSpPr>
          <p:spPr bwMode="auto">
            <a:xfrm>
              <a:off x="1673709" y="1791063"/>
              <a:ext cx="2565332" cy="1010343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200" b="1" dirty="0">
                  <a:solidFill>
                    <a:srgbClr val="000000"/>
                  </a:solidFill>
                </a:rPr>
                <a:t>Target Layer (RAM)</a:t>
              </a:r>
              <a:endParaRPr lang="zh-CN" altLang="en-US" sz="2200" b="1" dirty="0">
                <a:solidFill>
                  <a:srgbClr val="000000"/>
                </a:solidFill>
              </a:endParaRPr>
            </a:p>
          </p:txBody>
        </p:sp>
        <p:grpSp>
          <p:nvGrpSpPr>
            <p:cNvPr id="14" name="组合 2"/>
            <p:cNvGrpSpPr/>
            <p:nvPr/>
          </p:nvGrpSpPr>
          <p:grpSpPr>
            <a:xfrm>
              <a:off x="4498421" y="3719721"/>
              <a:ext cx="4192848" cy="394180"/>
              <a:chOff x="3659188" y="3751815"/>
              <a:chExt cx="6235700" cy="901148"/>
            </a:xfrm>
          </p:grpSpPr>
          <p:sp>
            <p:nvSpPr>
              <p:cNvPr id="34" name="Rectangle 5"/>
              <p:cNvSpPr>
                <a:spLocks noChangeArrowheads="1"/>
              </p:cNvSpPr>
              <p:nvPr/>
            </p:nvSpPr>
            <p:spPr bwMode="auto">
              <a:xfrm>
                <a:off x="6309361" y="3751815"/>
                <a:ext cx="857409" cy="826052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200" b="1" dirty="0">
                    <a:solidFill>
                      <a:srgbClr val="000000"/>
                    </a:solidFill>
                  </a:rPr>
                  <a:t>C</a:t>
                </a:r>
                <a:r>
                  <a:rPr lang="en-US" altLang="zh-CN" sz="2200" b="1" baseline="-25000" dirty="0">
                    <a:solidFill>
                      <a:srgbClr val="000000"/>
                    </a:solidFill>
                  </a:rPr>
                  <a:t>3</a:t>
                </a:r>
                <a:endParaRPr lang="en-US" altLang="zh-CN" sz="2200" b="1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5" name="Rectangle 6"/>
              <p:cNvSpPr>
                <a:spLocks noChangeArrowheads="1"/>
              </p:cNvSpPr>
              <p:nvPr/>
            </p:nvSpPr>
            <p:spPr bwMode="auto">
              <a:xfrm>
                <a:off x="3659188" y="3751815"/>
                <a:ext cx="857409" cy="750957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200" b="1" dirty="0">
                    <a:solidFill>
                      <a:srgbClr val="000000"/>
                    </a:solidFill>
                  </a:rPr>
                  <a:t>C</a:t>
                </a:r>
                <a:r>
                  <a:rPr lang="en-US" altLang="zh-CN" sz="2200" b="1" baseline="-25000" dirty="0">
                    <a:solidFill>
                      <a:srgbClr val="000000"/>
                    </a:solidFill>
                  </a:rPr>
                  <a:t>1</a:t>
                </a:r>
              </a:p>
            </p:txBody>
          </p:sp>
          <p:sp>
            <p:nvSpPr>
              <p:cNvPr id="36" name="Rectangle 7"/>
              <p:cNvSpPr>
                <a:spLocks noChangeArrowheads="1"/>
              </p:cNvSpPr>
              <p:nvPr/>
            </p:nvSpPr>
            <p:spPr bwMode="auto">
              <a:xfrm>
                <a:off x="4906328" y="3751815"/>
                <a:ext cx="935355" cy="826052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200" b="1" dirty="0">
                    <a:solidFill>
                      <a:srgbClr val="000000"/>
                    </a:solidFill>
                  </a:rPr>
                  <a:t>C</a:t>
                </a:r>
                <a:r>
                  <a:rPr lang="en-US" altLang="zh-CN" sz="2200" b="1" baseline="-25000" dirty="0">
                    <a:solidFill>
                      <a:srgbClr val="000000"/>
                    </a:solidFill>
                  </a:rPr>
                  <a:t>2</a:t>
                </a:r>
              </a:p>
            </p:txBody>
          </p:sp>
          <p:sp>
            <p:nvSpPr>
              <p:cNvPr id="37" name="Rectangle 8"/>
              <p:cNvSpPr>
                <a:spLocks noChangeArrowheads="1"/>
              </p:cNvSpPr>
              <p:nvPr/>
            </p:nvSpPr>
            <p:spPr bwMode="auto">
              <a:xfrm>
                <a:off x="7634447" y="3751815"/>
                <a:ext cx="857409" cy="901148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200" b="1" dirty="0">
                    <a:solidFill>
                      <a:srgbClr val="000000"/>
                    </a:solidFill>
                  </a:rPr>
                  <a:t>C</a:t>
                </a:r>
                <a:r>
                  <a:rPr lang="en-US" altLang="zh-CN" sz="2200" b="1" baseline="-25000" dirty="0">
                    <a:solidFill>
                      <a:srgbClr val="000000"/>
                    </a:solidFill>
                  </a:rPr>
                  <a:t>4</a:t>
                </a:r>
                <a:endParaRPr lang="en-US" altLang="zh-CN" sz="2200" b="1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8" name="Rectangle 9"/>
              <p:cNvSpPr>
                <a:spLocks noChangeArrowheads="1"/>
              </p:cNvSpPr>
              <p:nvPr/>
            </p:nvSpPr>
            <p:spPr bwMode="auto">
              <a:xfrm>
                <a:off x="8959533" y="3751815"/>
                <a:ext cx="935355" cy="826052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200" b="1" dirty="0">
                    <a:solidFill>
                      <a:srgbClr val="000000"/>
                    </a:solidFill>
                  </a:rPr>
                  <a:t>C</a:t>
                </a:r>
                <a:r>
                  <a:rPr lang="en-US" altLang="zh-CN" sz="2200" b="1" baseline="-25000" dirty="0">
                    <a:solidFill>
                      <a:srgbClr val="000000"/>
                    </a:solidFill>
                  </a:rPr>
                  <a:t>5</a:t>
                </a:r>
                <a:endParaRPr lang="en-US" altLang="zh-CN" sz="2200" b="1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5" name="组合 1"/>
            <p:cNvGrpSpPr/>
            <p:nvPr/>
          </p:nvGrpSpPr>
          <p:grpSpPr>
            <a:xfrm rot="10800000">
              <a:off x="4750022" y="2288822"/>
              <a:ext cx="3652299" cy="1438727"/>
              <a:chOff x="4282271" y="4556125"/>
              <a:chExt cx="4550364" cy="889000"/>
            </a:xfrm>
          </p:grpSpPr>
          <p:grpSp>
            <p:nvGrpSpPr>
              <p:cNvPr id="16" name="Group 37"/>
              <p:cNvGrpSpPr>
                <a:grpSpLocks/>
              </p:cNvGrpSpPr>
              <p:nvPr/>
            </p:nvGrpSpPr>
            <p:grpSpPr bwMode="auto">
              <a:xfrm>
                <a:off x="4282271" y="4556125"/>
                <a:ext cx="3982255" cy="889000"/>
                <a:chOff x="1737" y="2704"/>
                <a:chExt cx="2487" cy="560"/>
              </a:xfrm>
            </p:grpSpPr>
            <p:sp>
              <p:nvSpPr>
                <p:cNvPr id="31" name="Line 22"/>
                <p:cNvSpPr>
                  <a:spLocks noChangeShapeType="1"/>
                </p:cNvSpPr>
                <p:nvPr/>
              </p:nvSpPr>
              <p:spPr bwMode="auto">
                <a:xfrm>
                  <a:off x="1737" y="2704"/>
                  <a:ext cx="567" cy="560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32" name="Line 23"/>
                <p:cNvSpPr>
                  <a:spLocks noChangeShapeType="1"/>
                </p:cNvSpPr>
                <p:nvPr/>
              </p:nvSpPr>
              <p:spPr bwMode="auto">
                <a:xfrm>
                  <a:off x="1737" y="2707"/>
                  <a:ext cx="1527" cy="557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33" name="Line 24"/>
                <p:cNvSpPr>
                  <a:spLocks noChangeShapeType="1"/>
                </p:cNvSpPr>
                <p:nvPr/>
              </p:nvSpPr>
              <p:spPr bwMode="auto">
                <a:xfrm>
                  <a:off x="1737" y="2704"/>
                  <a:ext cx="2487" cy="560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</p:grpSp>
          <p:grpSp>
            <p:nvGrpSpPr>
              <p:cNvPr id="17" name="Group 41"/>
              <p:cNvGrpSpPr>
                <a:grpSpLocks/>
              </p:cNvGrpSpPr>
              <p:nvPr/>
            </p:nvGrpSpPr>
            <p:grpSpPr bwMode="auto">
              <a:xfrm>
                <a:off x="5181600" y="4556125"/>
                <a:ext cx="3074988" cy="863600"/>
                <a:chOff x="2304" y="2720"/>
                <a:chExt cx="1920" cy="544"/>
              </a:xfrm>
            </p:grpSpPr>
            <p:sp>
              <p:nvSpPr>
                <p:cNvPr id="28" name="Line 38"/>
                <p:cNvSpPr>
                  <a:spLocks noChangeShapeType="1"/>
                </p:cNvSpPr>
                <p:nvPr/>
              </p:nvSpPr>
              <p:spPr bwMode="auto">
                <a:xfrm flipH="1">
                  <a:off x="2304" y="2720"/>
                  <a:ext cx="200" cy="544"/>
                </a:xfrm>
                <a:prstGeom prst="line">
                  <a:avLst/>
                </a:prstGeom>
                <a:noFill/>
                <a:ln w="9525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29" name="Line 39"/>
                <p:cNvSpPr>
                  <a:spLocks noChangeShapeType="1"/>
                </p:cNvSpPr>
                <p:nvPr/>
              </p:nvSpPr>
              <p:spPr bwMode="auto">
                <a:xfrm>
                  <a:off x="2471" y="2726"/>
                  <a:ext cx="793" cy="538"/>
                </a:xfrm>
                <a:prstGeom prst="line">
                  <a:avLst/>
                </a:prstGeom>
                <a:noFill/>
                <a:ln w="9525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30" name="Line 40"/>
                <p:cNvSpPr>
                  <a:spLocks noChangeShapeType="1"/>
                </p:cNvSpPr>
                <p:nvPr/>
              </p:nvSpPr>
              <p:spPr bwMode="auto">
                <a:xfrm>
                  <a:off x="2476" y="2726"/>
                  <a:ext cx="1748" cy="538"/>
                </a:xfrm>
                <a:prstGeom prst="line">
                  <a:avLst/>
                </a:prstGeom>
                <a:noFill/>
                <a:ln w="9525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</p:grpSp>
          <p:grpSp>
            <p:nvGrpSpPr>
              <p:cNvPr id="18" name="Group 45"/>
              <p:cNvGrpSpPr>
                <a:grpSpLocks/>
              </p:cNvGrpSpPr>
              <p:nvPr/>
            </p:nvGrpSpPr>
            <p:grpSpPr bwMode="auto">
              <a:xfrm>
                <a:off x="5181601" y="4556130"/>
                <a:ext cx="3651034" cy="863601"/>
                <a:chOff x="2304" y="2720"/>
                <a:chExt cx="2280" cy="544"/>
              </a:xfrm>
            </p:grpSpPr>
            <p:sp>
              <p:nvSpPr>
                <p:cNvPr id="19" name="Line 16"/>
                <p:cNvSpPr>
                  <a:spLocks noChangeShapeType="1"/>
                </p:cNvSpPr>
                <p:nvPr/>
              </p:nvSpPr>
              <p:spPr bwMode="auto">
                <a:xfrm>
                  <a:off x="3221" y="2726"/>
                  <a:ext cx="43" cy="5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20" name="Line 25"/>
                <p:cNvSpPr>
                  <a:spLocks noChangeShapeType="1"/>
                </p:cNvSpPr>
                <p:nvPr/>
              </p:nvSpPr>
              <p:spPr bwMode="auto">
                <a:xfrm flipV="1">
                  <a:off x="2304" y="2726"/>
                  <a:ext cx="917" cy="5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21" name="Line 26"/>
                <p:cNvSpPr>
                  <a:spLocks noChangeShapeType="1"/>
                </p:cNvSpPr>
                <p:nvPr/>
              </p:nvSpPr>
              <p:spPr bwMode="auto">
                <a:xfrm flipV="1">
                  <a:off x="2352" y="2723"/>
                  <a:ext cx="2232" cy="54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22" name="Line 27"/>
                <p:cNvSpPr>
                  <a:spLocks noChangeShapeType="1"/>
                </p:cNvSpPr>
                <p:nvPr/>
              </p:nvSpPr>
              <p:spPr bwMode="auto">
                <a:xfrm>
                  <a:off x="3221" y="2726"/>
                  <a:ext cx="1003" cy="5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23" name="Line 28"/>
                <p:cNvSpPr>
                  <a:spLocks noChangeShapeType="1"/>
                </p:cNvSpPr>
                <p:nvPr/>
              </p:nvSpPr>
              <p:spPr bwMode="auto">
                <a:xfrm flipV="1">
                  <a:off x="3264" y="2720"/>
                  <a:ext cx="1320" cy="5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24" name="Line 29"/>
                <p:cNvSpPr>
                  <a:spLocks noChangeShapeType="1"/>
                </p:cNvSpPr>
                <p:nvPr/>
              </p:nvSpPr>
              <p:spPr bwMode="auto">
                <a:xfrm flipH="1">
                  <a:off x="4224" y="2726"/>
                  <a:ext cx="360" cy="5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25" name="Line 42"/>
                <p:cNvSpPr>
                  <a:spLocks noChangeShapeType="1"/>
                </p:cNvSpPr>
                <p:nvPr/>
              </p:nvSpPr>
              <p:spPr bwMode="auto">
                <a:xfrm flipH="1">
                  <a:off x="2304" y="2723"/>
                  <a:ext cx="1610" cy="54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26" name="Line 43"/>
                <p:cNvSpPr>
                  <a:spLocks noChangeShapeType="1"/>
                </p:cNvSpPr>
                <p:nvPr/>
              </p:nvSpPr>
              <p:spPr bwMode="auto">
                <a:xfrm flipH="1">
                  <a:off x="3264" y="2723"/>
                  <a:ext cx="650" cy="54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27" name="Line 44"/>
                <p:cNvSpPr>
                  <a:spLocks noChangeShapeType="1"/>
                </p:cNvSpPr>
                <p:nvPr/>
              </p:nvSpPr>
              <p:spPr bwMode="auto">
                <a:xfrm>
                  <a:off x="3914" y="2720"/>
                  <a:ext cx="310" cy="5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</p:grp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矩形 42"/>
              <p:cNvSpPr/>
              <p:nvPr/>
            </p:nvSpPr>
            <p:spPr>
              <a:xfrm>
                <a:off x="3922285" y="3589539"/>
                <a:ext cx="1420197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200" b="1" i="1">
                          <a:latin typeface="Cambria Math" panose="02040503050406030204" pitchFamily="18" charset="0"/>
                        </a:rPr>
                        <m:t>𝑨𝒘</m:t>
                      </m:r>
                      <m:r>
                        <a:rPr lang="zh-CN" altLang="en-US" sz="2200" b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200" b="1" i="1">
                          <a:latin typeface="Cambria Math" panose="02040503050406030204" pitchFamily="18" charset="0"/>
                        </a:rPr>
                        <m:t>𝝀</m:t>
                      </m:r>
                      <m:r>
                        <a:rPr lang="zh-CN" altLang="en-US" sz="2200" b="1" i="1">
                          <a:latin typeface="Cambria Math" panose="02040503050406030204" pitchFamily="18" charset="0"/>
                        </a:rPr>
                        <m:t>𝒘</m:t>
                      </m:r>
                    </m:oMath>
                  </m:oMathPara>
                </a14:m>
                <a:endParaRPr lang="zh-CN" altLang="en-US" sz="2200" b="1" dirty="0"/>
              </a:p>
            </p:txBody>
          </p:sp>
        </mc:Choice>
        <mc:Fallback xmlns="">
          <p:sp>
            <p:nvSpPr>
              <p:cNvPr id="43" name="矩形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2285" y="3589539"/>
                <a:ext cx="1420197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Content Placeholder 2"/>
          <p:cNvSpPr txBox="1">
            <a:spLocks/>
          </p:cNvSpPr>
          <p:nvPr/>
        </p:nvSpPr>
        <p:spPr>
          <a:xfrm>
            <a:off x="291909" y="4057080"/>
            <a:ext cx="8791365" cy="795557"/>
          </a:xfrm>
          <a:prstGeom prst="rect">
            <a:avLst/>
          </a:prstGeom>
        </p:spPr>
        <p:txBody>
          <a:bodyPr vert="horz" lIns="91435" tIns="45718" rIns="91435" bIns="457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Among phones with middle display resolution, both phones with higher click rate and lower click rate takes a large proportion.</a:t>
            </a:r>
          </a:p>
        </p:txBody>
      </p:sp>
    </p:spTree>
    <p:extLst>
      <p:ext uri="{BB962C8B-B14F-4D97-AF65-F5344CB8AC3E}">
        <p14:creationId xmlns:p14="http://schemas.microsoft.com/office/powerpoint/2010/main" val="40471450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612091" y="1884746"/>
                <a:ext cx="8149475" cy="4424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275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75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zh-CN" altLang="en-US" sz="2275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zh-CN" altLang="en-US" sz="2275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sz="2275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75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zh-CN" altLang="en-US" sz="2275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zh-CN" altLang="en-US" sz="2275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sz="2275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75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zh-CN" altLang="en-US" sz="2275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zh-CN" altLang="en-US" sz="2275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75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2275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sz="2275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sz="2275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75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zh-CN" altLang="en-US" sz="2275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zh-CN" altLang="en-US" sz="2275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75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2275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sz="2275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sz="2275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75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zh-CN" altLang="en-US" sz="2275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zh-CN" altLang="en-US" sz="2275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75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2275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zh-CN" altLang="en-US" sz="2275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sz="2275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75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zh-CN" altLang="en-US" sz="2275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b>
                        <m:sSubPr>
                          <m:ctrlPr>
                            <a:rPr lang="zh-CN" altLang="en-US" sz="2275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75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2275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zh-CN" altLang="en-US" sz="2275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sz="2275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75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zh-CN" altLang="en-US" sz="2275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sSub>
                        <m:sSubPr>
                          <m:ctrlPr>
                            <a:rPr lang="zh-CN" altLang="en-US" sz="2275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75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2275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zh-CN" altLang="en-US" sz="2275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sz="2275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75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zh-CN" altLang="en-US" sz="2275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sSub>
                        <m:sSubPr>
                          <m:ctrlPr>
                            <a:rPr lang="zh-CN" altLang="en-US" sz="2275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75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2275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d>
                        <m:dPr>
                          <m:ctrlPr>
                            <a:rPr lang="zh-CN" altLang="en-US" sz="2275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275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sz="2275">
                              <a:latin typeface="Cambria Math" panose="02040503050406030204" pitchFamily="18" charset="0"/>
                            </a:rPr>
                            <m:t>∈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zh-CN" altLang="en-US" sz="2275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275">
                                  <a:latin typeface="Cambria Math" panose="02040503050406030204" pitchFamily="18" charset="0"/>
                                </a:rPr>
                                <m:t>1,2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zh-CN" altLang="en-US" sz="2275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091" y="1884746"/>
                <a:ext cx="8149475" cy="442429"/>
              </a:xfrm>
              <a:prstGeom prst="rect">
                <a:avLst/>
              </a:prstGeom>
              <a:blipFill>
                <a:blip r:embed="rId2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-247966" y="2678510"/>
                <a:ext cx="9831492" cy="108991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275" i="1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zh-CN" altLang="en-US" sz="2275">
                          <a:latin typeface="Cambria Math" panose="02040503050406030204" pitchFamily="18" charset="0"/>
                        </a:rPr>
                        <m:t>’=</m:t>
                      </m:r>
                      <m:sSup>
                        <m:sSupPr>
                          <m:ctrlPr>
                            <a:rPr lang="zh-CN" altLang="en-US" sz="2275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zh-CN" altLang="en-US" sz="2275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zh-CN" altLang="en-US" sz="2275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275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zh-CN" altLang="en-US" sz="2275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zh-CN" altLang="en-US" sz="2275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  <m:sup>
                          <m:r>
                            <a:rPr lang="zh-CN" altLang="en-US" sz="2275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zh-CN" altLang="en-US" sz="2275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275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zh-CN" altLang="en-US" sz="2275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zh-CN" altLang="en-US" sz="2275" i="1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zh-CN" altLang="en-US" sz="2275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en-US" sz="2275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zh-CN" altLang="en-US" sz="2275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zh-CN" altLang="en-US" sz="2275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b>
                                    <m:sSubPr>
                                      <m:ctrlPr>
                                        <a:rPr lang="zh-CN" altLang="en-US" sz="2275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275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zh-CN" altLang="en-US" sz="2275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  <m:sSup>
                                <m:sSupPr>
                                  <m:ctrlPr>
                                    <a:rPr lang="zh-CN" altLang="en-US" sz="2275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zh-CN" altLang="en-US" sz="2275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275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zh-CN" altLang="en-US" sz="2275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zh-CN" altLang="en-US" sz="2275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zh-CN" altLang="en-US" sz="2275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zh-CN" altLang="en-US" sz="2275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zh-CN" altLang="en-US" sz="2275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zh-CN" altLang="en-US" sz="2275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275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CN" altLang="en-US" sz="2275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sSub>
                            <m:sSubPr>
                              <m:ctrlPr>
                                <a:rPr lang="zh-CN" altLang="en-US" sz="2275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275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zh-CN" altLang="en-US" sz="2275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zh-CN" altLang="en-US" sz="2275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275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sz="2275">
                              <a:latin typeface="Cambria Math" panose="02040503050406030204" pitchFamily="18" charset="0"/>
                            </a:rPr>
                            <m:t>∈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zh-CN" altLang="en-US" sz="2275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275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zh-CN" altLang="en-US" sz="2275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zh-CN" altLang="en-US" sz="2275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275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p>
                                  <m:r>
                                    <a:rPr lang="zh-CN" altLang="en-US" sz="2275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  <m:e>
                              <m:r>
                                <a:rPr lang="zh-CN" altLang="en-US" sz="2275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zh-CN" altLang="en-US" sz="2275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zh-CN" altLang="en-US" sz="2275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zh-CN" altLang="en-US" sz="2275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5817" y="2824792"/>
                <a:ext cx="10369152" cy="1144609"/>
              </a:xfrm>
              <a:prstGeom prst="rect">
                <a:avLst/>
              </a:prstGeom>
              <a:blipFill rotWithShape="0">
                <a:blip r:embed="rId3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3051930" y="4219978"/>
                <a:ext cx="3256982" cy="48583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275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begChr m:val="{"/>
                          <m:endChr m:val="}"/>
                          <m:ctrlPr>
                            <a:rPr lang="zh-CN" altLang="en-US" sz="2275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275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zh-CN" altLang="en-US" sz="2275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sz="2275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</m:e>
                            <m:sub>
                              <m:r>
                                <a:rPr lang="zh-CN" altLang="en-US" sz="2275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CN" altLang="en-US" sz="2275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zh-CN" altLang="en-US" sz="2275" i="1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zh-CN" altLang="en-US" sz="2275">
                              <a:latin typeface="Cambria Math" panose="02040503050406030204" pitchFamily="18" charset="0"/>
                            </a:rPr>
                            <m:t>&lt;</m:t>
                          </m:r>
                          <m:sSub>
                            <m:sSubPr>
                              <m:ctrlPr>
                                <a:rPr lang="zh-CN" altLang="en-US" sz="2275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zh-CN" altLang="en-US" sz="2275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sz="2275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</m:e>
                            <m:sub>
                              <m:r>
                                <a:rPr lang="zh-CN" altLang="en-US" sz="2275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zh-CN" altLang="en-US" sz="2275">
                          <a:latin typeface="Cambria Math" panose="02040503050406030204" pitchFamily="18" charset="0"/>
                        </a:rPr>
                        <m:t>=1−</m:t>
                      </m:r>
                      <m:r>
                        <a:rPr lang="zh-CN" altLang="en-US" sz="2275" i="1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zh-CN" altLang="en-US" sz="2275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6176" y="4450558"/>
                <a:ext cx="3408434" cy="507383"/>
              </a:xfrm>
              <a:prstGeom prst="rect">
                <a:avLst/>
              </a:prstGeom>
              <a:blipFill rotWithShape="0">
                <a:blip r:embed="rId4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1490584" y="5157259"/>
                <a:ext cx="6373989" cy="4886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275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begChr m:val="{"/>
                          <m:endChr m:val="}"/>
                          <m:ctrlPr>
                            <a:rPr lang="zh-CN" altLang="en-US" sz="2275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275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zh-CN" altLang="en-US" sz="2275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sz="2275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acc>
                            </m:e>
                            <m:sub>
                              <m:r>
                                <a:rPr lang="zh-CN" altLang="en-US" sz="2275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CN" altLang="en-US" sz="2275">
                                  <a:latin typeface="Cambria Math" panose="02040503050406030204" pitchFamily="18" charset="0"/>
                                </a:rPr>
                                <m:t> 1</m:t>
                              </m:r>
                            </m:sub>
                          </m:sSub>
                          <m:r>
                            <a:rPr lang="zh-CN" altLang="en-US" sz="2275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zh-CN" altLang="en-US" sz="2275" i="1"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zh-CN" altLang="en-US" sz="2275">
                              <a:latin typeface="Cambria Math" panose="02040503050406030204" pitchFamily="18" charset="0"/>
                            </a:rPr>
                            <m:t>&lt;</m:t>
                          </m:r>
                          <m:sSub>
                            <m:sSubPr>
                              <m:ctrlPr>
                                <a:rPr lang="zh-CN" altLang="en-US" sz="2275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zh-CN" altLang="en-US" sz="2275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sz="2275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acc>
                            </m:e>
                            <m:sub>
                              <m:r>
                                <a:rPr lang="zh-CN" altLang="en-US" sz="2275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CN" altLang="en-US" sz="2275">
                                  <a:latin typeface="Cambria Math" panose="02040503050406030204" pitchFamily="18" charset="0"/>
                                </a:rPr>
                                <m:t> 2</m:t>
                              </m:r>
                            </m:sub>
                          </m:sSub>
                        </m:e>
                      </m:d>
                      <m:r>
                        <a:rPr lang="zh-CN" altLang="en-US" sz="2275">
                          <a:latin typeface="Cambria Math" panose="02040503050406030204" pitchFamily="18" charset="0"/>
                        </a:rPr>
                        <m:t>=1−</m:t>
                      </m:r>
                      <m:r>
                        <a:rPr lang="zh-CN" altLang="en-US" sz="2275" i="1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zh-CN" altLang="en-US" sz="2275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zh-CN" altLang="en-US" sz="2275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275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sz="2275">
                              <a:latin typeface="Cambria Math" panose="02040503050406030204" pitchFamily="18" charset="0"/>
                            </a:rPr>
                            <m:t>∈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zh-CN" altLang="en-US" sz="2275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275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CN" altLang="en-US" sz="2275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zh-CN" altLang="en-US" sz="2275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275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p>
                                  <m:r>
                                    <a:rPr lang="zh-CN" altLang="en-US" sz="2275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  <m:e>
                              <m:r>
                                <a:rPr lang="zh-CN" altLang="en-US" sz="2275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CN" altLang="en-US" sz="2275">
                                  <a:latin typeface="Cambria Math" panose="02040503050406030204" pitchFamily="18" charset="0"/>
                                </a:rPr>
                                <m:t>≤2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zh-CN" altLang="en-US" sz="2275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9443" y="5439098"/>
                <a:ext cx="6701899" cy="510396"/>
              </a:xfrm>
              <a:prstGeom prst="rect">
                <a:avLst/>
              </a:prstGeom>
              <a:blipFill rotWithShape="0">
                <a:blip r:embed="rId5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23"/>
          <p:cNvSpPr txBox="1"/>
          <p:nvPr/>
        </p:nvSpPr>
        <p:spPr>
          <a:xfrm>
            <a:off x="323528" y="0"/>
            <a:ext cx="4029532" cy="783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4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Losgistic Regression</a:t>
            </a:r>
            <a:endParaRPr lang="zh-CN" altLang="zh-CN" sz="3400" b="1" dirty="0">
              <a:solidFill>
                <a:srgbClr val="7E318E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3189911" y="5785978"/>
                <a:ext cx="2955737" cy="75732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280" i="1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zh-CN" altLang="en-US" sz="228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28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zh-CN" altLang="en-US" sz="228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28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280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sz="2280" i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zh-CN" altLang="en-US" sz="228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28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zh-CN" altLang="en-US" sz="2280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CN" altLang="en-US" sz="228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CN" altLang="en-US" sz="2280" dirty="0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9911" y="5785978"/>
                <a:ext cx="2955737" cy="757323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50480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D:\学习\学习\高中\曾学课程\丘成桐\8.31\残差图2.bmp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72616" y="1340768"/>
            <a:ext cx="10801200" cy="4582047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矩形 3"/>
          <p:cNvSpPr/>
          <p:nvPr/>
        </p:nvSpPr>
        <p:spPr>
          <a:xfrm>
            <a:off x="2771800" y="6309357"/>
            <a:ext cx="4779198" cy="5009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6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much Outliers. </a:t>
            </a:r>
            <a:endParaRPr lang="zh-CN" altLang="en-US" sz="265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23"/>
          <p:cNvSpPr txBox="1"/>
          <p:nvPr/>
        </p:nvSpPr>
        <p:spPr>
          <a:xfrm>
            <a:off x="251520" y="41968"/>
            <a:ext cx="4029532" cy="783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4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Losgistic Regression</a:t>
            </a:r>
            <a:endParaRPr lang="zh-CN" altLang="zh-CN" sz="3400" b="1" dirty="0">
              <a:solidFill>
                <a:srgbClr val="7E318E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72370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表格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46102305"/>
                  </p:ext>
                </p:extLst>
              </p:nvPr>
            </p:nvGraphicFramePr>
            <p:xfrm>
              <a:off x="5364087" y="388788"/>
              <a:ext cx="3489252" cy="3137096"/>
            </p:xfrm>
            <a:graphic>
              <a:graphicData uri="http://schemas.openxmlformats.org/drawingml/2006/table">
                <a:tbl>
                  <a:tblPr firstRow="1" firstCol="1" bandRow="1">
                    <a:tableStyleId>{7DF18680-E054-41AD-8BC1-D1AEF772440D}</a:tableStyleId>
                  </a:tblPr>
                  <a:tblGrid>
                    <a:gridCol w="43350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32591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2982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68345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300" kern="0" dirty="0">
                              <a:effectLst/>
                            </a:rPr>
                            <a:t> </a:t>
                          </a:r>
                          <a:endParaRPr lang="zh-CN" sz="1500" dirty="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5024" marR="65024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300" kern="0" dirty="0">
                              <a:effectLst/>
                            </a:rPr>
                            <a:t>Click Rate</a:t>
                          </a:r>
                          <a:endParaRPr lang="zh-CN" sz="1500" dirty="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300" kern="0" dirty="0">
                              <a:effectLst/>
                            </a:rPr>
                            <a:t>Convert Rate</a:t>
                          </a:r>
                          <a:endParaRPr lang="zh-CN" sz="1500" dirty="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5024" marR="65024" marT="0" marB="0" anchor="b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4172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23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300">
                                        <a:effectLst/>
                                        <a:latin typeface="Cambria Math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2300">
                                        <a:effectLst/>
                                        <a:latin typeface="Cambria Math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5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5024" marR="65024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</a:rPr>
                            <a:t>0.017671</a:t>
                          </a:r>
                          <a:endParaRPr lang="zh-CN" sz="17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</a:rPr>
                            <a:t>0.018321</a:t>
                          </a:r>
                          <a:endParaRPr lang="zh-CN" sz="17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4172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23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300">
                                        <a:effectLst/>
                                        <a:latin typeface="Cambria Math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2300">
                                        <a:effectLst/>
                                        <a:latin typeface="Cambria Math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5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5024" marR="65024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</a:rPr>
                            <a:t>7.71E-10</a:t>
                          </a:r>
                          <a:endParaRPr lang="zh-CN" sz="17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</a:rPr>
                            <a:t>6.24E-10</a:t>
                          </a:r>
                          <a:endParaRPr lang="zh-CN" sz="17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4172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23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300">
                                        <a:effectLst/>
                                        <a:latin typeface="Cambria Math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2300">
                                        <a:effectLst/>
                                        <a:latin typeface="Cambria Math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5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5024" marR="65024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</a:rPr>
                            <a:t>1.83E-06</a:t>
                          </a:r>
                          <a:endParaRPr lang="zh-CN" sz="17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</a:rPr>
                            <a:t>1.68E-06</a:t>
                          </a:r>
                          <a:endParaRPr lang="zh-CN" sz="17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4172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23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300">
                                        <a:effectLst/>
                                        <a:latin typeface="Cambria Math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2300">
                                        <a:effectLst/>
                                        <a:latin typeface="Cambria Math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5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5024" marR="65024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</a:rPr>
                            <a:t>-0.00055</a:t>
                          </a:r>
                          <a:endParaRPr lang="zh-CN" sz="17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</a:rPr>
                            <a:t>-0.00053</a:t>
                          </a:r>
                          <a:endParaRPr lang="zh-CN" sz="17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4172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23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300">
                                        <a:effectLst/>
                                        <a:latin typeface="Cambria Math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2300">
                                        <a:effectLst/>
                                        <a:latin typeface="Cambria Math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5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5024" marR="65024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</a:rPr>
                            <a:t>8.85E-06</a:t>
                          </a:r>
                          <a:endParaRPr lang="zh-CN" sz="17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</a:rPr>
                            <a:t>8.64E-06</a:t>
                          </a:r>
                          <a:endParaRPr lang="zh-CN" sz="17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4172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23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300">
                                        <a:effectLst/>
                                        <a:latin typeface="Cambria Math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2300">
                                        <a:effectLst/>
                                        <a:latin typeface="Cambria Math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5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5024" marR="65024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</a:rPr>
                            <a:t>-0.00062</a:t>
                          </a:r>
                          <a:endParaRPr lang="zh-CN" sz="17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</a:rPr>
                            <a:t>-0.00081</a:t>
                          </a:r>
                          <a:endParaRPr lang="zh-CN" sz="17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4172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23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300">
                                        <a:effectLst/>
                                        <a:latin typeface="Cambria Math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2300">
                                        <a:effectLst/>
                                        <a:latin typeface="Cambria Math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5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5024" marR="65024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</a:rPr>
                            <a:t>2.61E-06</a:t>
                          </a:r>
                          <a:endParaRPr lang="zh-CN" sz="17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</a:rPr>
                            <a:t>-9.50E-06</a:t>
                          </a:r>
                          <a:endParaRPr lang="zh-CN" sz="17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表格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46102305"/>
                  </p:ext>
                </p:extLst>
              </p:nvPr>
            </p:nvGraphicFramePr>
            <p:xfrm>
              <a:off x="5364087" y="388788"/>
              <a:ext cx="3489252" cy="3137096"/>
            </p:xfrm>
            <a:graphic>
              <a:graphicData uri="http://schemas.openxmlformats.org/drawingml/2006/table">
                <a:tbl>
                  <a:tblPr firstRow="1" firstCol="1" bandRow="1">
                    <a:tableStyleId>{7DF18680-E054-41AD-8BC1-D1AEF772440D}</a:tableStyleId>
                  </a:tblPr>
                  <a:tblGrid>
                    <a:gridCol w="43350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32591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2982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68345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300" kern="0" dirty="0">
                              <a:effectLst/>
                            </a:rPr>
                            <a:t> </a:t>
                          </a:r>
                          <a:endParaRPr lang="zh-CN" sz="1500" dirty="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5024" marR="65024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300" kern="0">
                              <a:effectLst/>
                            </a:rPr>
                            <a:t>Click Rate</a:t>
                          </a:r>
                          <a:endParaRPr lang="zh-CN" sz="1500" dirty="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300" kern="0">
                              <a:effectLst/>
                            </a:rPr>
                            <a:t>Convert Rate</a:t>
                          </a:r>
                          <a:endParaRPr lang="zh-CN" sz="1500" dirty="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5024" marR="65024" marT="0" marB="0" anchor="b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505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5024" marR="65024" marT="0" marB="0">
                        <a:blipFill>
                          <a:blip r:embed="rId2"/>
                          <a:stretch>
                            <a:fillRect l="-2941" t="-196429" r="-714706" b="-64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</a:rPr>
                            <a:t>0.017671</a:t>
                          </a:r>
                          <a:endParaRPr lang="zh-CN" sz="17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</a:rPr>
                            <a:t>0.018321</a:t>
                          </a:r>
                          <a:endParaRPr lang="zh-CN" sz="17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505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5024" marR="65024" marT="0" marB="0">
                        <a:blipFill>
                          <a:blip r:embed="rId2"/>
                          <a:stretch>
                            <a:fillRect l="-2941" t="-307407" r="-714706" b="-56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>
                              <a:effectLst/>
                            </a:rPr>
                            <a:t>7.71E-10</a:t>
                          </a:r>
                          <a:endParaRPr lang="zh-CN" sz="17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</a:rPr>
                            <a:t>6.24E-10</a:t>
                          </a:r>
                          <a:endParaRPr lang="zh-CN" sz="17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505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5024" marR="65024" marT="0" marB="0">
                        <a:blipFill>
                          <a:blip r:embed="rId2"/>
                          <a:stretch>
                            <a:fillRect l="-2941" t="-392857" r="-714706" b="-446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>
                              <a:effectLst/>
                            </a:rPr>
                            <a:t>1.83E-06</a:t>
                          </a:r>
                          <a:endParaRPr lang="zh-CN" sz="17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</a:rPr>
                            <a:t>1.68E-06</a:t>
                          </a:r>
                          <a:endParaRPr lang="zh-CN" sz="17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505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5024" marR="65024" marT="0" marB="0">
                        <a:blipFill>
                          <a:blip r:embed="rId2"/>
                          <a:stretch>
                            <a:fillRect l="-2941" t="-492857" r="-714706" b="-346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</a:rPr>
                            <a:t>-0.00055</a:t>
                          </a:r>
                          <a:endParaRPr lang="zh-CN" sz="17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>
                              <a:effectLst/>
                            </a:rPr>
                            <a:t>-0.00053</a:t>
                          </a:r>
                          <a:endParaRPr lang="zh-CN" sz="17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505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5024" marR="65024" marT="0" marB="0">
                        <a:blipFill>
                          <a:blip r:embed="rId2"/>
                          <a:stretch>
                            <a:fillRect l="-2941" t="-592857" r="-714706" b="-246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>
                              <a:effectLst/>
                            </a:rPr>
                            <a:t>8.85E-06</a:t>
                          </a:r>
                          <a:endParaRPr lang="zh-CN" sz="17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>
                              <a:effectLst/>
                            </a:rPr>
                            <a:t>8.64E-06</a:t>
                          </a:r>
                          <a:endParaRPr lang="zh-CN" sz="17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505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5024" marR="65024" marT="0" marB="0">
                        <a:blipFill>
                          <a:blip r:embed="rId2"/>
                          <a:stretch>
                            <a:fillRect l="-2941" t="-718519" r="-714706" b="-15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>
                              <a:effectLst/>
                            </a:rPr>
                            <a:t>-0.00062</a:t>
                          </a:r>
                          <a:endParaRPr lang="zh-CN" sz="17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>
                              <a:effectLst/>
                            </a:rPr>
                            <a:t>-0.00081</a:t>
                          </a:r>
                          <a:endParaRPr lang="zh-CN" sz="17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505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5024" marR="65024" marT="0" marB="0">
                        <a:blipFill>
                          <a:blip r:embed="rId2"/>
                          <a:stretch>
                            <a:fillRect l="-2941" t="-789286" r="-714706" b="-5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</a:rPr>
                            <a:t>2.61E-06</a:t>
                          </a:r>
                          <a:endParaRPr lang="zh-CN" sz="17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</a:rPr>
                            <a:t>-9.50E-06</a:t>
                          </a:r>
                          <a:endParaRPr lang="zh-CN" sz="17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格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74861371"/>
                  </p:ext>
                </p:extLst>
              </p:nvPr>
            </p:nvGraphicFramePr>
            <p:xfrm>
              <a:off x="144142" y="3660777"/>
              <a:ext cx="8855715" cy="3154680"/>
            </p:xfrm>
            <a:graphic>
              <a:graphicData uri="http://schemas.openxmlformats.org/drawingml/2006/table">
                <a:tbl>
                  <a:tblPr firstRow="1" firstCol="1" bandRow="1">
                    <a:tableStyleId>{FABFCF23-3B69-468F-B69F-88F6DE6A72F2}</a:tableStyleId>
                  </a:tblPr>
                  <a:tblGrid>
                    <a:gridCol w="66184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07183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38320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887898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850928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6166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300" kern="0" dirty="0">
                              <a:effectLst/>
                            </a:rPr>
                            <a:t> </a:t>
                          </a:r>
                          <a:endParaRPr lang="zh-CN" sz="1500" dirty="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5024" marR="65024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</a:rPr>
                            <a:t>Click Rate Lower Bound</a:t>
                          </a:r>
                          <a:endParaRPr lang="zh-CN" sz="17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</a:rPr>
                            <a:t>Convert Rate Lower Bound</a:t>
                          </a:r>
                          <a:endParaRPr lang="zh-CN" sz="17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</a:rPr>
                            <a:t>Click Rate Upper Bound</a:t>
                          </a:r>
                          <a:endParaRPr lang="zh-CN" sz="17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</a:rPr>
                            <a:t>Convert Rate Upper Bound</a:t>
                          </a:r>
                          <a:endParaRPr lang="zh-CN" sz="17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0833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23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300">
                                        <a:effectLst/>
                                        <a:latin typeface="Cambria Math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2300">
                                        <a:effectLst/>
                                        <a:latin typeface="Cambria Math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5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5024" marR="65024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</a:rPr>
                            <a:t>0.013262</a:t>
                          </a:r>
                          <a:endParaRPr lang="zh-CN" sz="17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</a:rPr>
                            <a:t>0.013966</a:t>
                          </a:r>
                          <a:endParaRPr lang="zh-CN" sz="17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</a:rPr>
                            <a:t>0.02208</a:t>
                          </a:r>
                          <a:endParaRPr lang="zh-CN" sz="17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</a:rPr>
                            <a:t>0.022677</a:t>
                          </a:r>
                          <a:endParaRPr lang="zh-CN" sz="17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0833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23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300">
                                        <a:effectLst/>
                                        <a:latin typeface="Cambria Math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2300">
                                        <a:effectLst/>
                                        <a:latin typeface="Cambria Math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5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5024" marR="65024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</a:rPr>
                            <a:t>-5.27E-10</a:t>
                          </a:r>
                          <a:endParaRPr lang="zh-CN" sz="17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</a:rPr>
                            <a:t>-6.58E-10</a:t>
                          </a:r>
                          <a:endParaRPr lang="zh-CN" sz="17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</a:rPr>
                            <a:t>2.07E-09</a:t>
                          </a:r>
                          <a:endParaRPr lang="zh-CN" sz="17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</a:rPr>
                            <a:t>1.91E-09</a:t>
                          </a:r>
                          <a:endParaRPr lang="zh-CN" sz="17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0833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23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300">
                                        <a:effectLst/>
                                        <a:latin typeface="Cambria Math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2300">
                                        <a:effectLst/>
                                        <a:latin typeface="Cambria Math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5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5024" marR="65024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</a:rPr>
                            <a:t>-2.08E-06</a:t>
                          </a:r>
                          <a:endParaRPr lang="zh-CN" sz="17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</a:rPr>
                            <a:t>-2.20E-06</a:t>
                          </a:r>
                          <a:endParaRPr lang="zh-CN" sz="17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</a:rPr>
                            <a:t>5.75E-06</a:t>
                          </a:r>
                          <a:endParaRPr lang="zh-CN" sz="17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</a:rPr>
                            <a:t>5.55E-06</a:t>
                          </a:r>
                          <a:endParaRPr lang="zh-CN" sz="17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0833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23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300">
                                        <a:effectLst/>
                                        <a:latin typeface="Cambria Math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2300">
                                        <a:effectLst/>
                                        <a:latin typeface="Cambria Math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5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5024" marR="65024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</a:rPr>
                            <a:t>-0.0014</a:t>
                          </a:r>
                          <a:endParaRPr lang="zh-CN" sz="17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</a:rPr>
                            <a:t>-0.00136</a:t>
                          </a:r>
                          <a:endParaRPr lang="zh-CN" sz="17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</a:rPr>
                            <a:t>0.0003</a:t>
                          </a:r>
                          <a:endParaRPr lang="zh-CN" sz="17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</a:rPr>
                            <a:t>0.000311</a:t>
                          </a:r>
                          <a:endParaRPr lang="zh-CN" sz="17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0833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23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300">
                                        <a:effectLst/>
                                        <a:latin typeface="Cambria Math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2300">
                                        <a:effectLst/>
                                        <a:latin typeface="Cambria Math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5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5024" marR="65024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</a:rPr>
                            <a:t>-3.08E-05</a:t>
                          </a:r>
                          <a:endParaRPr lang="zh-CN" sz="17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</a:rPr>
                            <a:t>-3.06E-05</a:t>
                          </a:r>
                          <a:endParaRPr lang="zh-CN" sz="17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</a:rPr>
                            <a:t>4.85E-05</a:t>
                          </a:r>
                          <a:endParaRPr lang="zh-CN" sz="17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</a:rPr>
                            <a:t>4.78E-05</a:t>
                          </a:r>
                          <a:endParaRPr lang="zh-CN" sz="17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0833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23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300">
                                        <a:effectLst/>
                                        <a:latin typeface="Cambria Math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2300">
                                        <a:effectLst/>
                                        <a:latin typeface="Cambria Math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5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5024" marR="65024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</a:rPr>
                            <a:t>-0.00195</a:t>
                          </a:r>
                          <a:endParaRPr lang="zh-CN" sz="17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</a:rPr>
                            <a:t>-0.00212</a:t>
                          </a:r>
                          <a:endParaRPr lang="zh-CN" sz="17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</a:rPr>
                            <a:t>0.000702</a:t>
                          </a:r>
                          <a:endParaRPr lang="zh-CN" sz="17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</a:rPr>
                            <a:t>0.000499</a:t>
                          </a:r>
                          <a:endParaRPr lang="zh-CN" sz="17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0833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23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300">
                                        <a:effectLst/>
                                        <a:latin typeface="Cambria Math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2300">
                                        <a:effectLst/>
                                        <a:latin typeface="Cambria Math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5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5024" marR="65024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</a:rPr>
                            <a:t>-0.00019</a:t>
                          </a:r>
                          <a:endParaRPr lang="zh-CN" sz="17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</a:rPr>
                            <a:t>-0.00019</a:t>
                          </a:r>
                          <a:endParaRPr lang="zh-CN" sz="17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</a:rPr>
                            <a:t>0.00019</a:t>
                          </a:r>
                          <a:endParaRPr lang="zh-CN" sz="17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</a:rPr>
                            <a:t>0.000185</a:t>
                          </a:r>
                          <a:endParaRPr lang="zh-CN" sz="17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格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74861371"/>
                  </p:ext>
                </p:extLst>
              </p:nvPr>
            </p:nvGraphicFramePr>
            <p:xfrm>
              <a:off x="144142" y="3660777"/>
              <a:ext cx="8855715" cy="3154680"/>
            </p:xfrm>
            <a:graphic>
              <a:graphicData uri="http://schemas.openxmlformats.org/drawingml/2006/table">
                <a:tbl>
                  <a:tblPr firstRow="1" firstCol="1" bandRow="1">
                    <a:tableStyleId>{FABFCF23-3B69-468F-B69F-88F6DE6A72F2}</a:tableStyleId>
                  </a:tblPr>
                  <a:tblGrid>
                    <a:gridCol w="66184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07183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38320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887898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850928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300" kern="0" dirty="0">
                              <a:effectLst/>
                            </a:rPr>
                            <a:t> </a:t>
                          </a:r>
                          <a:endParaRPr lang="zh-CN" sz="1500" dirty="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5024" marR="65024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>
                              <a:effectLst/>
                            </a:rPr>
                            <a:t>Click Rate </a:t>
                          </a:r>
                          <a:r>
                            <a:rPr lang="en-US" sz="2300" kern="100" dirty="0">
                              <a:effectLst/>
                            </a:rPr>
                            <a:t>Lower Bound</a:t>
                          </a:r>
                          <a:endParaRPr lang="zh-CN" sz="17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>
                              <a:effectLst/>
                            </a:rPr>
                            <a:t>Convert Rate </a:t>
                          </a:r>
                          <a:r>
                            <a:rPr lang="en-US" sz="2300" kern="100" dirty="0">
                              <a:effectLst/>
                            </a:rPr>
                            <a:t>Lower Bound</a:t>
                          </a:r>
                          <a:endParaRPr lang="zh-CN" sz="17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>
                              <a:effectLst/>
                            </a:rPr>
                            <a:t>Click Rate </a:t>
                          </a:r>
                          <a:r>
                            <a:rPr lang="en-US" sz="2300" kern="100" dirty="0">
                              <a:effectLst/>
                            </a:rPr>
                            <a:t>Upper Bound</a:t>
                          </a:r>
                          <a:endParaRPr lang="zh-CN" sz="17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>
                              <a:effectLst/>
                            </a:rPr>
                            <a:t>Convert Rate </a:t>
                          </a:r>
                          <a:r>
                            <a:rPr lang="en-US" sz="2300" kern="100" dirty="0">
                              <a:effectLst/>
                            </a:rPr>
                            <a:t>Upper Bound</a:t>
                          </a:r>
                          <a:endParaRPr lang="zh-CN" sz="17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505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5024" marR="65024" marT="0" marB="0">
                        <a:blipFill>
                          <a:blip r:embed="rId3"/>
                          <a:stretch>
                            <a:fillRect l="-1923" t="-225000" r="-1242308" b="-64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>
                              <a:effectLst/>
                            </a:rPr>
                            <a:t>0.013262</a:t>
                          </a:r>
                          <a:endParaRPr lang="zh-CN" sz="17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</a:rPr>
                            <a:t>0.013966</a:t>
                          </a:r>
                          <a:endParaRPr lang="zh-CN" sz="17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>
                              <a:effectLst/>
                            </a:rPr>
                            <a:t>0.02208</a:t>
                          </a:r>
                          <a:endParaRPr lang="zh-CN" sz="17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>
                              <a:effectLst/>
                            </a:rPr>
                            <a:t>0.022677</a:t>
                          </a:r>
                          <a:endParaRPr lang="zh-CN" sz="17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505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5024" marR="65024" marT="0" marB="0">
                        <a:blipFill>
                          <a:blip r:embed="rId3"/>
                          <a:stretch>
                            <a:fillRect l="-1923" t="-325000" r="-1242308" b="-54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</a:rPr>
                            <a:t>-5.27E-10</a:t>
                          </a:r>
                          <a:endParaRPr lang="zh-CN" sz="17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</a:rPr>
                            <a:t>-6.58E-10</a:t>
                          </a:r>
                          <a:endParaRPr lang="zh-CN" sz="17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</a:rPr>
                            <a:t>2.07E-09</a:t>
                          </a:r>
                          <a:endParaRPr lang="zh-CN" sz="17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>
                              <a:effectLst/>
                            </a:rPr>
                            <a:t>1.91E-09</a:t>
                          </a:r>
                          <a:endParaRPr lang="zh-CN" sz="17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505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5024" marR="65024" marT="0" marB="0">
                        <a:blipFill>
                          <a:blip r:embed="rId3"/>
                          <a:stretch>
                            <a:fillRect l="-1923" t="-440741" r="-1242308" b="-4629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>
                              <a:effectLst/>
                            </a:rPr>
                            <a:t>-2.08E-06</a:t>
                          </a:r>
                          <a:endParaRPr lang="zh-CN" sz="17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</a:rPr>
                            <a:t>-2.20E-06</a:t>
                          </a:r>
                          <a:endParaRPr lang="zh-CN" sz="17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</a:rPr>
                            <a:t>5.75E-06</a:t>
                          </a:r>
                          <a:endParaRPr lang="zh-CN" sz="17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>
                              <a:effectLst/>
                            </a:rPr>
                            <a:t>5.55E-06</a:t>
                          </a:r>
                          <a:endParaRPr lang="zh-CN" sz="17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505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5024" marR="65024" marT="0" marB="0">
                        <a:blipFill>
                          <a:blip r:embed="rId3"/>
                          <a:stretch>
                            <a:fillRect l="-1923" t="-521429" r="-1242308" b="-346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>
                              <a:effectLst/>
                            </a:rPr>
                            <a:t>-0.0014</a:t>
                          </a:r>
                          <a:endParaRPr lang="zh-CN" sz="17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>
                              <a:effectLst/>
                            </a:rPr>
                            <a:t>-0.00136</a:t>
                          </a:r>
                          <a:endParaRPr lang="zh-CN" sz="17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</a:rPr>
                            <a:t>0.0003</a:t>
                          </a:r>
                          <a:endParaRPr lang="zh-CN" sz="17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>
                              <a:effectLst/>
                            </a:rPr>
                            <a:t>0.000311</a:t>
                          </a:r>
                          <a:endParaRPr lang="zh-CN" sz="17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505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5024" marR="65024" marT="0" marB="0">
                        <a:blipFill>
                          <a:blip r:embed="rId3"/>
                          <a:stretch>
                            <a:fillRect l="-1923" t="-621429" r="-1242308" b="-246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>
                              <a:effectLst/>
                            </a:rPr>
                            <a:t>-3.08E-05</a:t>
                          </a:r>
                          <a:endParaRPr lang="zh-CN" sz="17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>
                              <a:effectLst/>
                            </a:rPr>
                            <a:t>-3.06E-05</a:t>
                          </a:r>
                          <a:endParaRPr lang="zh-CN" sz="17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</a:rPr>
                            <a:t>4.85E-05</a:t>
                          </a:r>
                          <a:endParaRPr lang="zh-CN" sz="17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</a:rPr>
                            <a:t>4.78E-05</a:t>
                          </a:r>
                          <a:endParaRPr lang="zh-CN" sz="17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505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5024" marR="65024" marT="0" marB="0">
                        <a:blipFill>
                          <a:blip r:embed="rId3"/>
                          <a:stretch>
                            <a:fillRect l="-1923" t="-748148" r="-1242308" b="-15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>
                              <a:effectLst/>
                            </a:rPr>
                            <a:t>-0.00195</a:t>
                          </a:r>
                          <a:endParaRPr lang="zh-CN" sz="17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>
                              <a:effectLst/>
                            </a:rPr>
                            <a:t>-0.00212</a:t>
                          </a:r>
                          <a:endParaRPr lang="zh-CN" sz="17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>
                              <a:effectLst/>
                            </a:rPr>
                            <a:t>0.000702</a:t>
                          </a:r>
                          <a:endParaRPr lang="zh-CN" sz="17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</a:rPr>
                            <a:t>0.000499</a:t>
                          </a:r>
                          <a:endParaRPr lang="zh-CN" sz="17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505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5024" marR="65024" marT="0" marB="0">
                        <a:blipFill>
                          <a:blip r:embed="rId3"/>
                          <a:stretch>
                            <a:fillRect l="-1923" t="-817857" r="-1242308" b="-5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>
                              <a:effectLst/>
                            </a:rPr>
                            <a:t>-0.00019</a:t>
                          </a:r>
                          <a:endParaRPr lang="zh-CN" sz="17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</a:rPr>
                            <a:t>-0.00019</a:t>
                          </a:r>
                          <a:endParaRPr lang="zh-CN" sz="17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>
                              <a:effectLst/>
                            </a:rPr>
                            <a:t>0.00019</a:t>
                          </a:r>
                          <a:endParaRPr lang="zh-CN" sz="17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</a:rPr>
                            <a:t>0.000185</a:t>
                          </a:r>
                          <a:endParaRPr lang="zh-CN" sz="17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9396580"/>
              </p:ext>
            </p:extLst>
          </p:nvPr>
        </p:nvGraphicFramePr>
        <p:xfrm>
          <a:off x="1115616" y="2846703"/>
          <a:ext cx="3598888" cy="701040"/>
        </p:xfrm>
        <a:graphic>
          <a:graphicData uri="http://schemas.openxmlformats.org/drawingml/2006/table">
            <a:tbl>
              <a:tblPr firstRow="1" firstCol="1" bandRow="1">
                <a:tableStyleId>{72833802-FEF1-4C79-8D5D-14CF1EAF98D9}</a:tableStyleId>
              </a:tblPr>
              <a:tblGrid>
                <a:gridCol w="1654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44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407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300" kern="0" dirty="0">
                          <a:effectLst/>
                        </a:rPr>
                        <a:t>Click Rate</a:t>
                      </a:r>
                      <a:endParaRPr lang="zh-CN" sz="23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5024" marR="65024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300" kern="0" dirty="0">
                          <a:effectLst/>
                        </a:rPr>
                        <a:t>Convert Rate</a:t>
                      </a:r>
                      <a:endParaRPr lang="zh-CN" sz="23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5024" marR="65024" marT="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07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300" b="0" kern="100" dirty="0">
                          <a:effectLst/>
                        </a:rPr>
                        <a:t>0.115124</a:t>
                      </a:r>
                      <a:endParaRPr lang="zh-CN" sz="2300" b="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5024" marR="65024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300" kern="100" dirty="0">
                          <a:effectLst/>
                        </a:rPr>
                        <a:t>0.162528</a:t>
                      </a:r>
                      <a:endParaRPr lang="zh-CN" sz="23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5024" marR="65024" marT="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矩形 8"/>
          <p:cNvSpPr/>
          <p:nvPr/>
        </p:nvSpPr>
        <p:spPr>
          <a:xfrm>
            <a:off x="290661" y="1053885"/>
            <a:ext cx="4968552" cy="17266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655" b="1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The low correlation coefficients in Logistic Regression is insufficient to reveal the features of each variable precisely.</a:t>
            </a:r>
            <a:r>
              <a:rPr lang="en-US" altLang="zh-CN" sz="1327" b="1" dirty="0"/>
              <a:t> </a:t>
            </a:r>
            <a:endParaRPr lang="en-US" altLang="zh-CN" sz="3792" b="1" dirty="0"/>
          </a:p>
        </p:txBody>
      </p:sp>
      <p:sp>
        <p:nvSpPr>
          <p:cNvPr id="8" name="TextBox 23"/>
          <p:cNvSpPr txBox="1"/>
          <p:nvPr/>
        </p:nvSpPr>
        <p:spPr>
          <a:xfrm>
            <a:off x="290661" y="39700"/>
            <a:ext cx="4029532" cy="783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4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Losgistic Regression</a:t>
            </a:r>
            <a:endParaRPr lang="zh-CN" altLang="zh-CN" sz="3400" b="1" dirty="0">
              <a:solidFill>
                <a:srgbClr val="7E318E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34909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3080">
            <a:extLst>
              <a:ext uri="{FF2B5EF4-FFF2-40B4-BE49-F238E27FC236}">
                <a16:creationId xmlns:a16="http://schemas.microsoft.com/office/drawing/2014/main" id="{68861D46-51C1-D742-A153-5A399BCA63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9592" y="2295738"/>
            <a:ext cx="1669640" cy="1323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7998" b="1" dirty="0">
                <a:solidFill>
                  <a:schemeClr val="bg2">
                    <a:lumMod val="75000"/>
                  </a:schemeClr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05</a:t>
            </a:r>
          </a:p>
        </p:txBody>
      </p:sp>
      <p:sp>
        <p:nvSpPr>
          <p:cNvPr id="10" name="矩形 10">
            <a:extLst>
              <a:ext uri="{FF2B5EF4-FFF2-40B4-BE49-F238E27FC236}">
                <a16:creationId xmlns:a16="http://schemas.microsoft.com/office/drawing/2014/main" id="{E29A2C53-CF13-9946-936D-077706516F2D}"/>
              </a:ext>
            </a:extLst>
          </p:cNvPr>
          <p:cNvSpPr/>
          <p:nvPr/>
        </p:nvSpPr>
        <p:spPr>
          <a:xfrm>
            <a:off x="2935653" y="2361685"/>
            <a:ext cx="5328592" cy="6123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34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Optimization</a:t>
            </a:r>
            <a:endParaRPr lang="zh-CN" altLang="en-US" sz="3400" b="1" dirty="0">
              <a:solidFill>
                <a:srgbClr val="7E318E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11" name="TextBox 7">
            <a:extLst>
              <a:ext uri="{FF2B5EF4-FFF2-40B4-BE49-F238E27FC236}">
                <a16:creationId xmlns:a16="http://schemas.microsoft.com/office/drawing/2014/main" id="{B9E7300B-E690-CF4C-8B42-F0713C7666A9}"/>
              </a:ext>
            </a:extLst>
          </p:cNvPr>
          <p:cNvSpPr txBox="1"/>
          <p:nvPr/>
        </p:nvSpPr>
        <p:spPr>
          <a:xfrm>
            <a:off x="2875849" y="3211533"/>
            <a:ext cx="6268151" cy="814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9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Optimize the algorithms and quantitative conclusions</a:t>
            </a:r>
            <a:endParaRPr lang="zh-CN" altLang="en-US" sz="1900" b="1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  <a:sym typeface="Arial" panose="020B0604020202020204" pitchFamily="34" charset="0"/>
            </a:endParaRPr>
          </a:p>
          <a:p>
            <a:pPr>
              <a:lnSpc>
                <a:spcPct val="130000"/>
              </a:lnSpc>
            </a:pPr>
            <a:endParaRPr lang="zh-CN" altLang="en-US" sz="1900" b="1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29C4B33-7BCD-5E40-AB28-7F66DC850986}"/>
              </a:ext>
            </a:extLst>
          </p:cNvPr>
          <p:cNvSpPr/>
          <p:nvPr/>
        </p:nvSpPr>
        <p:spPr>
          <a:xfrm>
            <a:off x="5364088" y="620688"/>
            <a:ext cx="23435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Tsinghua High School</a:t>
            </a:r>
            <a:endParaRPr lang="zh-CN" altLang="en-US" b="1" dirty="0">
              <a:solidFill>
                <a:srgbClr val="7E318E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35931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3"/>
          <p:cNvSpPr txBox="1"/>
          <p:nvPr/>
        </p:nvSpPr>
        <p:spPr>
          <a:xfrm>
            <a:off x="107504" y="-99392"/>
            <a:ext cx="6212957" cy="7858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4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Principal Component Analysis</a:t>
            </a:r>
            <a:endParaRPr lang="zh-CN" altLang="zh-CN" sz="3400" b="1" dirty="0">
              <a:solidFill>
                <a:srgbClr val="7E318E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514215" y="2176945"/>
                <a:ext cx="8471615" cy="4424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sz="2275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zh-CN" altLang="en-US" sz="2275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275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zh-CN" altLang="en-US" sz="2275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e>
                        <m:sup>
                          <m:r>
                            <a:rPr lang="zh-CN" altLang="en-US" sz="2275" b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zh-CN" altLang="en-US" sz="2275" b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sz="2275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75" b="1" i="1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zh-CN" altLang="en-US" sz="2275" b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zh-CN" altLang="en-US" sz="2275" b="1">
                          <a:latin typeface="Cambria Math" panose="02040503050406030204" pitchFamily="18" charset="0"/>
                        </a:rPr>
                        <m:t>′</m:t>
                      </m:r>
                      <m:sSub>
                        <m:sSubPr>
                          <m:ctrlPr>
                            <a:rPr lang="zh-CN" altLang="en-US" sz="2275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75" b="1" i="1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zh-CN" altLang="en-US" sz="2275" b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zh-CN" altLang="en-US" sz="2275" b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sz="2275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75" b="1" i="1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zh-CN" altLang="en-US" sz="2275" b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zh-CN" altLang="en-US" sz="2275" b="1">
                          <a:latin typeface="Cambria Math" panose="02040503050406030204" pitchFamily="18" charset="0"/>
                        </a:rPr>
                        <m:t>′</m:t>
                      </m:r>
                      <m:sSub>
                        <m:sSubPr>
                          <m:ctrlPr>
                            <a:rPr lang="zh-CN" altLang="en-US" sz="2275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75" b="1" i="1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zh-CN" altLang="en-US" sz="2275" b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zh-CN" altLang="en-US" sz="2275" b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sz="2275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75" b="1" i="1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zh-CN" altLang="en-US" sz="2275" b="1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zh-CN" altLang="en-US" sz="2275" b="1">
                          <a:latin typeface="Cambria Math" panose="02040503050406030204" pitchFamily="18" charset="0"/>
                        </a:rPr>
                        <m:t>′</m:t>
                      </m:r>
                      <m:sSub>
                        <m:sSubPr>
                          <m:ctrlPr>
                            <a:rPr lang="zh-CN" altLang="en-US" sz="2275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75" b="1" i="1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zh-CN" altLang="en-US" sz="2275" b="1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zh-CN" altLang="en-US" sz="2275" b="1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zh-CN" altLang="en-US" sz="2275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75" b="1" i="1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zh-CN" altLang="en-US" sz="2275" b="1">
                              <a:latin typeface="Cambria Math" panose="02040503050406030204" pitchFamily="18" charset="0"/>
                            </a:rPr>
                            <m:t>𝟏𝟒</m:t>
                          </m:r>
                        </m:sub>
                      </m:sSub>
                      <m:r>
                        <a:rPr lang="zh-CN" altLang="en-US" sz="2275" b="1">
                          <a:latin typeface="Cambria Math" panose="02040503050406030204" pitchFamily="18" charset="0"/>
                        </a:rPr>
                        <m:t>′</m:t>
                      </m:r>
                      <m:sSub>
                        <m:sSubPr>
                          <m:ctrlPr>
                            <a:rPr lang="zh-CN" altLang="en-US" sz="2275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75" b="1" i="1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zh-CN" altLang="en-US" sz="2275" b="1">
                              <a:latin typeface="Cambria Math" panose="02040503050406030204" pitchFamily="18" charset="0"/>
                            </a:rPr>
                            <m:t>𝟏𝟒</m:t>
                          </m:r>
                        </m:sub>
                      </m:sSub>
                      <m:d>
                        <m:dPr>
                          <m:ctrlPr>
                            <a:rPr lang="zh-CN" altLang="en-US" sz="2275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275" b="1" i="1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zh-CN" altLang="en-US" sz="2275" b="1">
                              <a:latin typeface="Cambria Math" panose="02040503050406030204" pitchFamily="18" charset="0"/>
                            </a:rPr>
                            <m:t>∈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zh-CN" altLang="en-US" sz="2275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275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zh-CN" altLang="en-US" sz="2275" b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zh-CN" altLang="en-US" sz="2275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275" b="1" i="1">
                                      <a:latin typeface="Cambria Math" panose="02040503050406030204" pitchFamily="18" charset="0"/>
                                    </a:rPr>
                                    <m:t>𝑵</m:t>
                                  </m:r>
                                </m:e>
                                <m:sup>
                                  <m:r>
                                    <a:rPr lang="zh-CN" altLang="en-US" sz="2275" b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  <m:e>
                              <m:r>
                                <a:rPr lang="zh-CN" altLang="en-US" sz="2275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zh-CN" altLang="en-US" sz="2275" b="1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zh-CN" altLang="en-US" sz="2275" b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zh-CN" altLang="en-US" sz="2275" b="1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335" y="2295798"/>
                <a:ext cx="8922186" cy="461665"/>
              </a:xfrm>
              <a:prstGeom prst="rect">
                <a:avLst/>
              </a:prstGeom>
              <a:blipFill rotWithShape="0">
                <a:blip r:embed="rId2" cstate="print"/>
                <a:stretch>
                  <a:fillRect b="-18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8554449"/>
              </p:ext>
            </p:extLst>
          </p:nvPr>
        </p:nvGraphicFramePr>
        <p:xfrm>
          <a:off x="1909304" y="4180017"/>
          <a:ext cx="5393666" cy="701040"/>
        </p:xfrm>
        <a:graphic>
          <a:graphicData uri="http://schemas.openxmlformats.org/drawingml/2006/table">
            <a:tbl>
              <a:tblPr firstRow="1" firstCol="1" bandRow="1">
                <a:tableStyleId>{69012ECD-51FC-41F1-AA8D-1B2483CD663E}</a:tableStyleId>
              </a:tblPr>
              <a:tblGrid>
                <a:gridCol w="24794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141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679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3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Click Rate</a:t>
                      </a:r>
                      <a:endParaRPr lang="zh-CN" sz="23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024" marR="65024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3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Convert Rate</a:t>
                      </a:r>
                      <a:endParaRPr lang="zh-CN" sz="23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024" marR="65024" marT="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795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2300" b="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0.805032</a:t>
                      </a:r>
                      <a:endParaRPr lang="zh-CN" sz="2300" b="0" kern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5024" marR="65024" marT="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zh-CN" sz="23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3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0.826614</a:t>
                      </a:r>
                      <a:endParaRPr lang="zh-CN" sz="2300" b="0" kern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5024" marR="65024" marT="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969906" y="3130303"/>
                <a:ext cx="7562391" cy="4424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275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75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zh-CN" altLang="en-US" sz="2275" b="1" i="1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zh-CN" altLang="en-US" sz="2275" b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sz="2275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75" b="1" i="1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zh-CN" altLang="en-US" sz="2275" b="1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zh-CN" altLang="en-US" sz="2275" b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sz="2275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75" b="1" i="1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zh-CN" altLang="en-US" sz="2275" b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sSub>
                        <m:sSubPr>
                          <m:ctrlPr>
                            <a:rPr lang="zh-CN" altLang="en-US" sz="2275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75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zh-CN" altLang="en-US" sz="2275" b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zh-CN" altLang="en-US" sz="2275" b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sz="2275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75" b="1" i="1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zh-CN" altLang="en-US" sz="2275" b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sSub>
                        <m:sSubPr>
                          <m:ctrlPr>
                            <a:rPr lang="zh-CN" altLang="en-US" sz="2275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75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zh-CN" altLang="en-US" sz="2275" b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zh-CN" altLang="en-US" sz="2275" b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sz="2275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75" b="1" i="1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zh-CN" altLang="en-US" sz="2275" b="1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sSub>
                        <m:sSubPr>
                          <m:ctrlPr>
                            <a:rPr lang="zh-CN" altLang="en-US" sz="2275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75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zh-CN" altLang="en-US" sz="2275" b="1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zh-CN" altLang="en-US" sz="2275" b="1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zh-CN" altLang="en-US" sz="2275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75" b="1" i="1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zh-CN" altLang="en-US" sz="2275" b="1">
                              <a:latin typeface="Cambria Math" panose="02040503050406030204" pitchFamily="18" charset="0"/>
                            </a:rPr>
                            <m:t>𝟐𝟔</m:t>
                          </m:r>
                        </m:sub>
                      </m:sSub>
                      <m:sSub>
                        <m:sSubPr>
                          <m:ctrlPr>
                            <a:rPr lang="zh-CN" altLang="en-US" sz="2275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75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zh-CN" altLang="en-US" sz="2275" b="1">
                              <a:latin typeface="Cambria Math" panose="02040503050406030204" pitchFamily="18" charset="0"/>
                            </a:rPr>
                            <m:t>𝟐𝟔</m:t>
                          </m:r>
                        </m:sub>
                      </m:sSub>
                      <m:d>
                        <m:dPr>
                          <m:ctrlPr>
                            <a:rPr lang="zh-CN" altLang="en-US" sz="2275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275" b="1" i="1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zh-CN" altLang="en-US" sz="2275" b="1">
                              <a:latin typeface="Cambria Math" panose="02040503050406030204" pitchFamily="18" charset="0"/>
                            </a:rPr>
                            <m:t>∈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zh-CN" altLang="en-US" sz="2275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275" b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zh-CN" altLang="en-US" sz="2275" b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sz="2275" b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zh-CN" altLang="en-US" sz="2275" b="1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2947" y="3301292"/>
                <a:ext cx="7960962" cy="461665"/>
              </a:xfrm>
              <a:prstGeom prst="rect">
                <a:avLst/>
              </a:prstGeom>
              <a:blipFill rotWithShape="0">
                <a:blip r:embed="rId3" cstate="print"/>
                <a:stretch>
                  <a:fillRect b="-18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2476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87974EF-16C5-2B4E-9540-D77E57BE3181}"/>
              </a:ext>
            </a:extLst>
          </p:cNvPr>
          <p:cNvSpPr/>
          <p:nvPr/>
        </p:nvSpPr>
        <p:spPr>
          <a:xfrm>
            <a:off x="1259632" y="1484784"/>
            <a:ext cx="6624736" cy="44579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Background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Assumptions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Data Extraction and Process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Modeling</a:t>
            </a:r>
            <a:endParaRPr kumimoji="1"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Optimization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Application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Sensitivity Analysis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Conclusion</a:t>
            </a:r>
            <a:endParaRPr kumimoji="1"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70FEFE6-C949-664C-B9E2-5C2FCD7DB5FA}"/>
              </a:ext>
            </a:extLst>
          </p:cNvPr>
          <p:cNvSpPr/>
          <p:nvPr/>
        </p:nvSpPr>
        <p:spPr>
          <a:xfrm>
            <a:off x="251520" y="188640"/>
            <a:ext cx="1728358" cy="6155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4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Agenda</a:t>
            </a:r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83915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_x0000_t75"/>
          <p:cNvPicPr/>
          <p:nvPr/>
        </p:nvPicPr>
        <p:blipFill>
          <a:blip r:embed="rId2" cstate="print"/>
          <a:srcRect/>
          <a:stretch/>
        </p:blipFill>
        <p:spPr>
          <a:xfrm>
            <a:off x="2977033" y="3585796"/>
            <a:ext cx="3411123" cy="757188"/>
          </a:xfrm>
          <a:prstGeom prst="rect">
            <a:avLst/>
          </a:prstGeom>
          <a:ln>
            <a:noFill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-1524000" y="-182083"/>
            <a:ext cx="175156" cy="364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86699" tIns="43349" rIns="86699" bIns="43349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b="1"/>
          </a:p>
        </p:txBody>
      </p:sp>
      <p:grpSp>
        <p:nvGrpSpPr>
          <p:cNvPr id="6" name="Group 6"/>
          <p:cNvGrpSpPr>
            <a:grpSpLocks/>
          </p:cNvGrpSpPr>
          <p:nvPr/>
        </p:nvGrpSpPr>
        <p:grpSpPr bwMode="auto">
          <a:xfrm>
            <a:off x="2411760" y="6165304"/>
            <a:ext cx="4847472" cy="524615"/>
            <a:chOff x="0" y="0"/>
            <a:chExt cx="4019" cy="422"/>
          </a:xfrm>
        </p:grpSpPr>
        <p:pic>
          <p:nvPicPr>
            <p:cNvPr id="7" name="Image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160" cy="4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Image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0" y="48"/>
              <a:ext cx="419" cy="2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-1379502" y="-37586"/>
            <a:ext cx="175156" cy="364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86699" tIns="43349" rIns="86699" bIns="43349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b="1"/>
          </a:p>
        </p:txBody>
      </p:sp>
      <p:sp>
        <p:nvSpPr>
          <p:cNvPr id="11" name="TextBox 23"/>
          <p:cNvSpPr txBox="1"/>
          <p:nvPr/>
        </p:nvSpPr>
        <p:spPr>
          <a:xfrm>
            <a:off x="251520" y="-29338"/>
            <a:ext cx="6212957" cy="7858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4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Bayes Distinction</a:t>
            </a:r>
            <a:endParaRPr lang="zh-CN" altLang="zh-CN" sz="3400" b="1" dirty="0">
              <a:solidFill>
                <a:srgbClr val="7E318E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3193277" y="5232333"/>
                <a:ext cx="2978636" cy="8691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896" b="1" i="1">
                          <a:latin typeface="Cambria Math" charset="0"/>
                        </a:rPr>
                        <m:t>𝑬𝑪𝑴</m:t>
                      </m:r>
                      <m:r>
                        <a:rPr kumimoji="1" lang="en-US" altLang="zh-CN" sz="1896" b="1" i="1">
                          <a:latin typeface="Cambria Math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kumimoji="1" lang="is-IS" altLang="zh-CN" sz="1896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zh-CN" sz="1896" b="1" i="1">
                              <a:latin typeface="Cambria Math" charset="0"/>
                            </a:rPr>
                            <m:t>𝒊</m:t>
                          </m:r>
                          <m:r>
                            <a:rPr kumimoji="1" lang="en-US" altLang="zh-CN" sz="1896" b="1" i="1">
                              <a:latin typeface="Cambria Math" charset="0"/>
                            </a:rPr>
                            <m:t>=</m:t>
                          </m:r>
                          <m:r>
                            <a:rPr kumimoji="1" lang="en-US" altLang="zh-CN" sz="1896" b="1" i="1">
                              <a:latin typeface="Cambria Math" charset="0"/>
                            </a:rPr>
                            <m:t>𝟏</m:t>
                          </m:r>
                        </m:sub>
                        <m:sup>
                          <m:r>
                            <a:rPr kumimoji="1" lang="en-US" altLang="zh-CN" sz="1896" b="1" i="1">
                              <a:latin typeface="Cambria Math" charset="0"/>
                            </a:rPr>
                            <m:t>𝒌</m:t>
                          </m:r>
                        </m:sup>
                        <m:e>
                          <m:sSub>
                            <m:sSubPr>
                              <m:ctrlPr>
                                <a:rPr kumimoji="1" lang="en-US" altLang="zh-CN" sz="1896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896" b="1" i="1">
                                  <a:latin typeface="Cambria Math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kumimoji="1" lang="en-US" altLang="zh-CN" sz="1896" b="1" i="1">
                                  <a:latin typeface="Cambria Math" charset="0"/>
                                </a:rPr>
                                <m:t>𝒊</m:t>
                              </m:r>
                            </m:sub>
                          </m:sSub>
                          <m:nary>
                            <m:naryPr>
                              <m:chr m:val="∑"/>
                              <m:supHide m:val="on"/>
                              <m:ctrlPr>
                                <a:rPr kumimoji="1" lang="en-US" altLang="zh-CN" sz="1896" b="1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kumimoji="1" lang="en-US" altLang="zh-CN" sz="1896" b="1" i="1">
                                  <a:latin typeface="Cambria Math" charset="0"/>
                                </a:rPr>
                                <m:t>𝒋</m:t>
                              </m:r>
                              <m:r>
                                <a:rPr kumimoji="1" lang="en-US" altLang="zh-CN" sz="1896" b="1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≠</m:t>
                              </m:r>
                              <m:r>
                                <a:rPr kumimoji="1" lang="en-US" altLang="zh-CN" sz="1896" b="1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𝟏</m:t>
                              </m:r>
                            </m:sub>
                            <m:sup/>
                            <m:e>
                              <m:r>
                                <a:rPr kumimoji="1" lang="en-US" altLang="zh-CN" sz="1896" b="1" i="1">
                                  <a:latin typeface="Cambria Math" charset="0"/>
                                </a:rPr>
                                <m:t>𝑪</m:t>
                              </m:r>
                              <m:d>
                                <m:dPr>
                                  <m:ctrlPr>
                                    <a:rPr kumimoji="1" lang="en-US" altLang="zh-CN" sz="1896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kumimoji="1" lang="en-US" altLang="zh-CN" sz="1896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kumimoji="1" lang="en-US" altLang="zh-CN" sz="1896" b="1" i="1">
                                          <a:latin typeface="Cambria Math" charset="0"/>
                                        </a:rPr>
                                        <m:t>𝒋</m:t>
                                      </m:r>
                                    </m:num>
                                    <m:den>
                                      <m:r>
                                        <a:rPr kumimoji="1" lang="en-US" altLang="zh-CN" sz="1896" b="1" i="1">
                                          <a:latin typeface="Cambria Math" charset="0"/>
                                        </a:rPr>
                                        <m:t>𝒊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kumimoji="1" lang="en-US" altLang="zh-CN" sz="1896" b="1" i="1">
                                  <a:latin typeface="Cambria Math" charset="0"/>
                                </a:rPr>
                                <m:t>𝑷</m:t>
                              </m:r>
                              <m:r>
                                <a:rPr kumimoji="1" lang="en-US" altLang="zh-CN" sz="1896" b="1" i="1">
                                  <a:latin typeface="Cambria Math" charset="0"/>
                                </a:rPr>
                                <m:t>(</m:t>
                              </m:r>
                              <m:f>
                                <m:fPr>
                                  <m:ctrlPr>
                                    <a:rPr kumimoji="1" lang="mr-IN" altLang="zh-CN" sz="1896" b="1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zh-CN" sz="1896" b="1" i="1">
                                      <a:latin typeface="Cambria Math" charset="0"/>
                                    </a:rPr>
                                    <m:t>𝒋</m:t>
                                  </m:r>
                                </m:num>
                                <m:den>
                                  <m:r>
                                    <a:rPr kumimoji="1" lang="en-US" altLang="zh-CN" sz="1896" b="1" i="1">
                                      <a:latin typeface="Cambria Math" charset="0"/>
                                    </a:rPr>
                                    <m:t>𝒊</m:t>
                                  </m:r>
                                </m:den>
                              </m:f>
                              <m:r>
                                <a:rPr kumimoji="1" lang="en-US" altLang="zh-CN" sz="1896" b="1" i="1">
                                  <a:latin typeface="Cambria Math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kumimoji="1" lang="zh-CN" altLang="en-US" sz="1896" b="1" dirty="0"/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3277" y="5232333"/>
                <a:ext cx="2978636" cy="869149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/>
              <p:cNvSpPr txBox="1"/>
              <p:nvPr/>
            </p:nvSpPr>
            <p:spPr>
              <a:xfrm>
                <a:off x="2193452" y="4437382"/>
                <a:ext cx="4978286" cy="7064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086" b="1" i="1">
                          <a:latin typeface="Cambria Math" charset="0"/>
                        </a:rPr>
                        <m:t>𝑷</m:t>
                      </m:r>
                      <m:d>
                        <m:dPr>
                          <m:endChr m:val="|"/>
                          <m:ctrlPr>
                            <a:rPr kumimoji="1" lang="en-US" altLang="zh-CN" sz="2086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sz="2086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86" b="1" i="1">
                                  <a:latin typeface="Cambria Math" charset="0"/>
                                </a:rPr>
                                <m:t>𝑮</m:t>
                              </m:r>
                            </m:e>
                            <m:sub>
                              <m:r>
                                <a:rPr kumimoji="1" lang="en-US" altLang="zh-CN" sz="2086" b="1" i="1">
                                  <a:latin typeface="Cambria Math" charset="0"/>
                                </a:rPr>
                                <m:t>𝒍</m:t>
                              </m:r>
                            </m:sub>
                          </m:sSub>
                          <m:r>
                            <a:rPr kumimoji="1" lang="en-US" altLang="zh-CN" sz="2086" b="1" i="1">
                              <a:latin typeface="Cambria Math" charset="0"/>
                            </a:rPr>
                            <m:t> </m:t>
                          </m:r>
                        </m:e>
                      </m:d>
                      <m:r>
                        <a:rPr kumimoji="1" lang="en-US" altLang="zh-CN" sz="2086" b="1" i="1">
                          <a:latin typeface="Cambria Math" charset="0"/>
                        </a:rPr>
                        <m:t> </m:t>
                      </m:r>
                      <m:sSub>
                        <m:sSubPr>
                          <m:ctrlPr>
                            <a:rPr kumimoji="1" lang="en-US" altLang="zh-CN" sz="2086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086" b="1" i="1">
                              <a:latin typeface="Cambria Math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zh-CN" sz="2086" b="1" i="1">
                              <a:latin typeface="Cambria Math" charset="0"/>
                            </a:rPr>
                            <m:t>𝟎</m:t>
                          </m:r>
                        </m:sub>
                      </m:sSub>
                      <m:r>
                        <a:rPr kumimoji="1" lang="en-US" altLang="zh-CN" sz="2086" b="1" i="1">
                          <a:latin typeface="Cambria Math" charset="0"/>
                        </a:rPr>
                        <m:t>)=</m:t>
                      </m:r>
                      <m:f>
                        <m:fPr>
                          <m:ctrlPr>
                            <a:rPr kumimoji="1" lang="mr-IN" altLang="zh-CN" sz="2086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zh-CN" sz="2086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86" b="1" i="1">
                                  <a:latin typeface="Cambria Math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kumimoji="1" lang="en-US" altLang="zh-CN" sz="2086" b="1" i="1">
                                  <a:latin typeface="Cambria Math" charset="0"/>
                                </a:rPr>
                                <m:t>𝒍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zh-CN" sz="2086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86" b="1" i="1">
                                  <a:latin typeface="Cambria Math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kumimoji="1" lang="en-US" altLang="zh-CN" sz="2086" b="1" i="1">
                                  <a:latin typeface="Cambria Math" charset="0"/>
                                </a:rPr>
                                <m:t>𝒍</m:t>
                              </m:r>
                            </m:sub>
                          </m:sSub>
                          <m:r>
                            <a:rPr kumimoji="1" lang="en-US" altLang="zh-CN" sz="2086" b="1" i="1">
                              <a:latin typeface="Cambria Math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kumimoji="1" lang="en-US" altLang="zh-CN" sz="2086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86" b="1" i="1">
                                  <a:latin typeface="Cambria Math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1" lang="en-US" altLang="zh-CN" sz="2086" b="1" i="1">
                                  <a:latin typeface="Cambria Math" charset="0"/>
                                </a:rPr>
                                <m:t>𝟎</m:t>
                              </m:r>
                            </m:sub>
                          </m:sSub>
                          <m:r>
                            <a:rPr kumimoji="1" lang="en-US" altLang="zh-CN" sz="2086" b="1" i="1">
                              <a:latin typeface="Cambria Math" charset="0"/>
                            </a:rPr>
                            <m:t>)</m:t>
                          </m:r>
                        </m:num>
                        <m:den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kumimoji="1" lang="mr-IN" altLang="zh-CN" sz="2086" b="1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kumimoji="1" lang="en-US" altLang="zh-CN" sz="2086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086" b="1" i="1">
                                      <a:latin typeface="Cambria Math" charset="0"/>
                                    </a:rPr>
                                    <m:t>𝒑</m:t>
                                  </m:r>
                                </m:e>
                                <m:sub>
                                  <m:r>
                                    <a:rPr kumimoji="1" lang="en-US" altLang="zh-CN" sz="2086" b="1" i="1">
                                      <a:latin typeface="Cambria Math" charset="0"/>
                                    </a:rPr>
                                    <m:t>𝒋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kumimoji="1" lang="en-US" altLang="zh-CN" sz="2086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086" b="1" i="1">
                                      <a:latin typeface="Cambria Math" charset="0"/>
                                    </a:rPr>
                                    <m:t>𝒇</m:t>
                                  </m:r>
                                </m:e>
                                <m:sub>
                                  <m:r>
                                    <a:rPr kumimoji="1" lang="en-US" altLang="zh-CN" sz="2086" b="1" i="1">
                                      <a:latin typeface="Cambria Math" charset="0"/>
                                    </a:rPr>
                                    <m:t>𝒋</m:t>
                                  </m:r>
                                </m:sub>
                              </m:sSub>
                              <m:r>
                                <a:rPr kumimoji="1" lang="en-US" altLang="zh-CN" sz="2086" b="1" i="1">
                                  <a:latin typeface="Cambria Math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kumimoji="1" lang="en-US" altLang="zh-CN" sz="2086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086" b="1" i="1">
                                      <a:latin typeface="Cambria Math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kumimoji="1" lang="en-US" altLang="zh-CN" sz="2086" b="1" i="1">
                                      <a:latin typeface="Cambria Math" charset="0"/>
                                    </a:rPr>
                                    <m:t>𝟎</m:t>
                                  </m:r>
                                </m:sub>
                              </m:sSub>
                              <m:r>
                                <a:rPr kumimoji="1" lang="en-US" altLang="zh-CN" sz="2086" b="1" i="1">
                                  <a:latin typeface="Cambria Math" charset="0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  <m:r>
                        <a:rPr kumimoji="1" lang="en-US" altLang="zh-CN" sz="2086" b="1" i="1">
                          <a:latin typeface="Cambria Math" charset="0"/>
                        </a:rPr>
                        <m:t>=</m:t>
                      </m:r>
                      <m:func>
                        <m:funcPr>
                          <m:ctrlPr>
                            <a:rPr kumimoji="1" lang="mr-IN" altLang="zh-CN" sz="2086" b="1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kumimoji="1" lang="mr-IN" altLang="zh-CN" sz="2086" b="1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kumimoji="1" lang="mr-IN" altLang="zh-CN" sz="2086" b="1">
                                  <a:latin typeface="Cambria Math" charset="0"/>
                                </a:rPr>
                                <m:t>𝐦𝐚𝐱</m:t>
                              </m:r>
                            </m:e>
                            <m:lim>
                              <m:r>
                                <a:rPr kumimoji="1" lang="en-US" altLang="zh-CN" sz="2086" b="1" i="1">
                                  <a:latin typeface="Cambria Math" charset="0"/>
                                </a:rPr>
                                <m:t>𝟏</m:t>
                              </m:r>
                              <m:r>
                                <a:rPr kumimoji="1" lang="en-US" altLang="zh-CN" sz="2086" b="1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≤</m:t>
                              </m:r>
                              <m:r>
                                <a:rPr kumimoji="1" lang="en-US" altLang="zh-CN" sz="2086" b="1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𝒊</m:t>
                              </m:r>
                              <m:r>
                                <a:rPr kumimoji="1" lang="en-US" altLang="zh-CN" sz="2086" b="1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≤</m:t>
                              </m:r>
                              <m:r>
                                <a:rPr kumimoji="1" lang="en-US" altLang="zh-CN" sz="2086" b="1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𝒌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kumimoji="1" lang="mr-IN" altLang="zh-CN" sz="2086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kumimoji="1" lang="en-US" altLang="zh-CN" sz="2086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086" b="1" i="1">
                                      <a:latin typeface="Cambria Math" charset="0"/>
                                    </a:rPr>
                                    <m:t>𝒑</m:t>
                                  </m:r>
                                </m:e>
                                <m:sub>
                                  <m:r>
                                    <a:rPr kumimoji="1" lang="en-US" altLang="zh-CN" sz="2086" b="1" i="1">
                                      <a:latin typeface="Cambria Math" charset="0"/>
                                    </a:rPr>
                                    <m:t>𝒊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kumimoji="1" lang="en-US" altLang="zh-CN" sz="2086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086" b="1" i="1">
                                      <a:latin typeface="Cambria Math" charset="0"/>
                                    </a:rPr>
                                    <m:t>𝒇</m:t>
                                  </m:r>
                                </m:e>
                                <m:sub>
                                  <m:r>
                                    <a:rPr kumimoji="1" lang="en-US" altLang="zh-CN" sz="2086" b="1" i="1">
                                      <a:latin typeface="Cambria Math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kumimoji="1" lang="en-US" altLang="zh-CN" sz="2086" b="1" i="1">
                                  <a:latin typeface="Cambria Math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kumimoji="1" lang="en-US" altLang="zh-CN" sz="2086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086" b="1" i="1">
                                      <a:latin typeface="Cambria Math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kumimoji="1" lang="en-US" altLang="zh-CN" sz="2086" b="1" i="1">
                                      <a:latin typeface="Cambria Math" charset="0"/>
                                    </a:rPr>
                                    <m:t>𝟎</m:t>
                                  </m:r>
                                </m:sub>
                              </m:sSub>
                              <m:r>
                                <a:rPr kumimoji="1" lang="en-US" altLang="zh-CN" sz="2086" b="1" i="1">
                                  <a:latin typeface="Cambria Math" charset="0"/>
                                </a:rPr>
                                <m:t>)</m:t>
                              </m:r>
                            </m:num>
                            <m:den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kumimoji="1" lang="mr-IN" altLang="zh-CN" sz="2086" b="1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b>
                                    <m:sSubPr>
                                      <m:ctrlPr>
                                        <a:rPr kumimoji="1" lang="en-US" altLang="zh-CN" sz="2086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sz="2086" b="1" i="1">
                                          <a:latin typeface="Cambria Math" charset="0"/>
                                        </a:rPr>
                                        <m:t>𝒑</m:t>
                                      </m:r>
                                    </m:e>
                                    <m:sub>
                                      <m:r>
                                        <a:rPr kumimoji="1" lang="en-US" altLang="zh-CN" sz="2086" b="1" i="1">
                                          <a:latin typeface="Cambria Math" charset="0"/>
                                        </a:rPr>
                                        <m:t>𝒋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kumimoji="1" lang="en-US" altLang="zh-CN" sz="2086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sz="2086" b="1" i="1">
                                          <a:latin typeface="Cambria Math" charset="0"/>
                                        </a:rPr>
                                        <m:t>𝒇</m:t>
                                      </m:r>
                                    </m:e>
                                    <m:sub>
                                      <m:r>
                                        <a:rPr kumimoji="1" lang="en-US" altLang="zh-CN" sz="2086" b="1" i="1">
                                          <a:latin typeface="Cambria Math" charset="0"/>
                                        </a:rPr>
                                        <m:t>𝒋</m:t>
                                      </m:r>
                                    </m:sub>
                                  </m:sSub>
                                  <m:r>
                                    <a:rPr kumimoji="1" lang="en-US" altLang="zh-CN" sz="2086" b="1" i="1">
                                      <a:latin typeface="Cambria Math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kumimoji="1" lang="en-US" altLang="zh-CN" sz="2086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sz="2086" b="1" i="1">
                                          <a:latin typeface="Cambria Math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kumimoji="1" lang="en-US" altLang="zh-CN" sz="2086" b="1" i="1">
                                          <a:latin typeface="Cambria Math" charset="0"/>
                                        </a:rPr>
                                        <m:t>𝟎</m:t>
                                      </m:r>
                                    </m:sub>
                                  </m:sSub>
                                  <m:r>
                                    <a:rPr kumimoji="1" lang="en-US" altLang="zh-CN" sz="2086" b="1" i="1">
                                      <a:latin typeface="Cambria Math" charset="0"/>
                                    </a:rPr>
                                    <m:t>)</m:t>
                                  </m:r>
                                </m:e>
                              </m:nary>
                            </m:den>
                          </m:f>
                        </m:e>
                      </m:func>
                    </m:oMath>
                  </m:oMathPara>
                </a14:m>
                <a:endParaRPr kumimoji="1" lang="zh-CN" altLang="en-US" sz="2086" b="1" dirty="0"/>
              </a:p>
            </p:txBody>
          </p:sp>
        </mc:Choice>
        <mc:Fallback xmlns=""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3452" y="4437382"/>
                <a:ext cx="4978286" cy="70641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5138580"/>
              </p:ext>
            </p:extLst>
          </p:nvPr>
        </p:nvGraphicFramePr>
        <p:xfrm>
          <a:off x="459963" y="1550671"/>
          <a:ext cx="7714991" cy="1494534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36868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82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799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1292">
                <a:tc>
                  <a:txBody>
                    <a:bodyPr/>
                    <a:lstStyle/>
                    <a:p>
                      <a:pPr algn="ctr"/>
                      <a:endParaRPr lang="zh-CN" altLang="en-US" sz="27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699" marR="86699" marT="43349" marB="433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</a:t>
                      </a:r>
                      <a:r>
                        <a:rPr lang="en-US" altLang="zh-CN" sz="27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sales</a:t>
                      </a:r>
                      <a:endParaRPr lang="zh-CN" altLang="en-US" sz="27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699" marR="86699" marT="43349" marB="433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Low sales</a:t>
                      </a:r>
                      <a:endParaRPr lang="zh-CN" altLang="en-US" sz="27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699" marR="86699" marT="43349" marB="4334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129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 display</a:t>
                      </a:r>
                      <a:r>
                        <a:rPr lang="en-US" altLang="zh-CN" sz="2700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resolution</a:t>
                      </a:r>
                      <a:endParaRPr lang="zh-CN" altLang="en-US" sz="27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699" marR="86699" marT="43349" marB="433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sz="27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699" marR="86699" marT="43349" marB="433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7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699" marR="86699" marT="43349" marB="43349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129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Low display resolution</a:t>
                      </a:r>
                      <a:endParaRPr lang="zh-CN" altLang="en-US" sz="27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699" marR="86699" marT="43349" marB="433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7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699" marR="86699" marT="43349" marB="433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zh-CN" altLang="en-US" sz="27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699" marR="86699" marT="43349" marB="43349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887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表 3"/>
          <p:cNvGraphicFramePr/>
          <p:nvPr>
            <p:extLst>
              <p:ext uri="{D42A27DB-BD31-4B8C-83A1-F6EECF244321}">
                <p14:modId xmlns:p14="http://schemas.microsoft.com/office/powerpoint/2010/main" val="2399977685"/>
              </p:ext>
            </p:extLst>
          </p:nvPr>
        </p:nvGraphicFramePr>
        <p:xfrm>
          <a:off x="329890" y="1375025"/>
          <a:ext cx="3069966" cy="23374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图表 4"/>
          <p:cNvGraphicFramePr/>
          <p:nvPr>
            <p:extLst>
              <p:ext uri="{D42A27DB-BD31-4B8C-83A1-F6EECF244321}">
                <p14:modId xmlns:p14="http://schemas.microsoft.com/office/powerpoint/2010/main" val="3783285720"/>
              </p:ext>
            </p:extLst>
          </p:nvPr>
        </p:nvGraphicFramePr>
        <p:xfrm>
          <a:off x="123696" y="4005064"/>
          <a:ext cx="3686061" cy="25292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矩形 5"/>
          <p:cNvSpPr/>
          <p:nvPr/>
        </p:nvSpPr>
        <p:spPr>
          <a:xfrm>
            <a:off x="4172366" y="4300168"/>
            <a:ext cx="484059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Phones with higher display resolution are apt to reveal more satisfactory sales condition. </a:t>
            </a:r>
          </a:p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Phones with middle RAM may experience low sales or high sales. 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4050586"/>
              </p:ext>
            </p:extLst>
          </p:nvPr>
        </p:nvGraphicFramePr>
        <p:xfrm>
          <a:off x="3707904" y="1196752"/>
          <a:ext cx="5257120" cy="29188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4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14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14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514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5142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06891">
                <a:tc gridSpan="5">
                  <a:txBody>
                    <a:bodyPr/>
                    <a:lstStyle/>
                    <a:p>
                      <a:pPr marL="0" marR="0" lvl="0" indent="0" algn="ctr" defTabSz="9643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RAM to Click rate (the smaller the category is, the lower the click rate is)</a:t>
                      </a:r>
                      <a:endParaRPr lang="zh-CN" altLang="en-US" sz="1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699" marR="86699" marT="43349" marB="43349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196">
                <a:tc>
                  <a:txBody>
                    <a:bodyPr/>
                    <a:lstStyle/>
                    <a:p>
                      <a:pPr algn="just"/>
                      <a:endParaRPr lang="zh-CN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5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Category 1</a:t>
                      </a:r>
                      <a:endParaRPr lang="zh-CN" sz="15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5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Category 2</a:t>
                      </a:r>
                      <a:endParaRPr lang="zh-CN" sz="15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5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Category 3</a:t>
                      </a:r>
                      <a:endParaRPr lang="zh-CN" sz="15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5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Category 4</a:t>
                      </a:r>
                      <a:endParaRPr lang="zh-CN" sz="15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1196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0.125</a:t>
                      </a:r>
                      <a:endParaRPr lang="zh-CN" sz="15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sz="15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sz="15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sz="15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sz="15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1196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</a:t>
                      </a:r>
                      <a:endParaRPr lang="zh-CN" sz="15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sz="15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sz="15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sz="15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sz="15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1196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sz="15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49</a:t>
                      </a:r>
                      <a:endParaRPr lang="zh-CN" sz="15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sz="15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sz="15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sz="15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1196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1.5</a:t>
                      </a:r>
                      <a:endParaRPr lang="zh-CN" sz="15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sz="15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sz="15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sz="15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sz="15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1196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sz="15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91</a:t>
                      </a:r>
                      <a:endParaRPr lang="zh-CN" sz="15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sz="15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zh-CN" sz="15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</a:t>
                      </a:r>
                      <a:endParaRPr lang="zh-CN" sz="15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1196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sz="15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41</a:t>
                      </a:r>
                      <a:endParaRPr lang="zh-CN" sz="15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sz="15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64</a:t>
                      </a:r>
                      <a:endParaRPr lang="zh-CN" sz="15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</a:t>
                      </a:r>
                      <a:endParaRPr lang="zh-CN" sz="15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1196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sz="15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sz="15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endParaRPr lang="zh-CN" sz="15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68</a:t>
                      </a:r>
                      <a:endParaRPr lang="zh-CN" sz="15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sz="15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1196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CN" sz="15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sz="15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zh-CN" sz="15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</a:t>
                      </a:r>
                      <a:endParaRPr lang="zh-CN" sz="15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sz="15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1196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CN" sz="15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sz="15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sz="15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sz="15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sz="15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8" name="TextBox 23"/>
          <p:cNvSpPr txBox="1"/>
          <p:nvPr/>
        </p:nvSpPr>
        <p:spPr>
          <a:xfrm>
            <a:off x="156741" y="19344"/>
            <a:ext cx="6212957" cy="7858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4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Bayes Distinction</a:t>
            </a:r>
            <a:endParaRPr lang="zh-CN" altLang="zh-CN" sz="3400" b="1" dirty="0">
              <a:solidFill>
                <a:srgbClr val="7E318E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75505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D:\学习\学习\高中\曾学课程\丘成桐\9.6\无标题 - 副本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6075" y="1040952"/>
            <a:ext cx="4715477" cy="1384257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图片 3" descr="D:\学习\学习\高中\曾学课程\丘成桐\9.6\untitled.bmp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22" r="7853"/>
          <a:stretch/>
        </p:blipFill>
        <p:spPr bwMode="auto">
          <a:xfrm>
            <a:off x="336352" y="2060848"/>
            <a:ext cx="3277165" cy="242305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23"/>
          <p:cNvSpPr txBox="1"/>
          <p:nvPr/>
        </p:nvSpPr>
        <p:spPr>
          <a:xfrm>
            <a:off x="250995" y="0"/>
            <a:ext cx="4642649" cy="7858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4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BP</a:t>
            </a:r>
            <a:r>
              <a:rPr lang="zh-CN" altLang="en-US" sz="34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34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Neural Network</a:t>
            </a:r>
            <a:endParaRPr lang="zh-CN" altLang="zh-CN" sz="3400" b="1" dirty="0">
              <a:solidFill>
                <a:srgbClr val="7E318E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50995" y="5167901"/>
            <a:ext cx="8698609" cy="17266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655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with </a:t>
            </a:r>
            <a:r>
              <a:rPr lang="en-US" altLang="zh-CN" sz="2655" b="1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 layers </a:t>
            </a:r>
            <a:r>
              <a:rPr lang="en-US" altLang="zh-CN" sz="2655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not consume too much time, while it has a </a:t>
            </a:r>
            <a:r>
              <a:rPr lang="en-US" altLang="zh-CN" sz="2655" b="1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better performance</a:t>
            </a:r>
            <a:r>
              <a:rPr lang="en-US" altLang="zh-CN" sz="2655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r>
              <a:rPr lang="en-US" altLang="zh-CN" sz="2655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error is decreasing rapidly. </a:t>
            </a:r>
          </a:p>
          <a:p>
            <a:r>
              <a:rPr lang="en-US" altLang="zh-CN" sz="2655" b="1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error </a:t>
            </a:r>
            <a:r>
              <a:rPr lang="en-US" altLang="zh-CN" sz="2655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some data in the table </a:t>
            </a:r>
            <a:r>
              <a:rPr lang="en-US" altLang="zh-CN" sz="2655" b="1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lower than 1%</a:t>
            </a:r>
            <a:r>
              <a:rPr lang="en-US" altLang="zh-CN" sz="2655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zh-CN" altLang="en-US" sz="2655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图片 5" descr="C:\Users\tianzhy\Desktop\select.pn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2333165"/>
            <a:ext cx="4923581" cy="296835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0328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3"/>
          <p:cNvSpPr txBox="1"/>
          <p:nvPr/>
        </p:nvSpPr>
        <p:spPr>
          <a:xfrm>
            <a:off x="136603" y="165730"/>
            <a:ext cx="4642649" cy="783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4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XGBoosting Algorithm</a:t>
            </a:r>
            <a:endParaRPr lang="zh-CN" altLang="zh-CN" sz="3400" b="1" dirty="0">
              <a:solidFill>
                <a:srgbClr val="7E318E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2545630" y="1592503"/>
                <a:ext cx="3517058" cy="93121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000" b="1" i="1">
                          <a:latin typeface="Cambria Math" panose="02040503050406030204" pitchFamily="18" charset="0"/>
                        </a:rPr>
                        <m:t>𝑳</m:t>
                      </m:r>
                      <m:d>
                        <m:dPr>
                          <m:ctrlPr>
                            <a:rPr lang="zh-CN" altLang="en-US" sz="20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000" b="1" i="1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</m:d>
                      <m:r>
                        <a:rPr lang="zh-CN" altLang="en-US" sz="2000" b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zh-CN" altLang="en-US" sz="2000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000" b="1" i="1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zh-CN" altLang="en-US" sz="2000" b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zh-CN" altLang="en-US" sz="2000" b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zh-CN" altLang="en-US" sz="2000" b="1" i="1"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  <m:e>
                          <m:r>
                            <a:rPr lang="zh-CN" altLang="en-US" sz="2000" b="1" i="1">
                              <a:latin typeface="Cambria Math" panose="02040503050406030204" pitchFamily="18" charset="0"/>
                            </a:rPr>
                            <m:t>𝒍</m:t>
                          </m:r>
                          <m:d>
                            <m:dPr>
                              <m:ctrlPr>
                                <a:rPr lang="zh-CN" altLang="en-US" sz="20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b="1" i="1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zh-CN" altLang="en-US" sz="2000" b="1" i="1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zh-CN" altLang="en-US" sz="2000" b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̂"/>
                                  <m:ctrlPr>
                                    <a:rPr lang="zh-CN" altLang="en-US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zh-CN" altLang="en-US" sz="20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000" b="1" i="1">
                                          <a:latin typeface="Cambria Math" panose="02040503050406030204" pitchFamily="18" charset="0"/>
                                        </a:rPr>
                                        <m:t>𝒚</m:t>
                                      </m:r>
                                    </m:e>
                                    <m:sub>
                                      <m:r>
                                        <a:rPr lang="zh-CN" altLang="en-US" sz="2000" b="1" i="1"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e>
                      </m:nary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5630" y="1592503"/>
                <a:ext cx="3517058" cy="93121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/>
          <p:cNvSpPr/>
          <p:nvPr/>
        </p:nvSpPr>
        <p:spPr>
          <a:xfrm>
            <a:off x="136603" y="5517232"/>
            <a:ext cx="9626670" cy="8510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65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Combining several </a:t>
            </a:r>
            <a:r>
              <a:rPr lang="en-US" altLang="zh-CN" sz="2465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weak classifier </a:t>
            </a:r>
            <a:r>
              <a:rPr lang="en-US" altLang="zh-CN" sz="2465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into a </a:t>
            </a:r>
            <a:r>
              <a:rPr lang="en-US" altLang="zh-CN" sz="2465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strong classifier </a:t>
            </a:r>
            <a:r>
              <a:rPr lang="en-US" altLang="zh-CN" sz="2465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through minimizing loss function and error. </a:t>
            </a:r>
            <a:endParaRPr lang="zh-CN" altLang="en-US" sz="2465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3569366"/>
              </p:ext>
            </p:extLst>
          </p:nvPr>
        </p:nvGraphicFramePr>
        <p:xfrm>
          <a:off x="1763688" y="2852936"/>
          <a:ext cx="5368974" cy="21708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44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782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762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64690">
                <a:tc>
                  <a:txBody>
                    <a:bodyPr/>
                    <a:lstStyle/>
                    <a:p>
                      <a:r>
                        <a:rPr lang="en-US" altLang="zh-CN" sz="19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Age</a:t>
                      </a:r>
                      <a:endParaRPr lang="zh-CN" altLang="en-US" sz="19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699" marR="86699" marT="43349" marB="43349"/>
                </a:tc>
                <a:tc>
                  <a:txBody>
                    <a:bodyPr/>
                    <a:lstStyle/>
                    <a:p>
                      <a:r>
                        <a:rPr lang="en-US" altLang="zh-CN" sz="19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Monthly shopping</a:t>
                      </a:r>
                      <a:r>
                        <a:rPr lang="en-US" altLang="zh-CN" sz="1900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9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Amount</a:t>
                      </a:r>
                      <a:endParaRPr lang="zh-CN" altLang="en-US" sz="19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699" marR="86699" marT="43349" marB="43349"/>
                </a:tc>
                <a:tc>
                  <a:txBody>
                    <a:bodyPr/>
                    <a:lstStyle/>
                    <a:p>
                      <a:r>
                        <a:rPr lang="en-US" altLang="zh-CN" sz="19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Usually asking or answering on Quora</a:t>
                      </a:r>
                      <a:endParaRPr lang="zh-CN" altLang="en-US" sz="19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699" marR="86699" marT="43349" marB="4334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5694">
                <a:tc>
                  <a:txBody>
                    <a:bodyPr/>
                    <a:lstStyle/>
                    <a:p>
                      <a:r>
                        <a:rPr lang="en-US" altLang="zh-CN" sz="19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  <a:endParaRPr lang="zh-CN" altLang="en-US" sz="19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699" marR="86699" marT="43349" marB="43349"/>
                </a:tc>
                <a:tc>
                  <a:txBody>
                    <a:bodyPr/>
                    <a:lstStyle/>
                    <a:p>
                      <a:r>
                        <a:rPr lang="en-US" altLang="zh-CN" sz="19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Less</a:t>
                      </a:r>
                      <a:r>
                        <a:rPr lang="en-US" altLang="zh-CN" sz="1900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than </a:t>
                      </a:r>
                      <a:r>
                        <a:rPr lang="en-US" altLang="zh-CN" sz="19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1000</a:t>
                      </a:r>
                      <a:r>
                        <a:rPr lang="zh-CN" altLang="en-US" sz="1900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900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yuan</a:t>
                      </a:r>
                      <a:endParaRPr lang="zh-CN" altLang="en-US" sz="19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699" marR="86699" marT="43349" marB="43349"/>
                </a:tc>
                <a:tc>
                  <a:txBody>
                    <a:bodyPr/>
                    <a:lstStyle/>
                    <a:p>
                      <a:r>
                        <a:rPr lang="en-US" altLang="zh-CN" sz="19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Asking</a:t>
                      </a:r>
                      <a:endParaRPr lang="zh-CN" altLang="en-US" sz="19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699" marR="86699" marT="43349" marB="43349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5694">
                <a:tc>
                  <a:txBody>
                    <a:bodyPr/>
                    <a:lstStyle/>
                    <a:p>
                      <a:r>
                        <a:rPr lang="en-US" altLang="zh-CN" sz="19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zh-CN" altLang="en-US" sz="19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699" marR="86699" marT="43349" marB="43349"/>
                </a:tc>
                <a:tc>
                  <a:txBody>
                    <a:bodyPr/>
                    <a:lstStyle/>
                    <a:p>
                      <a:r>
                        <a:rPr lang="en-US" altLang="zh-CN" sz="19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Less</a:t>
                      </a:r>
                      <a:r>
                        <a:rPr lang="en-US" altLang="zh-CN" sz="1900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than </a:t>
                      </a:r>
                      <a:r>
                        <a:rPr lang="en-US" altLang="zh-CN" sz="19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1000</a:t>
                      </a:r>
                      <a:r>
                        <a:rPr lang="zh-CN" altLang="en-US" sz="1900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900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yuan</a:t>
                      </a:r>
                      <a:endParaRPr lang="zh-CN" altLang="en-US" sz="19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699" marR="86699" marT="43349" marB="43349"/>
                </a:tc>
                <a:tc>
                  <a:txBody>
                    <a:bodyPr/>
                    <a:lstStyle/>
                    <a:p>
                      <a:r>
                        <a:rPr lang="en-US" altLang="zh-CN" sz="19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Answering</a:t>
                      </a:r>
                      <a:endParaRPr lang="zh-CN" altLang="en-US" sz="19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699" marR="86699" marT="43349" marB="43349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5694">
                <a:tc>
                  <a:txBody>
                    <a:bodyPr/>
                    <a:lstStyle/>
                    <a:p>
                      <a:r>
                        <a:rPr lang="en-US" altLang="zh-CN" sz="19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</a:t>
                      </a:r>
                      <a:endParaRPr lang="zh-CN" altLang="en-US" sz="19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699" marR="86699" marT="43349" marB="43349"/>
                </a:tc>
                <a:tc>
                  <a:txBody>
                    <a:bodyPr/>
                    <a:lstStyle/>
                    <a:p>
                      <a:r>
                        <a:rPr lang="en-US" altLang="zh-CN" sz="1900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More than </a:t>
                      </a:r>
                      <a:r>
                        <a:rPr lang="en-US" altLang="zh-CN" sz="19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1000</a:t>
                      </a:r>
                      <a:r>
                        <a:rPr lang="zh-CN" altLang="en-US" sz="1900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900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yuan</a:t>
                      </a:r>
                      <a:endParaRPr lang="zh-CN" altLang="en-US" sz="19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699" marR="86699" marT="43349" marB="43349"/>
                </a:tc>
                <a:tc>
                  <a:txBody>
                    <a:bodyPr/>
                    <a:lstStyle/>
                    <a:p>
                      <a:r>
                        <a:rPr lang="en-US" altLang="zh-CN" sz="19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Asking</a:t>
                      </a:r>
                      <a:endParaRPr lang="zh-CN" altLang="en-US" sz="19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699" marR="86699" marT="43349" marB="43349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5694">
                <a:tc>
                  <a:txBody>
                    <a:bodyPr/>
                    <a:lstStyle/>
                    <a:p>
                      <a:r>
                        <a:rPr lang="en-US" altLang="zh-CN" sz="19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</a:t>
                      </a:r>
                      <a:endParaRPr lang="zh-CN" altLang="en-US" sz="19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699" marR="86699" marT="43349" marB="43349"/>
                </a:tc>
                <a:tc>
                  <a:txBody>
                    <a:bodyPr/>
                    <a:lstStyle/>
                    <a:p>
                      <a:r>
                        <a:rPr lang="en-US" altLang="zh-CN" sz="1900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More than </a:t>
                      </a:r>
                      <a:r>
                        <a:rPr lang="en-US" altLang="zh-CN" sz="19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1000</a:t>
                      </a:r>
                      <a:r>
                        <a:rPr lang="zh-CN" altLang="en-US" sz="1900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900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yuan</a:t>
                      </a:r>
                      <a:endParaRPr lang="zh-CN" altLang="en-US" sz="19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699" marR="86699" marT="43349" marB="43349"/>
                </a:tc>
                <a:tc>
                  <a:txBody>
                    <a:bodyPr/>
                    <a:lstStyle/>
                    <a:p>
                      <a:r>
                        <a:rPr lang="en-US" altLang="zh-CN" sz="19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Answering</a:t>
                      </a:r>
                      <a:endParaRPr lang="zh-CN" altLang="en-US" sz="19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699" marR="86699" marT="43349" marB="43349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05904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4">
            <a:extLst>
              <a:ext uri="{FF2B5EF4-FFF2-40B4-BE49-F238E27FC236}">
                <a16:creationId xmlns:a16="http://schemas.microsoft.com/office/drawing/2014/main" id="{03A327DF-074A-764B-AA36-6CC088E7194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l="33802" t="26305"/>
          <a:stretch/>
        </p:blipFill>
        <p:spPr>
          <a:xfrm>
            <a:off x="33892" y="1196752"/>
            <a:ext cx="9053321" cy="5407916"/>
          </a:xfrm>
          <a:prstGeom prst="rect">
            <a:avLst/>
          </a:prstGeom>
        </p:spPr>
      </p:pic>
      <p:sp>
        <p:nvSpPr>
          <p:cNvPr id="3" name="椭圆 5">
            <a:extLst>
              <a:ext uri="{FF2B5EF4-FFF2-40B4-BE49-F238E27FC236}">
                <a16:creationId xmlns:a16="http://schemas.microsoft.com/office/drawing/2014/main" id="{1865E622-152B-714E-96BF-9B234821F28D}"/>
              </a:ext>
            </a:extLst>
          </p:cNvPr>
          <p:cNvSpPr/>
          <p:nvPr/>
        </p:nvSpPr>
        <p:spPr>
          <a:xfrm>
            <a:off x="7164288" y="548680"/>
            <a:ext cx="1570308" cy="6192688"/>
          </a:xfrm>
          <a:prstGeom prst="ellipse">
            <a:avLst/>
          </a:prstGeom>
          <a:noFill/>
          <a:ln w="1016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4" name="TextBox 23"/>
          <p:cNvSpPr txBox="1"/>
          <p:nvPr/>
        </p:nvSpPr>
        <p:spPr>
          <a:xfrm>
            <a:off x="136603" y="165730"/>
            <a:ext cx="4642649" cy="783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4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XGBoosting Algorithm</a:t>
            </a:r>
            <a:endParaRPr lang="zh-CN" altLang="zh-CN" sz="3400" b="1" dirty="0">
              <a:solidFill>
                <a:srgbClr val="7E318E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13299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直接连接符 3084"/>
          <p:cNvSpPr>
            <a:spLocks noChangeShapeType="1"/>
          </p:cNvSpPr>
          <p:nvPr/>
        </p:nvSpPr>
        <p:spPr bwMode="auto">
          <a:xfrm>
            <a:off x="5274308" y="3368692"/>
            <a:ext cx="0" cy="768159"/>
          </a:xfrm>
          <a:prstGeom prst="line">
            <a:avLst/>
          </a:prstGeom>
          <a:noFill/>
          <a:ln w="635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530" b="1">
              <a:solidFill>
                <a:schemeClr val="bg1">
                  <a:lumMod val="65000"/>
                </a:schemeClr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文本框 3080">
            <a:extLst>
              <a:ext uri="{FF2B5EF4-FFF2-40B4-BE49-F238E27FC236}">
                <a16:creationId xmlns:a16="http://schemas.microsoft.com/office/drawing/2014/main" id="{5F0F11D3-1A96-E94E-8D14-8021BA135E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9592" y="2295738"/>
            <a:ext cx="1669640" cy="1323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7998" b="1" dirty="0">
                <a:solidFill>
                  <a:schemeClr val="bg2">
                    <a:lumMod val="75000"/>
                  </a:schemeClr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06</a:t>
            </a:r>
          </a:p>
        </p:txBody>
      </p:sp>
      <p:sp>
        <p:nvSpPr>
          <p:cNvPr id="12" name="矩形 10">
            <a:extLst>
              <a:ext uri="{FF2B5EF4-FFF2-40B4-BE49-F238E27FC236}">
                <a16:creationId xmlns:a16="http://schemas.microsoft.com/office/drawing/2014/main" id="{46CFB73F-B62E-7E41-815E-8C8A17F9912F}"/>
              </a:ext>
            </a:extLst>
          </p:cNvPr>
          <p:cNvSpPr/>
          <p:nvPr/>
        </p:nvSpPr>
        <p:spPr>
          <a:xfrm>
            <a:off x="3059832" y="2420888"/>
            <a:ext cx="5328592" cy="6123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34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Application</a:t>
            </a:r>
            <a:endParaRPr lang="zh-CN" altLang="en-US" sz="3400" b="1" dirty="0">
              <a:solidFill>
                <a:srgbClr val="7E318E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13" name="TextBox 7">
            <a:extLst>
              <a:ext uri="{FF2B5EF4-FFF2-40B4-BE49-F238E27FC236}">
                <a16:creationId xmlns:a16="http://schemas.microsoft.com/office/drawing/2014/main" id="{4B9ABC49-681B-AC4B-BE75-08C3879F4BC4}"/>
              </a:ext>
            </a:extLst>
          </p:cNvPr>
          <p:cNvSpPr txBox="1"/>
          <p:nvPr/>
        </p:nvSpPr>
        <p:spPr>
          <a:xfrm>
            <a:off x="2987824" y="3140968"/>
            <a:ext cx="6268151" cy="814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9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To predict sales volume with given characteristics</a:t>
            </a:r>
            <a:endParaRPr lang="zh-CN" altLang="en-US" sz="1900" b="1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endParaRPr lang="zh-CN" altLang="en-US" sz="1900" b="1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D1C1C47-B607-2542-9465-DC7AF007881A}"/>
              </a:ext>
            </a:extLst>
          </p:cNvPr>
          <p:cNvSpPr/>
          <p:nvPr/>
        </p:nvSpPr>
        <p:spPr>
          <a:xfrm>
            <a:off x="5364088" y="620688"/>
            <a:ext cx="23435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Tsinghua High School</a:t>
            </a:r>
            <a:endParaRPr lang="zh-CN" altLang="en-US" b="1" dirty="0">
              <a:solidFill>
                <a:srgbClr val="7E318E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89301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C0D09DD-A3B4-1F49-B2BE-598B1F15AFA6}"/>
              </a:ext>
            </a:extLst>
          </p:cNvPr>
          <p:cNvSpPr/>
          <p:nvPr/>
        </p:nvSpPr>
        <p:spPr>
          <a:xfrm>
            <a:off x="395536" y="125188"/>
            <a:ext cx="2438488" cy="7046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34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Application</a:t>
            </a:r>
            <a:endParaRPr lang="zh-CN" altLang="en-US" sz="3400" b="1" dirty="0">
              <a:solidFill>
                <a:srgbClr val="7E318E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5B79EFED-EF78-4764-8E3E-031A7EC8A139}"/>
              </a:ext>
            </a:extLst>
          </p:cNvPr>
          <p:cNvGrpSpPr/>
          <p:nvPr/>
        </p:nvGrpSpPr>
        <p:grpSpPr>
          <a:xfrm>
            <a:off x="1259632" y="1298493"/>
            <a:ext cx="6912768" cy="1288009"/>
            <a:chOff x="1259632" y="1298494"/>
            <a:chExt cx="6147570" cy="919618"/>
          </a:xfrm>
        </p:grpSpPr>
        <p:sp>
          <p:nvSpPr>
            <p:cNvPr id="12" name="任意多边形: 形状 11">
              <a:extLst>
                <a:ext uri="{FF2B5EF4-FFF2-40B4-BE49-F238E27FC236}">
                  <a16:creationId xmlns:a16="http://schemas.microsoft.com/office/drawing/2014/main" id="{F87B4DFD-766B-4878-97CA-1085F2058970}"/>
                </a:ext>
              </a:extLst>
            </p:cNvPr>
            <p:cNvSpPr/>
            <p:nvPr/>
          </p:nvSpPr>
          <p:spPr>
            <a:xfrm>
              <a:off x="1259632" y="1311742"/>
              <a:ext cx="1179018" cy="906370"/>
            </a:xfrm>
            <a:custGeom>
              <a:avLst/>
              <a:gdLst>
                <a:gd name="connsiteX0" fmla="*/ 0 w 1179018"/>
                <a:gd name="connsiteY0" fmla="*/ 90637 h 906370"/>
                <a:gd name="connsiteX1" fmla="*/ 90637 w 1179018"/>
                <a:gd name="connsiteY1" fmla="*/ 0 h 906370"/>
                <a:gd name="connsiteX2" fmla="*/ 1088381 w 1179018"/>
                <a:gd name="connsiteY2" fmla="*/ 0 h 906370"/>
                <a:gd name="connsiteX3" fmla="*/ 1179018 w 1179018"/>
                <a:gd name="connsiteY3" fmla="*/ 90637 h 906370"/>
                <a:gd name="connsiteX4" fmla="*/ 1179018 w 1179018"/>
                <a:gd name="connsiteY4" fmla="*/ 815733 h 906370"/>
                <a:gd name="connsiteX5" fmla="*/ 1088381 w 1179018"/>
                <a:gd name="connsiteY5" fmla="*/ 906370 h 906370"/>
                <a:gd name="connsiteX6" fmla="*/ 90637 w 1179018"/>
                <a:gd name="connsiteY6" fmla="*/ 906370 h 906370"/>
                <a:gd name="connsiteX7" fmla="*/ 0 w 1179018"/>
                <a:gd name="connsiteY7" fmla="*/ 815733 h 906370"/>
                <a:gd name="connsiteX8" fmla="*/ 0 w 1179018"/>
                <a:gd name="connsiteY8" fmla="*/ 90637 h 906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79018" h="906370">
                  <a:moveTo>
                    <a:pt x="0" y="90637"/>
                  </a:moveTo>
                  <a:cubicBezTo>
                    <a:pt x="0" y="40580"/>
                    <a:pt x="40580" y="0"/>
                    <a:pt x="90637" y="0"/>
                  </a:cubicBezTo>
                  <a:lnTo>
                    <a:pt x="1088381" y="0"/>
                  </a:lnTo>
                  <a:cubicBezTo>
                    <a:pt x="1138438" y="0"/>
                    <a:pt x="1179018" y="40580"/>
                    <a:pt x="1179018" y="90637"/>
                  </a:cubicBezTo>
                  <a:lnTo>
                    <a:pt x="1179018" y="815733"/>
                  </a:lnTo>
                  <a:cubicBezTo>
                    <a:pt x="1179018" y="865790"/>
                    <a:pt x="1138438" y="906370"/>
                    <a:pt x="1088381" y="906370"/>
                  </a:cubicBezTo>
                  <a:lnTo>
                    <a:pt x="90637" y="906370"/>
                  </a:lnTo>
                  <a:cubicBezTo>
                    <a:pt x="40580" y="906370"/>
                    <a:pt x="0" y="865790"/>
                    <a:pt x="0" y="815733"/>
                  </a:cubicBezTo>
                  <a:lnTo>
                    <a:pt x="0" y="90637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5127" tIns="95127" rIns="95127" bIns="95127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sz="1800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Test Sets</a:t>
              </a:r>
              <a:endParaRPr lang="zh-CN" altLang="en-US" sz="1800" kern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任意多边形: 形状 12">
              <a:extLst>
                <a:ext uri="{FF2B5EF4-FFF2-40B4-BE49-F238E27FC236}">
                  <a16:creationId xmlns:a16="http://schemas.microsoft.com/office/drawing/2014/main" id="{AE05F453-838D-4823-9C42-281D9ECE28EB}"/>
                </a:ext>
              </a:extLst>
            </p:cNvPr>
            <p:cNvSpPr/>
            <p:nvPr/>
          </p:nvSpPr>
          <p:spPr>
            <a:xfrm>
              <a:off x="2556553" y="1618729"/>
              <a:ext cx="249951" cy="292396"/>
            </a:xfrm>
            <a:custGeom>
              <a:avLst/>
              <a:gdLst>
                <a:gd name="connsiteX0" fmla="*/ 0 w 249951"/>
                <a:gd name="connsiteY0" fmla="*/ 58479 h 292396"/>
                <a:gd name="connsiteX1" fmla="*/ 124976 w 249951"/>
                <a:gd name="connsiteY1" fmla="*/ 58479 h 292396"/>
                <a:gd name="connsiteX2" fmla="*/ 124976 w 249951"/>
                <a:gd name="connsiteY2" fmla="*/ 0 h 292396"/>
                <a:gd name="connsiteX3" fmla="*/ 249951 w 249951"/>
                <a:gd name="connsiteY3" fmla="*/ 146198 h 292396"/>
                <a:gd name="connsiteX4" fmla="*/ 124976 w 249951"/>
                <a:gd name="connsiteY4" fmla="*/ 292396 h 292396"/>
                <a:gd name="connsiteX5" fmla="*/ 124976 w 249951"/>
                <a:gd name="connsiteY5" fmla="*/ 233917 h 292396"/>
                <a:gd name="connsiteX6" fmla="*/ 0 w 249951"/>
                <a:gd name="connsiteY6" fmla="*/ 233917 h 292396"/>
                <a:gd name="connsiteX7" fmla="*/ 0 w 249951"/>
                <a:gd name="connsiteY7" fmla="*/ 58479 h 292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9951" h="292396">
                  <a:moveTo>
                    <a:pt x="0" y="58479"/>
                  </a:moveTo>
                  <a:lnTo>
                    <a:pt x="124976" y="58479"/>
                  </a:lnTo>
                  <a:lnTo>
                    <a:pt x="124976" y="0"/>
                  </a:lnTo>
                  <a:lnTo>
                    <a:pt x="249951" y="146198"/>
                  </a:lnTo>
                  <a:lnTo>
                    <a:pt x="124976" y="292396"/>
                  </a:lnTo>
                  <a:lnTo>
                    <a:pt x="124976" y="233917"/>
                  </a:lnTo>
                  <a:lnTo>
                    <a:pt x="0" y="233917"/>
                  </a:lnTo>
                  <a:lnTo>
                    <a:pt x="0" y="58479"/>
                  </a:lnTo>
                  <a:close/>
                </a:path>
              </a:pathLst>
            </a:cu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58479" rIns="74985" bIns="58479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zh-CN" altLang="en-US" sz="1200" kern="1200"/>
            </a:p>
          </p:txBody>
        </p:sp>
        <p:sp>
          <p:nvSpPr>
            <p:cNvPr id="14" name="任意多边形: 形状 13">
              <a:extLst>
                <a:ext uri="{FF2B5EF4-FFF2-40B4-BE49-F238E27FC236}">
                  <a16:creationId xmlns:a16="http://schemas.microsoft.com/office/drawing/2014/main" id="{CAA30457-3A25-48E6-ABA0-668BD5270533}"/>
                </a:ext>
              </a:extLst>
            </p:cNvPr>
            <p:cNvSpPr/>
            <p:nvPr/>
          </p:nvSpPr>
          <p:spPr>
            <a:xfrm>
              <a:off x="2910258" y="1311742"/>
              <a:ext cx="1179018" cy="906370"/>
            </a:xfrm>
            <a:custGeom>
              <a:avLst/>
              <a:gdLst>
                <a:gd name="connsiteX0" fmla="*/ 0 w 1179018"/>
                <a:gd name="connsiteY0" fmla="*/ 90637 h 906370"/>
                <a:gd name="connsiteX1" fmla="*/ 90637 w 1179018"/>
                <a:gd name="connsiteY1" fmla="*/ 0 h 906370"/>
                <a:gd name="connsiteX2" fmla="*/ 1088381 w 1179018"/>
                <a:gd name="connsiteY2" fmla="*/ 0 h 906370"/>
                <a:gd name="connsiteX3" fmla="*/ 1179018 w 1179018"/>
                <a:gd name="connsiteY3" fmla="*/ 90637 h 906370"/>
                <a:gd name="connsiteX4" fmla="*/ 1179018 w 1179018"/>
                <a:gd name="connsiteY4" fmla="*/ 815733 h 906370"/>
                <a:gd name="connsiteX5" fmla="*/ 1088381 w 1179018"/>
                <a:gd name="connsiteY5" fmla="*/ 906370 h 906370"/>
                <a:gd name="connsiteX6" fmla="*/ 90637 w 1179018"/>
                <a:gd name="connsiteY6" fmla="*/ 906370 h 906370"/>
                <a:gd name="connsiteX7" fmla="*/ 0 w 1179018"/>
                <a:gd name="connsiteY7" fmla="*/ 815733 h 906370"/>
                <a:gd name="connsiteX8" fmla="*/ 0 w 1179018"/>
                <a:gd name="connsiteY8" fmla="*/ 90637 h 906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79018" h="906370">
                  <a:moveTo>
                    <a:pt x="0" y="90637"/>
                  </a:moveTo>
                  <a:cubicBezTo>
                    <a:pt x="0" y="40580"/>
                    <a:pt x="40580" y="0"/>
                    <a:pt x="90637" y="0"/>
                  </a:cubicBezTo>
                  <a:lnTo>
                    <a:pt x="1088381" y="0"/>
                  </a:lnTo>
                  <a:cubicBezTo>
                    <a:pt x="1138438" y="0"/>
                    <a:pt x="1179018" y="40580"/>
                    <a:pt x="1179018" y="90637"/>
                  </a:cubicBezTo>
                  <a:lnTo>
                    <a:pt x="1179018" y="815733"/>
                  </a:lnTo>
                  <a:cubicBezTo>
                    <a:pt x="1179018" y="865790"/>
                    <a:pt x="1138438" y="906370"/>
                    <a:pt x="1088381" y="906370"/>
                  </a:cubicBezTo>
                  <a:lnTo>
                    <a:pt x="90637" y="906370"/>
                  </a:lnTo>
                  <a:cubicBezTo>
                    <a:pt x="40580" y="906370"/>
                    <a:pt x="0" y="865790"/>
                    <a:pt x="0" y="815733"/>
                  </a:cubicBezTo>
                  <a:lnTo>
                    <a:pt x="0" y="90637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5127" tIns="95127" rIns="95127" bIns="95127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r>
                <a:rPr lang="en-US" altLang="zh-CN" sz="1800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our Modeling </a:t>
              </a: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US" altLang="zh-CN" sz="1800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rocess</a:t>
              </a:r>
              <a:endParaRPr lang="zh-CN" altLang="en-US" sz="1800" kern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任意多边形: 形状 14">
              <a:extLst>
                <a:ext uri="{FF2B5EF4-FFF2-40B4-BE49-F238E27FC236}">
                  <a16:creationId xmlns:a16="http://schemas.microsoft.com/office/drawing/2014/main" id="{2D2A8733-4571-471F-9E50-3F1F3827091E}"/>
                </a:ext>
              </a:extLst>
            </p:cNvPr>
            <p:cNvSpPr/>
            <p:nvPr/>
          </p:nvSpPr>
          <p:spPr>
            <a:xfrm>
              <a:off x="4207179" y="1618729"/>
              <a:ext cx="249951" cy="292396"/>
            </a:xfrm>
            <a:custGeom>
              <a:avLst/>
              <a:gdLst>
                <a:gd name="connsiteX0" fmla="*/ 0 w 249951"/>
                <a:gd name="connsiteY0" fmla="*/ 58479 h 292396"/>
                <a:gd name="connsiteX1" fmla="*/ 124976 w 249951"/>
                <a:gd name="connsiteY1" fmla="*/ 58479 h 292396"/>
                <a:gd name="connsiteX2" fmla="*/ 124976 w 249951"/>
                <a:gd name="connsiteY2" fmla="*/ 0 h 292396"/>
                <a:gd name="connsiteX3" fmla="*/ 249951 w 249951"/>
                <a:gd name="connsiteY3" fmla="*/ 146198 h 292396"/>
                <a:gd name="connsiteX4" fmla="*/ 124976 w 249951"/>
                <a:gd name="connsiteY4" fmla="*/ 292396 h 292396"/>
                <a:gd name="connsiteX5" fmla="*/ 124976 w 249951"/>
                <a:gd name="connsiteY5" fmla="*/ 233917 h 292396"/>
                <a:gd name="connsiteX6" fmla="*/ 0 w 249951"/>
                <a:gd name="connsiteY6" fmla="*/ 233917 h 292396"/>
                <a:gd name="connsiteX7" fmla="*/ 0 w 249951"/>
                <a:gd name="connsiteY7" fmla="*/ 58479 h 292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9951" h="292396">
                  <a:moveTo>
                    <a:pt x="0" y="58479"/>
                  </a:moveTo>
                  <a:lnTo>
                    <a:pt x="124976" y="58479"/>
                  </a:lnTo>
                  <a:lnTo>
                    <a:pt x="124976" y="0"/>
                  </a:lnTo>
                  <a:lnTo>
                    <a:pt x="249951" y="146198"/>
                  </a:lnTo>
                  <a:lnTo>
                    <a:pt x="124976" y="292396"/>
                  </a:lnTo>
                  <a:lnTo>
                    <a:pt x="124976" y="233917"/>
                  </a:lnTo>
                  <a:lnTo>
                    <a:pt x="0" y="233917"/>
                  </a:lnTo>
                  <a:lnTo>
                    <a:pt x="0" y="58479"/>
                  </a:lnTo>
                  <a:close/>
                </a:path>
              </a:pathLst>
            </a:cu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58479" rIns="74985" bIns="58479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zh-CN" altLang="en-US" sz="1200" kern="1200"/>
            </a:p>
          </p:txBody>
        </p:sp>
        <p:sp>
          <p:nvSpPr>
            <p:cNvPr id="16" name="任意多边形: 形状 15">
              <a:extLst>
                <a:ext uri="{FF2B5EF4-FFF2-40B4-BE49-F238E27FC236}">
                  <a16:creationId xmlns:a16="http://schemas.microsoft.com/office/drawing/2014/main" id="{1EEE26D3-5BD3-4532-80B5-57E102C297E5}"/>
                </a:ext>
              </a:extLst>
            </p:cNvPr>
            <p:cNvSpPr/>
            <p:nvPr/>
          </p:nvSpPr>
          <p:spPr>
            <a:xfrm>
              <a:off x="4575033" y="1298494"/>
              <a:ext cx="1179018" cy="906370"/>
            </a:xfrm>
            <a:custGeom>
              <a:avLst/>
              <a:gdLst>
                <a:gd name="connsiteX0" fmla="*/ 0 w 1179018"/>
                <a:gd name="connsiteY0" fmla="*/ 90637 h 906370"/>
                <a:gd name="connsiteX1" fmla="*/ 90637 w 1179018"/>
                <a:gd name="connsiteY1" fmla="*/ 0 h 906370"/>
                <a:gd name="connsiteX2" fmla="*/ 1088381 w 1179018"/>
                <a:gd name="connsiteY2" fmla="*/ 0 h 906370"/>
                <a:gd name="connsiteX3" fmla="*/ 1179018 w 1179018"/>
                <a:gd name="connsiteY3" fmla="*/ 90637 h 906370"/>
                <a:gd name="connsiteX4" fmla="*/ 1179018 w 1179018"/>
                <a:gd name="connsiteY4" fmla="*/ 815733 h 906370"/>
                <a:gd name="connsiteX5" fmla="*/ 1088381 w 1179018"/>
                <a:gd name="connsiteY5" fmla="*/ 906370 h 906370"/>
                <a:gd name="connsiteX6" fmla="*/ 90637 w 1179018"/>
                <a:gd name="connsiteY6" fmla="*/ 906370 h 906370"/>
                <a:gd name="connsiteX7" fmla="*/ 0 w 1179018"/>
                <a:gd name="connsiteY7" fmla="*/ 815733 h 906370"/>
                <a:gd name="connsiteX8" fmla="*/ 0 w 1179018"/>
                <a:gd name="connsiteY8" fmla="*/ 90637 h 906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79018" h="906370">
                  <a:moveTo>
                    <a:pt x="0" y="90637"/>
                  </a:moveTo>
                  <a:cubicBezTo>
                    <a:pt x="0" y="40580"/>
                    <a:pt x="40580" y="0"/>
                    <a:pt x="90637" y="0"/>
                  </a:cubicBezTo>
                  <a:lnTo>
                    <a:pt x="1088381" y="0"/>
                  </a:lnTo>
                  <a:cubicBezTo>
                    <a:pt x="1138438" y="0"/>
                    <a:pt x="1179018" y="40580"/>
                    <a:pt x="1179018" y="90637"/>
                  </a:cubicBezTo>
                  <a:lnTo>
                    <a:pt x="1179018" y="815733"/>
                  </a:lnTo>
                  <a:cubicBezTo>
                    <a:pt x="1179018" y="865790"/>
                    <a:pt x="1138438" y="906370"/>
                    <a:pt x="1088381" y="906370"/>
                  </a:cubicBezTo>
                  <a:lnTo>
                    <a:pt x="90637" y="906370"/>
                  </a:lnTo>
                  <a:cubicBezTo>
                    <a:pt x="40580" y="906370"/>
                    <a:pt x="0" y="865790"/>
                    <a:pt x="0" y="815733"/>
                  </a:cubicBezTo>
                  <a:lnTo>
                    <a:pt x="0" y="90637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5127" tIns="95127" rIns="95127" bIns="95127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US" altLang="zh-CN" sz="1800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redict </a:t>
              </a: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altLang="zh-CN" sz="1800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ales </a:t>
              </a: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1800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olume</a:t>
              </a:r>
              <a:endParaRPr lang="zh-CN" altLang="en-US" sz="1800" kern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任意多边形: 形状 22">
              <a:extLst>
                <a:ext uri="{FF2B5EF4-FFF2-40B4-BE49-F238E27FC236}">
                  <a16:creationId xmlns:a16="http://schemas.microsoft.com/office/drawing/2014/main" id="{D0E126E9-E5DA-44E0-AFAF-86DA6EE3475D}"/>
                </a:ext>
              </a:extLst>
            </p:cNvPr>
            <p:cNvSpPr/>
            <p:nvPr/>
          </p:nvSpPr>
          <p:spPr>
            <a:xfrm>
              <a:off x="6228184" y="1298494"/>
              <a:ext cx="1179018" cy="906370"/>
            </a:xfrm>
            <a:custGeom>
              <a:avLst/>
              <a:gdLst>
                <a:gd name="connsiteX0" fmla="*/ 0 w 1179018"/>
                <a:gd name="connsiteY0" fmla="*/ 90637 h 906370"/>
                <a:gd name="connsiteX1" fmla="*/ 90637 w 1179018"/>
                <a:gd name="connsiteY1" fmla="*/ 0 h 906370"/>
                <a:gd name="connsiteX2" fmla="*/ 1088381 w 1179018"/>
                <a:gd name="connsiteY2" fmla="*/ 0 h 906370"/>
                <a:gd name="connsiteX3" fmla="*/ 1179018 w 1179018"/>
                <a:gd name="connsiteY3" fmla="*/ 90637 h 906370"/>
                <a:gd name="connsiteX4" fmla="*/ 1179018 w 1179018"/>
                <a:gd name="connsiteY4" fmla="*/ 815733 h 906370"/>
                <a:gd name="connsiteX5" fmla="*/ 1088381 w 1179018"/>
                <a:gd name="connsiteY5" fmla="*/ 906370 h 906370"/>
                <a:gd name="connsiteX6" fmla="*/ 90637 w 1179018"/>
                <a:gd name="connsiteY6" fmla="*/ 906370 h 906370"/>
                <a:gd name="connsiteX7" fmla="*/ 0 w 1179018"/>
                <a:gd name="connsiteY7" fmla="*/ 815733 h 906370"/>
                <a:gd name="connsiteX8" fmla="*/ 0 w 1179018"/>
                <a:gd name="connsiteY8" fmla="*/ 90637 h 906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79018" h="906370">
                  <a:moveTo>
                    <a:pt x="0" y="90637"/>
                  </a:moveTo>
                  <a:cubicBezTo>
                    <a:pt x="0" y="40580"/>
                    <a:pt x="40580" y="0"/>
                    <a:pt x="90637" y="0"/>
                  </a:cubicBezTo>
                  <a:lnTo>
                    <a:pt x="1088381" y="0"/>
                  </a:lnTo>
                  <a:cubicBezTo>
                    <a:pt x="1138438" y="0"/>
                    <a:pt x="1179018" y="40580"/>
                    <a:pt x="1179018" y="90637"/>
                  </a:cubicBezTo>
                  <a:lnTo>
                    <a:pt x="1179018" y="815733"/>
                  </a:lnTo>
                  <a:cubicBezTo>
                    <a:pt x="1179018" y="865790"/>
                    <a:pt x="1138438" y="906370"/>
                    <a:pt x="1088381" y="906370"/>
                  </a:cubicBezTo>
                  <a:lnTo>
                    <a:pt x="90637" y="906370"/>
                  </a:lnTo>
                  <a:cubicBezTo>
                    <a:pt x="40580" y="906370"/>
                    <a:pt x="0" y="865790"/>
                    <a:pt x="0" y="815733"/>
                  </a:cubicBezTo>
                  <a:lnTo>
                    <a:pt x="0" y="90637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5127" tIns="95127" rIns="95127" bIns="95127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sz="1800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Scoring</a:t>
              </a:r>
              <a:endParaRPr lang="zh-CN" altLang="en-US" sz="1800" kern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任意多边形: 形状 23">
              <a:extLst>
                <a:ext uri="{FF2B5EF4-FFF2-40B4-BE49-F238E27FC236}">
                  <a16:creationId xmlns:a16="http://schemas.microsoft.com/office/drawing/2014/main" id="{58C6E17A-5D84-4586-B9B2-3CAC3BF65760}"/>
                </a:ext>
              </a:extLst>
            </p:cNvPr>
            <p:cNvSpPr/>
            <p:nvPr/>
          </p:nvSpPr>
          <p:spPr>
            <a:xfrm>
              <a:off x="5868144" y="1624436"/>
              <a:ext cx="249951" cy="292396"/>
            </a:xfrm>
            <a:custGeom>
              <a:avLst/>
              <a:gdLst>
                <a:gd name="connsiteX0" fmla="*/ 0 w 249951"/>
                <a:gd name="connsiteY0" fmla="*/ 58479 h 292396"/>
                <a:gd name="connsiteX1" fmla="*/ 124976 w 249951"/>
                <a:gd name="connsiteY1" fmla="*/ 58479 h 292396"/>
                <a:gd name="connsiteX2" fmla="*/ 124976 w 249951"/>
                <a:gd name="connsiteY2" fmla="*/ 0 h 292396"/>
                <a:gd name="connsiteX3" fmla="*/ 249951 w 249951"/>
                <a:gd name="connsiteY3" fmla="*/ 146198 h 292396"/>
                <a:gd name="connsiteX4" fmla="*/ 124976 w 249951"/>
                <a:gd name="connsiteY4" fmla="*/ 292396 h 292396"/>
                <a:gd name="connsiteX5" fmla="*/ 124976 w 249951"/>
                <a:gd name="connsiteY5" fmla="*/ 233917 h 292396"/>
                <a:gd name="connsiteX6" fmla="*/ 0 w 249951"/>
                <a:gd name="connsiteY6" fmla="*/ 233917 h 292396"/>
                <a:gd name="connsiteX7" fmla="*/ 0 w 249951"/>
                <a:gd name="connsiteY7" fmla="*/ 58479 h 292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9951" h="292396">
                  <a:moveTo>
                    <a:pt x="0" y="58479"/>
                  </a:moveTo>
                  <a:lnTo>
                    <a:pt x="124976" y="58479"/>
                  </a:lnTo>
                  <a:lnTo>
                    <a:pt x="124976" y="0"/>
                  </a:lnTo>
                  <a:lnTo>
                    <a:pt x="249951" y="146198"/>
                  </a:lnTo>
                  <a:lnTo>
                    <a:pt x="124976" y="292396"/>
                  </a:lnTo>
                  <a:lnTo>
                    <a:pt x="124976" y="233917"/>
                  </a:lnTo>
                  <a:lnTo>
                    <a:pt x="0" y="233917"/>
                  </a:lnTo>
                  <a:lnTo>
                    <a:pt x="0" y="58479"/>
                  </a:lnTo>
                  <a:close/>
                </a:path>
              </a:pathLst>
            </a:cu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58479" rIns="74985" bIns="58479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zh-CN" altLang="en-US" sz="1200" kern="120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85602802-5232-4E11-9747-6D1E50C68965}"/>
                  </a:ext>
                </a:extLst>
              </p:cNvPr>
              <p:cNvSpPr/>
              <p:nvPr/>
            </p:nvSpPr>
            <p:spPr>
              <a:xfrm>
                <a:off x="526627" y="2702478"/>
                <a:ext cx="7933805" cy="92884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b="1" i="1">
                              <a:latin typeface="Cambria Math" charset="0"/>
                            </a:rPr>
                            <m:t>𝑺</m:t>
                          </m:r>
                        </m:e>
                        <m:sub>
                          <m:r>
                            <a:rPr lang="zh-CN" altLang="en-US" sz="2000" b="1" i="1">
                              <a:latin typeface="Cambria Math" charset="0"/>
                            </a:rPr>
                            <m:t>𝒌</m:t>
                          </m:r>
                        </m:sub>
                      </m:sSub>
                      <m:r>
                        <a:rPr lang="zh-CN" altLang="en-US" sz="2000" b="1">
                          <a:latin typeface="Cambria Math" charset="0"/>
                        </a:rPr>
                        <m:t>=</m:t>
                      </m:r>
                      <m:r>
                        <a:rPr lang="zh-CN" altLang="en-US" sz="2000" b="1" i="1">
                          <a:latin typeface="Cambria Math" charset="0"/>
                        </a:rPr>
                        <m:t>𝒎𝒂𝒙</m:t>
                      </m:r>
                      <m:d>
                        <m:dPr>
                          <m:ctrlPr>
                            <a:rPr lang="zh-CN" altLang="en-US" sz="20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000" b="1">
                              <a:latin typeface="Cambria Math" charset="0"/>
                            </a:rPr>
                            <m:t>𝟎</m:t>
                          </m:r>
                          <m:r>
                            <a:rPr lang="zh-CN" altLang="en-US" sz="2000" b="1">
                              <a:latin typeface="Cambria Math" charset="0"/>
                            </a:rPr>
                            <m:t>,</m:t>
                          </m:r>
                          <m:r>
                            <a:rPr lang="zh-CN" altLang="en-US" sz="2000" b="1">
                              <a:latin typeface="Cambria Math" charset="0"/>
                            </a:rPr>
                            <m:t>𝟏𝟎</m:t>
                          </m:r>
                          <m:r>
                            <a:rPr lang="zh-CN" altLang="en-US" sz="2000" b="1">
                              <a:latin typeface="Cambria Math" charset="0"/>
                            </a:rPr>
                            <m:t>−</m:t>
                          </m:r>
                          <m:r>
                            <a:rPr lang="zh-CN" altLang="en-US" sz="2000" b="1">
                              <a:latin typeface="Cambria Math" charset="0"/>
                            </a:rPr>
                            <m:t>𝟏𝟎</m:t>
                          </m:r>
                          <m:r>
                            <a:rPr lang="zh-CN" altLang="en-US" sz="2000" b="1">
                              <a:latin typeface="Cambria Math" charset="0"/>
                            </a:rPr>
                            <m:t>×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zh-CN" altLang="en-US" sz="20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zh-CN" altLang="en-US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zh-CN" altLang="en-US" sz="20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000" b="1" i="1">
                                          <a:latin typeface="Cambria Math" charset="0"/>
                                        </a:rPr>
                                        <m:t>𝒍𝒐𝒈</m:t>
                                      </m:r>
                                    </m:e>
                                    <m:sub>
                                      <m:r>
                                        <a:rPr lang="zh-CN" altLang="en-US" sz="2000" b="1">
                                          <a:latin typeface="Cambria Math" charset="0"/>
                                        </a:rPr>
                                        <m:t>𝟏𝟎</m:t>
                                      </m:r>
                                    </m:sub>
                                  </m:sSub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zh-CN" altLang="en-US" sz="20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zh-CN" altLang="en-US" sz="2000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zh-CN" altLang="en-US" sz="2000" b="1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zh-CN" altLang="en-US" sz="2000" b="1" i="1">
                                                  <a:latin typeface="Cambria Math" charset="0"/>
                                                </a:rPr>
                                                <m:t>𝒙</m:t>
                                              </m:r>
                                            </m:e>
                                            <m:sub>
                                              <m:r>
                                                <a:rPr lang="zh-CN" altLang="en-US" sz="2000" b="1" i="1">
                                                  <a:latin typeface="Cambria Math" charset="0"/>
                                                </a:rPr>
                                                <m:t>𝒑𝒓𝒆𝒅𝒊𝒄𝒕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zh-CN" altLang="en-US" sz="2000" b="1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zh-CN" altLang="en-US" sz="2000" b="1" i="1">
                                                  <a:latin typeface="Cambria Math" charset="0"/>
                                                </a:rPr>
                                                <m:t>𝒙</m:t>
                                              </m:r>
                                            </m:e>
                                            <m:sub>
                                              <m:r>
                                                <a:rPr lang="zh-CN" altLang="en-US" sz="2000" b="1" i="1">
                                                  <a:latin typeface="Cambria Math" charset="0"/>
                                                </a:rPr>
                                                <m:t>𝒓𝒆𝒂𝒍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d>
                                </m:num>
                                <m:den>
                                  <m:r>
                                    <a:rPr lang="zh-CN" altLang="en-US" sz="2000" b="1">
                                      <a:latin typeface="Cambria Math" charset="0"/>
                                    </a:rPr>
                                    <m:t>𝟓</m:t>
                                  </m:r>
                                </m:den>
                              </m:f>
                            </m:e>
                          </m:d>
                        </m:e>
                      </m:d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 xmlns=""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85602802-5232-4E11-9747-6D1E50C689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627" y="2702478"/>
                <a:ext cx="7933805" cy="92884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文本框 25">
            <a:extLst>
              <a:ext uri="{FF2B5EF4-FFF2-40B4-BE49-F238E27FC236}">
                <a16:creationId xmlns:a16="http://schemas.microsoft.com/office/drawing/2014/main" id="{56C2B28F-F8F3-436F-9FCA-37F3E696F398}"/>
              </a:ext>
            </a:extLst>
          </p:cNvPr>
          <p:cNvSpPr txBox="1"/>
          <p:nvPr/>
        </p:nvSpPr>
        <p:spPr>
          <a:xfrm>
            <a:off x="2036120" y="3676962"/>
            <a:ext cx="31284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Click rate</a:t>
            </a:r>
            <a:r>
              <a:rPr kumimoji="1"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kumimoji="1"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9.81</a:t>
            </a:r>
            <a:endParaRPr kumimoji="1"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25B92458-24A4-40D7-BFAD-E76D81F8854B}"/>
              </a:ext>
            </a:extLst>
          </p:cNvPr>
          <p:cNvSpPr txBox="1"/>
          <p:nvPr/>
        </p:nvSpPr>
        <p:spPr>
          <a:xfrm>
            <a:off x="4856720" y="3676962"/>
            <a:ext cx="36037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Convert rate</a:t>
            </a:r>
            <a:r>
              <a:rPr kumimoji="1"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kumimoji="1"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9.74</a:t>
            </a:r>
            <a:endParaRPr kumimoji="1"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0" name="表格 29">
            <a:extLst>
              <a:ext uri="{FF2B5EF4-FFF2-40B4-BE49-F238E27FC236}">
                <a16:creationId xmlns:a16="http://schemas.microsoft.com/office/drawing/2014/main" id="{438DBAE0-1CEE-47A8-9C99-3C75BF3DB5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1282905"/>
              </p:ext>
            </p:extLst>
          </p:nvPr>
        </p:nvGraphicFramePr>
        <p:xfrm>
          <a:off x="179515" y="4469275"/>
          <a:ext cx="8856981" cy="18400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2911">
                  <a:extLst>
                    <a:ext uri="{9D8B030D-6E8A-4147-A177-3AD203B41FA5}">
                      <a16:colId xmlns:a16="http://schemas.microsoft.com/office/drawing/2014/main" val="4157395275"/>
                    </a:ext>
                  </a:extLst>
                </a:gridCol>
                <a:gridCol w="808407">
                  <a:extLst>
                    <a:ext uri="{9D8B030D-6E8A-4147-A177-3AD203B41FA5}">
                      <a16:colId xmlns:a16="http://schemas.microsoft.com/office/drawing/2014/main" val="4216007991"/>
                    </a:ext>
                  </a:extLst>
                </a:gridCol>
                <a:gridCol w="808407">
                  <a:extLst>
                    <a:ext uri="{9D8B030D-6E8A-4147-A177-3AD203B41FA5}">
                      <a16:colId xmlns:a16="http://schemas.microsoft.com/office/drawing/2014/main" val="1108841252"/>
                    </a:ext>
                  </a:extLst>
                </a:gridCol>
                <a:gridCol w="808407">
                  <a:extLst>
                    <a:ext uri="{9D8B030D-6E8A-4147-A177-3AD203B41FA5}">
                      <a16:colId xmlns:a16="http://schemas.microsoft.com/office/drawing/2014/main" val="4178663739"/>
                    </a:ext>
                  </a:extLst>
                </a:gridCol>
                <a:gridCol w="808407">
                  <a:extLst>
                    <a:ext uri="{9D8B030D-6E8A-4147-A177-3AD203B41FA5}">
                      <a16:colId xmlns:a16="http://schemas.microsoft.com/office/drawing/2014/main" val="1905021291"/>
                    </a:ext>
                  </a:extLst>
                </a:gridCol>
                <a:gridCol w="808407">
                  <a:extLst>
                    <a:ext uri="{9D8B030D-6E8A-4147-A177-3AD203B41FA5}">
                      <a16:colId xmlns:a16="http://schemas.microsoft.com/office/drawing/2014/main" val="815557899"/>
                    </a:ext>
                  </a:extLst>
                </a:gridCol>
                <a:gridCol w="808407">
                  <a:extLst>
                    <a:ext uri="{9D8B030D-6E8A-4147-A177-3AD203B41FA5}">
                      <a16:colId xmlns:a16="http://schemas.microsoft.com/office/drawing/2014/main" val="3042398335"/>
                    </a:ext>
                  </a:extLst>
                </a:gridCol>
                <a:gridCol w="808407">
                  <a:extLst>
                    <a:ext uri="{9D8B030D-6E8A-4147-A177-3AD203B41FA5}">
                      <a16:colId xmlns:a16="http://schemas.microsoft.com/office/drawing/2014/main" val="1206862466"/>
                    </a:ext>
                  </a:extLst>
                </a:gridCol>
                <a:gridCol w="808407">
                  <a:extLst>
                    <a:ext uri="{9D8B030D-6E8A-4147-A177-3AD203B41FA5}">
                      <a16:colId xmlns:a16="http://schemas.microsoft.com/office/drawing/2014/main" val="3607270742"/>
                    </a:ext>
                  </a:extLst>
                </a:gridCol>
                <a:gridCol w="808407">
                  <a:extLst>
                    <a:ext uri="{9D8B030D-6E8A-4147-A177-3AD203B41FA5}">
                      <a16:colId xmlns:a16="http://schemas.microsoft.com/office/drawing/2014/main" val="630376412"/>
                    </a:ext>
                  </a:extLst>
                </a:gridCol>
                <a:gridCol w="808407">
                  <a:extLst>
                    <a:ext uri="{9D8B030D-6E8A-4147-A177-3AD203B41FA5}">
                      <a16:colId xmlns:a16="http://schemas.microsoft.com/office/drawing/2014/main" val="1352845150"/>
                    </a:ext>
                  </a:extLst>
                </a:gridCol>
              </a:tblGrid>
              <a:tr h="368009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Battery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RAM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CPU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Display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Price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CR/P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CVR/P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CR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CVR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CR/S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CVR/S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4367161"/>
                  </a:ext>
                </a:extLst>
              </a:tr>
              <a:tr h="368009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2800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1.0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2.0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5.0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49.49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0.0241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0.0223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0.0204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0.0224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9.855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9.996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3842385"/>
                  </a:ext>
                </a:extLst>
              </a:tr>
              <a:tr h="368009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3400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1.0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2.0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4.5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75.99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0.0198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0.0226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0.0243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0.0226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9.822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10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903724"/>
                  </a:ext>
                </a:extLst>
              </a:tr>
              <a:tr h="368009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2500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1.0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2.0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5.5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49.99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0.0213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0.0226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0.0221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0.0225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9.968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9.996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9985284"/>
                  </a:ext>
                </a:extLst>
              </a:tr>
              <a:tr h="368009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1050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0.5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3.0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2.4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109.0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0.0241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0.0223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0.0242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0.0222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9.996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9.996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00671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32302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直接连接符 3084"/>
          <p:cNvSpPr>
            <a:spLocks noChangeShapeType="1"/>
          </p:cNvSpPr>
          <p:nvPr/>
        </p:nvSpPr>
        <p:spPr bwMode="auto">
          <a:xfrm>
            <a:off x="4824125" y="3337756"/>
            <a:ext cx="0" cy="768159"/>
          </a:xfrm>
          <a:prstGeom prst="line">
            <a:avLst/>
          </a:prstGeom>
          <a:noFill/>
          <a:ln w="635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530" b="1">
              <a:solidFill>
                <a:schemeClr val="bg1">
                  <a:lumMod val="65000"/>
                </a:schemeClr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" name="TextBox 7"/>
          <p:cNvSpPr txBox="1"/>
          <p:nvPr/>
        </p:nvSpPr>
        <p:spPr>
          <a:xfrm>
            <a:off x="4791757" y="3759170"/>
            <a:ext cx="2714436" cy="813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endParaRPr lang="zh-CN" altLang="en-US" sz="1896" b="1" dirty="0">
              <a:solidFill>
                <a:schemeClr val="accent2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endParaRPr lang="zh-CN" altLang="en-US" sz="1896" b="1" dirty="0">
              <a:solidFill>
                <a:schemeClr val="accent2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11" name="文本框 3080">
            <a:extLst>
              <a:ext uri="{FF2B5EF4-FFF2-40B4-BE49-F238E27FC236}">
                <a16:creationId xmlns:a16="http://schemas.microsoft.com/office/drawing/2014/main" id="{8EF6D633-80E9-7148-90B7-251168ACC8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9592" y="2295738"/>
            <a:ext cx="1669640" cy="1323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7998" b="1" dirty="0">
                <a:solidFill>
                  <a:schemeClr val="bg2">
                    <a:lumMod val="75000"/>
                  </a:schemeClr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07</a:t>
            </a:r>
          </a:p>
        </p:txBody>
      </p:sp>
      <p:sp>
        <p:nvSpPr>
          <p:cNvPr id="12" name="矩形 10">
            <a:extLst>
              <a:ext uri="{FF2B5EF4-FFF2-40B4-BE49-F238E27FC236}">
                <a16:creationId xmlns:a16="http://schemas.microsoft.com/office/drawing/2014/main" id="{ED776D89-E1E7-374E-B28D-AFE9201ED074}"/>
              </a:ext>
            </a:extLst>
          </p:cNvPr>
          <p:cNvSpPr/>
          <p:nvPr/>
        </p:nvSpPr>
        <p:spPr>
          <a:xfrm>
            <a:off x="3059832" y="2420888"/>
            <a:ext cx="5328592" cy="6123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34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Sensitivity Analysis</a:t>
            </a:r>
            <a:endParaRPr lang="zh-CN" altLang="en-US" sz="3400" b="1" dirty="0">
              <a:solidFill>
                <a:srgbClr val="7E318E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13" name="TextBox 7">
            <a:extLst>
              <a:ext uri="{FF2B5EF4-FFF2-40B4-BE49-F238E27FC236}">
                <a16:creationId xmlns:a16="http://schemas.microsoft.com/office/drawing/2014/main" id="{24C0B68F-EDAA-584D-B508-6A0988DCD378}"/>
              </a:ext>
            </a:extLst>
          </p:cNvPr>
          <p:cNvSpPr txBox="1"/>
          <p:nvPr/>
        </p:nvSpPr>
        <p:spPr>
          <a:xfrm>
            <a:off x="3014899" y="3064042"/>
            <a:ext cx="6268151" cy="814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9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To assess the accuracy and stability of models</a:t>
            </a:r>
            <a:endParaRPr lang="zh-CN" altLang="en-US" sz="1900" b="1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  <a:sym typeface="Arial" panose="020B0604020202020204" pitchFamily="34" charset="0"/>
            </a:endParaRPr>
          </a:p>
          <a:p>
            <a:pPr>
              <a:lnSpc>
                <a:spcPct val="130000"/>
              </a:lnSpc>
            </a:pPr>
            <a:endParaRPr lang="zh-CN" altLang="en-US" sz="1900" b="1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A52D153-8254-B441-B402-B79FB5E1DF7D}"/>
              </a:ext>
            </a:extLst>
          </p:cNvPr>
          <p:cNvSpPr/>
          <p:nvPr/>
        </p:nvSpPr>
        <p:spPr>
          <a:xfrm>
            <a:off x="5436096" y="620688"/>
            <a:ext cx="23435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Tsinghua High School</a:t>
            </a:r>
            <a:endParaRPr lang="zh-CN" altLang="en-US" b="1" dirty="0">
              <a:solidFill>
                <a:srgbClr val="7E318E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2522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491880" y="1519917"/>
            <a:ext cx="5184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 the stability of our model, especially when the given data are not accurate</a:t>
            </a:r>
            <a:endParaRPr kumimoji="1"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79512" y="1658417"/>
            <a:ext cx="2376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Sensitivity analysis</a:t>
            </a:r>
            <a:endParaRPr kumimoji="1"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直线箭头连接符 6"/>
          <p:cNvCxnSpPr>
            <a:stCxn id="5" idx="3"/>
            <a:endCxn id="4" idx="1"/>
          </p:cNvCxnSpPr>
          <p:nvPr/>
        </p:nvCxnSpPr>
        <p:spPr>
          <a:xfrm>
            <a:off x="2555776" y="1858472"/>
            <a:ext cx="936104" cy="15388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图表 9"/>
          <p:cNvGraphicFramePr/>
          <p:nvPr>
            <p:extLst>
              <p:ext uri="{D42A27DB-BD31-4B8C-83A1-F6EECF244321}">
                <p14:modId xmlns:p14="http://schemas.microsoft.com/office/powerpoint/2010/main" val="3166528675"/>
              </p:ext>
            </p:extLst>
          </p:nvPr>
        </p:nvGraphicFramePr>
        <p:xfrm>
          <a:off x="755576" y="2852936"/>
          <a:ext cx="7233052" cy="31121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D19EAC1C-B1BF-5041-8828-7426375CCE86}"/>
              </a:ext>
            </a:extLst>
          </p:cNvPr>
          <p:cNvSpPr/>
          <p:nvPr/>
        </p:nvSpPr>
        <p:spPr>
          <a:xfrm>
            <a:off x="179512" y="111859"/>
            <a:ext cx="3786614" cy="7046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34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Sensitivity Analysis</a:t>
            </a:r>
            <a:endParaRPr lang="zh-CN" altLang="en-US" sz="3400" b="1" dirty="0">
              <a:solidFill>
                <a:srgbClr val="7E318E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33850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直接连接符 3084"/>
          <p:cNvSpPr>
            <a:spLocks noChangeShapeType="1"/>
          </p:cNvSpPr>
          <p:nvPr/>
        </p:nvSpPr>
        <p:spPr bwMode="auto">
          <a:xfrm>
            <a:off x="5274308" y="3368692"/>
            <a:ext cx="0" cy="768159"/>
          </a:xfrm>
          <a:prstGeom prst="line">
            <a:avLst/>
          </a:prstGeom>
          <a:noFill/>
          <a:ln w="635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530" b="1">
              <a:solidFill>
                <a:schemeClr val="bg1">
                  <a:lumMod val="65000"/>
                </a:schemeClr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文本框 3080">
            <a:extLst>
              <a:ext uri="{FF2B5EF4-FFF2-40B4-BE49-F238E27FC236}">
                <a16:creationId xmlns:a16="http://schemas.microsoft.com/office/drawing/2014/main" id="{48EDA221-BAAE-1A4D-B320-9636EE1191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9592" y="2295738"/>
            <a:ext cx="1669640" cy="1323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7998" b="1" dirty="0">
                <a:solidFill>
                  <a:schemeClr val="bg2">
                    <a:lumMod val="75000"/>
                  </a:schemeClr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08</a:t>
            </a:r>
          </a:p>
        </p:txBody>
      </p:sp>
      <p:sp>
        <p:nvSpPr>
          <p:cNvPr id="10" name="矩形 10">
            <a:extLst>
              <a:ext uri="{FF2B5EF4-FFF2-40B4-BE49-F238E27FC236}">
                <a16:creationId xmlns:a16="http://schemas.microsoft.com/office/drawing/2014/main" id="{EF69D851-A719-AD48-A685-662A27DB85E2}"/>
              </a:ext>
            </a:extLst>
          </p:cNvPr>
          <p:cNvSpPr/>
          <p:nvPr/>
        </p:nvSpPr>
        <p:spPr>
          <a:xfrm>
            <a:off x="3059832" y="2420888"/>
            <a:ext cx="5328592" cy="6123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34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Conclusion</a:t>
            </a:r>
            <a:endParaRPr lang="zh-CN" altLang="en-US" sz="3400" b="1" dirty="0">
              <a:solidFill>
                <a:srgbClr val="7E318E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11" name="TextBox 7">
            <a:extLst>
              <a:ext uri="{FF2B5EF4-FFF2-40B4-BE49-F238E27FC236}">
                <a16:creationId xmlns:a16="http://schemas.microsoft.com/office/drawing/2014/main" id="{C04C09B1-C527-CD4F-99AE-9311A8719FA7}"/>
              </a:ext>
            </a:extLst>
          </p:cNvPr>
          <p:cNvSpPr txBox="1"/>
          <p:nvPr/>
        </p:nvSpPr>
        <p:spPr>
          <a:xfrm>
            <a:off x="3051678" y="3213049"/>
            <a:ext cx="6268151" cy="1214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9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Strength</a:t>
            </a:r>
            <a:r>
              <a:rPr lang="zh-CN" altLang="en-US" sz="19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en-US" altLang="zh-CN" sz="19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and weakness</a:t>
            </a:r>
            <a:endParaRPr lang="zh-CN" altLang="en-US" sz="1900" b="1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  <a:sym typeface="Arial" panose="020B0604020202020204" pitchFamily="34" charset="0"/>
            </a:endParaRPr>
          </a:p>
          <a:p>
            <a:pPr>
              <a:lnSpc>
                <a:spcPct val="130000"/>
              </a:lnSpc>
            </a:pPr>
            <a:r>
              <a:rPr lang="en-US" altLang="zh-CN" sz="19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endParaRPr lang="zh-CN" altLang="en-US" sz="1900" b="1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  <a:sym typeface="Arial" panose="020B0604020202020204" pitchFamily="34" charset="0"/>
            </a:endParaRPr>
          </a:p>
          <a:p>
            <a:pPr>
              <a:lnSpc>
                <a:spcPct val="130000"/>
              </a:lnSpc>
            </a:pPr>
            <a:endParaRPr lang="zh-CN" altLang="en-US" sz="1900" b="1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D8324A2-D90E-5B43-B552-24D3DDC082EB}"/>
              </a:ext>
            </a:extLst>
          </p:cNvPr>
          <p:cNvSpPr/>
          <p:nvPr/>
        </p:nvSpPr>
        <p:spPr>
          <a:xfrm>
            <a:off x="5364088" y="620688"/>
            <a:ext cx="23435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Tsinghua High School</a:t>
            </a:r>
            <a:endParaRPr lang="zh-CN" altLang="en-US" b="1" dirty="0">
              <a:solidFill>
                <a:srgbClr val="7E318E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9285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080">
            <a:extLst>
              <a:ext uri="{FF2B5EF4-FFF2-40B4-BE49-F238E27FC236}">
                <a16:creationId xmlns:a16="http://schemas.microsoft.com/office/drawing/2014/main" id="{2EE8DE1D-EF5B-8446-BAE8-45561CF747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9592" y="2295738"/>
            <a:ext cx="1669640" cy="1323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7998" b="1" dirty="0">
                <a:solidFill>
                  <a:schemeClr val="bg2">
                    <a:lumMod val="75000"/>
                  </a:schemeClr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01</a:t>
            </a:r>
          </a:p>
        </p:txBody>
      </p:sp>
      <p:sp>
        <p:nvSpPr>
          <p:cNvPr id="5" name="矩形 10">
            <a:extLst>
              <a:ext uri="{FF2B5EF4-FFF2-40B4-BE49-F238E27FC236}">
                <a16:creationId xmlns:a16="http://schemas.microsoft.com/office/drawing/2014/main" id="{BFBB768A-C043-BE48-A7F9-70BCBC5ABC13}"/>
              </a:ext>
            </a:extLst>
          </p:cNvPr>
          <p:cNvSpPr/>
          <p:nvPr/>
        </p:nvSpPr>
        <p:spPr>
          <a:xfrm>
            <a:off x="3059832" y="2420888"/>
            <a:ext cx="4224771" cy="6123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34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Research Background</a:t>
            </a:r>
            <a:endParaRPr lang="zh-CN" altLang="en-US" sz="3400" b="1" dirty="0">
              <a:solidFill>
                <a:srgbClr val="7E318E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6" name="TextBox 7">
            <a:extLst>
              <a:ext uri="{FF2B5EF4-FFF2-40B4-BE49-F238E27FC236}">
                <a16:creationId xmlns:a16="http://schemas.microsoft.com/office/drawing/2014/main" id="{03DE089C-106A-C446-B2DB-4794ADB66E1B}"/>
              </a:ext>
            </a:extLst>
          </p:cNvPr>
          <p:cNvSpPr txBox="1"/>
          <p:nvPr/>
        </p:nvSpPr>
        <p:spPr>
          <a:xfrm>
            <a:off x="3056374" y="3211728"/>
            <a:ext cx="3980938" cy="814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9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Research Purposes and General Process</a:t>
            </a:r>
            <a:endParaRPr lang="zh-CN" altLang="en-US" sz="1900" b="1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3B28B60-0374-D648-8955-78821BE55109}"/>
              </a:ext>
            </a:extLst>
          </p:cNvPr>
          <p:cNvSpPr/>
          <p:nvPr/>
        </p:nvSpPr>
        <p:spPr>
          <a:xfrm>
            <a:off x="5364088" y="620688"/>
            <a:ext cx="23435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Tsinghua High School</a:t>
            </a:r>
            <a:endParaRPr lang="zh-CN" altLang="en-US" b="1" dirty="0">
              <a:solidFill>
                <a:srgbClr val="7E318E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97060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088CEEEC-82B3-DF48-BBD4-AB27CD9FE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061" y="117460"/>
            <a:ext cx="7566490" cy="910084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sz="34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Ranking of independent variables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200860"/>
              </p:ext>
            </p:extLst>
          </p:nvPr>
        </p:nvGraphicFramePr>
        <p:xfrm>
          <a:off x="467544" y="2132856"/>
          <a:ext cx="828092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17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491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latin typeface="Times New Roman" pitchFamily="18" charset="0"/>
                          <a:cs typeface="Times New Roman" pitchFamily="18" charset="0"/>
                        </a:rPr>
                        <a:t>Ranking</a:t>
                      </a:r>
                      <a:r>
                        <a:rPr lang="en-US" altLang="zh-CN" sz="1800" b="1" baseline="0" dirty="0">
                          <a:latin typeface="Times New Roman" pitchFamily="18" charset="0"/>
                          <a:cs typeface="Times New Roman" pitchFamily="18" charset="0"/>
                        </a:rPr>
                        <a:t> of independent variables</a:t>
                      </a:r>
                      <a:endParaRPr lang="zh-CN" altLang="en-US" sz="18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latin typeface="Times New Roman" pitchFamily="18" charset="0"/>
                          <a:cs typeface="Times New Roman" pitchFamily="18" charset="0"/>
                        </a:rPr>
                        <a:t>Independent variables</a:t>
                      </a:r>
                      <a:endParaRPr lang="zh-CN" altLang="en-US" sz="18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Times New Roman" pitchFamily="18" charset="0"/>
                          <a:cs typeface="Times New Roman" pitchFamily="18" charset="0"/>
                        </a:rPr>
                        <a:t>Comment count</a:t>
                      </a:r>
                      <a:endParaRPr lang="zh-CN" sz="1800" b="1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Times New Roman" pitchFamily="18" charset="0"/>
                          <a:cs typeface="Times New Roman" pitchFamily="18" charset="0"/>
                        </a:rPr>
                        <a:t>Good comment count</a:t>
                      </a:r>
                      <a:endParaRPr lang="zh-CN" sz="1800" b="1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CN" altLang="en-US" sz="18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Times New Roman" pitchFamily="18" charset="0"/>
                          <a:cs typeface="Times New Roman" pitchFamily="18" charset="0"/>
                        </a:rPr>
                        <a:t>Search count</a:t>
                      </a:r>
                      <a:endParaRPr lang="zh-CN" sz="1800" b="1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zh-CN" altLang="en-US" sz="18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Times New Roman" pitchFamily="18" charset="0"/>
                          <a:cs typeface="Times New Roman" pitchFamily="18" charset="0"/>
                        </a:rPr>
                        <a:t>Score</a:t>
                      </a:r>
                      <a:endParaRPr lang="zh-CN" sz="1800" b="1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zh-CN" altLang="en-US" sz="18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Times New Roman" pitchFamily="18" charset="0"/>
                          <a:cs typeface="Times New Roman" pitchFamily="18" charset="0"/>
                        </a:rPr>
                        <a:t>Brand</a:t>
                      </a:r>
                      <a:endParaRPr lang="zh-CN" sz="1800" b="1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zh-CN" altLang="en-US" sz="18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Times New Roman" pitchFamily="18" charset="0"/>
                          <a:cs typeface="Times New Roman" pitchFamily="18" charset="0"/>
                        </a:rPr>
                        <a:t>Is Gallery Featured </a:t>
                      </a:r>
                      <a:endParaRPr lang="zh-CN" sz="1800" b="1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zh-CN" altLang="en-US" sz="18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Times New Roman" pitchFamily="18" charset="0"/>
                          <a:cs typeface="Times New Roman" pitchFamily="18" charset="0"/>
                        </a:rPr>
                        <a:t>Battery Capacity</a:t>
                      </a:r>
                      <a:endParaRPr lang="zh-CN" sz="1800" b="1" kern="100" dirty="0">
                        <a:solidFill>
                          <a:srgbClr val="C00000"/>
                        </a:solidFill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zh-CN" altLang="en-US" sz="18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00" dirty="0">
                          <a:latin typeface="Times New Roman" pitchFamily="18" charset="0"/>
                          <a:cs typeface="Times New Roman" pitchFamily="18" charset="0"/>
                        </a:rPr>
                        <a:t>Highest camera resolution</a:t>
                      </a:r>
                      <a:endParaRPr lang="zh-CN" altLang="zh-CN" sz="1800" b="1" kern="100" dirty="0"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79F046AB-4199-4D42-8393-4B0D6D7D3902}"/>
              </a:ext>
            </a:extLst>
          </p:cNvPr>
          <p:cNvSpPr txBox="1"/>
          <p:nvPr/>
        </p:nvSpPr>
        <p:spPr>
          <a:xfrm>
            <a:off x="395536" y="1298554"/>
            <a:ext cx="51845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 from data extracting</a:t>
            </a:r>
          </a:p>
        </p:txBody>
      </p:sp>
    </p:spTree>
    <p:extLst>
      <p:ext uri="{BB962C8B-B14F-4D97-AF65-F5344CB8AC3E}">
        <p14:creationId xmlns:p14="http://schemas.microsoft.com/office/powerpoint/2010/main" val="35814737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12497" y="-31298"/>
            <a:ext cx="8316416" cy="1143000"/>
          </a:xfrm>
        </p:spPr>
        <p:txBody>
          <a:bodyPr>
            <a:normAutofit/>
          </a:bodyPr>
          <a:lstStyle/>
          <a:p>
            <a:r>
              <a:rPr lang="en-US" altLang="zh-CN" sz="34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Conclusion of modeling and optimization</a:t>
            </a:r>
            <a:endParaRPr lang="zh-CN" altLang="en-US" sz="3400" b="1" dirty="0">
              <a:solidFill>
                <a:srgbClr val="7E318E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4" name="图表 3"/>
          <p:cNvGraphicFramePr/>
          <p:nvPr>
            <p:extLst>
              <p:ext uri="{D42A27DB-BD31-4B8C-83A1-F6EECF244321}">
                <p14:modId xmlns:p14="http://schemas.microsoft.com/office/powerpoint/2010/main" val="2407756991"/>
              </p:ext>
            </p:extLst>
          </p:nvPr>
        </p:nvGraphicFramePr>
        <p:xfrm>
          <a:off x="4898019" y="1440719"/>
          <a:ext cx="3994461" cy="46923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51520" y="1183520"/>
            <a:ext cx="478950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Most popular traits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middle display resolution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low or high recording resolution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high camera resolution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middle price</a:t>
            </a:r>
            <a:endParaRPr lang="zh-CN" altLang="en-US" sz="2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1520" y="4694006"/>
            <a:ext cx="464649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Traits of best model predicted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middle battery capacity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gold or white color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high camera resolution</a:t>
            </a:r>
            <a:endParaRPr lang="zh-CN" altLang="en-US" sz="2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CA4FBE2-21AD-384B-A042-7161DB233766}"/>
              </a:ext>
            </a:extLst>
          </p:cNvPr>
          <p:cNvSpPr/>
          <p:nvPr/>
        </p:nvSpPr>
        <p:spPr>
          <a:xfrm>
            <a:off x="307154" y="3550822"/>
            <a:ext cx="464649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Traits of high Category Click Rate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High RAM, ROM and CPU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7802158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-6925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sz="34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Discovery in analysis</a:t>
            </a:r>
            <a:endParaRPr lang="zh-CN" altLang="en-US" sz="3400" b="1" dirty="0">
              <a:solidFill>
                <a:srgbClr val="7E318E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6" name="图示 8"/>
          <p:cNvGraphicFramePr/>
          <p:nvPr>
            <p:extLst>
              <p:ext uri="{D42A27DB-BD31-4B8C-83A1-F6EECF244321}">
                <p14:modId xmlns:p14="http://schemas.microsoft.com/office/powerpoint/2010/main" val="1013459719"/>
              </p:ext>
            </p:extLst>
          </p:nvPr>
        </p:nvGraphicFramePr>
        <p:xfrm>
          <a:off x="-1008620" y="1916832"/>
          <a:ext cx="11161240" cy="28803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5728632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504" y="0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sz="34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Strength of our methods</a:t>
            </a:r>
            <a:endParaRPr lang="zh-CN" altLang="en-US" sz="3400" b="1" dirty="0">
              <a:solidFill>
                <a:srgbClr val="7E318E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4118157978"/>
              </p:ext>
            </p:extLst>
          </p:nvPr>
        </p:nvGraphicFramePr>
        <p:xfrm>
          <a:off x="251520" y="1484784"/>
          <a:ext cx="8640960" cy="4706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544481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504" y="94828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sz="34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Room for improvements </a:t>
            </a:r>
            <a:endParaRPr lang="zh-CN" altLang="en-US" sz="3400" b="1" dirty="0">
              <a:solidFill>
                <a:srgbClr val="C000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103767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3"/>
          <p:cNvSpPr txBox="1"/>
          <p:nvPr/>
        </p:nvSpPr>
        <p:spPr>
          <a:xfrm>
            <a:off x="0" y="2348880"/>
            <a:ext cx="9166850" cy="2899127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algn="ctr" eaLnBrk="1" hangingPunct="1"/>
            <a:r>
              <a:rPr lang="en-US" altLang="zh-CN" sz="36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Thank You</a:t>
            </a:r>
          </a:p>
          <a:p>
            <a:pPr lvl="0" algn="ctr" eaLnBrk="1" hangingPunct="1"/>
            <a:endParaRPr lang="en-US" altLang="zh-C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Lingwei Cao, Cheng Qian, Zhaoyang Tian</a:t>
            </a:r>
          </a:p>
          <a:p>
            <a:pPr algn="ctr"/>
            <a:endParaRPr lang="en-US" altLang="zh-CN" sz="1100" dirty="0"/>
          </a:p>
          <a:p>
            <a:pPr algn="ctr"/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Tsinghua High School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 eaLnBrk="1" hangingPunct="1"/>
            <a:endParaRPr lang="en-US" altLang="zh-CN" sz="3600" dirty="0"/>
          </a:p>
          <a:p>
            <a:pPr lvl="0" algn="ctr" eaLnBrk="1" hangingPunct="1"/>
            <a:endParaRPr lang="zh-CN" altLang="en-US" sz="1539" dirty="0">
              <a:solidFill>
                <a:srgbClr val="7E318E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0C1833D-A942-434E-B487-3F98873640C0}"/>
              </a:ext>
            </a:extLst>
          </p:cNvPr>
          <p:cNvSpPr/>
          <p:nvPr/>
        </p:nvSpPr>
        <p:spPr>
          <a:xfrm>
            <a:off x="2411760" y="5017174"/>
            <a:ext cx="45736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altLang="zh-CN" sz="24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Advisor: Hao Wu, Dianjun Wang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0A34427-DD9A-2648-90E0-096D2FEF2C47}"/>
              </a:ext>
            </a:extLst>
          </p:cNvPr>
          <p:cNvSpPr/>
          <p:nvPr/>
        </p:nvSpPr>
        <p:spPr>
          <a:xfrm>
            <a:off x="5364088" y="611396"/>
            <a:ext cx="23435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Tsinghua High School</a:t>
            </a:r>
            <a:endParaRPr lang="zh-CN" altLang="en-US" b="1" dirty="0">
              <a:solidFill>
                <a:srgbClr val="7E318E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8883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1885" y="267164"/>
            <a:ext cx="7886700" cy="720080"/>
          </a:xfrm>
        </p:spPr>
        <p:txBody>
          <a:bodyPr/>
          <a:lstStyle/>
          <a:p>
            <a:r>
              <a:rPr lang="en-US" altLang="zh-CN" sz="34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Problem definition</a:t>
            </a:r>
            <a:endParaRPr lang="zh-CN" altLang="en-US" sz="3400" b="1" dirty="0">
              <a:solidFill>
                <a:srgbClr val="7E318E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19C8D4F-B6AE-4BE6-8119-E8037D73C681}"/>
              </a:ext>
            </a:extLst>
          </p:cNvPr>
          <p:cNvSpPr txBox="1"/>
          <p:nvPr/>
        </p:nvSpPr>
        <p:spPr>
          <a:xfrm>
            <a:off x="312679" y="1309410"/>
            <a:ext cx="35311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 advancement</a:t>
            </a:r>
            <a:endParaRPr kumimoji="1"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1C711FF-2503-418E-AE83-028C95A08688}"/>
              </a:ext>
            </a:extLst>
          </p:cNvPr>
          <p:cNvSpPr txBox="1"/>
          <p:nvPr/>
        </p:nvSpPr>
        <p:spPr>
          <a:xfrm>
            <a:off x="1154050" y="1803219"/>
            <a:ext cx="24427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Fast-pace life</a:t>
            </a:r>
            <a:endParaRPr kumimoji="1"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8BEEAD9-0EA9-4704-B5A4-7C81044FC322}"/>
              </a:ext>
            </a:extLst>
          </p:cNvPr>
          <p:cNvSpPr txBox="1"/>
          <p:nvPr/>
        </p:nvSpPr>
        <p:spPr>
          <a:xfrm>
            <a:off x="4572039" y="2819314"/>
            <a:ext cx="3748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Manufacturers and sellers</a:t>
            </a:r>
            <a:endParaRPr kumimoji="1"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853BF63D-7A18-4B1D-8848-E2F50D05FB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504" y="3818265"/>
            <a:ext cx="2779807" cy="23282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51DE388C-AC14-4C80-A45D-A98ACB3D86AC}"/>
              </a:ext>
            </a:extLst>
          </p:cNvPr>
          <p:cNvSpPr txBox="1"/>
          <p:nvPr/>
        </p:nvSpPr>
        <p:spPr>
          <a:xfrm>
            <a:off x="823661" y="3280979"/>
            <a:ext cx="29603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</a:t>
            </a:r>
            <a:r>
              <a:rPr kumimoji="1"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Cellphones</a:t>
            </a:r>
            <a:endParaRPr kumimoji="1"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箭头: 下 21">
            <a:extLst>
              <a:ext uri="{FF2B5EF4-FFF2-40B4-BE49-F238E27FC236}">
                <a16:creationId xmlns:a16="http://schemas.microsoft.com/office/drawing/2014/main" id="{FD79CE57-5145-418D-B220-F0F8AF24C4ED}"/>
              </a:ext>
            </a:extLst>
          </p:cNvPr>
          <p:cNvSpPr/>
          <p:nvPr/>
        </p:nvSpPr>
        <p:spPr>
          <a:xfrm>
            <a:off x="5186595" y="3339499"/>
            <a:ext cx="2075109" cy="737573"/>
          </a:xfrm>
          <a:prstGeom prst="downArrow">
            <a:avLst/>
          </a:prstGeom>
          <a:solidFill>
            <a:srgbClr val="7E318E"/>
          </a:solidFill>
          <a:ln>
            <a:solidFill>
              <a:srgbClr val="7E31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Key factor</a:t>
            </a:r>
            <a:endParaRPr lang="zh-CN" altLang="en-US" dirty="0"/>
          </a:p>
        </p:txBody>
      </p:sp>
      <p:sp>
        <p:nvSpPr>
          <p:cNvPr id="23" name="箭头: 右 22">
            <a:extLst>
              <a:ext uri="{FF2B5EF4-FFF2-40B4-BE49-F238E27FC236}">
                <a16:creationId xmlns:a16="http://schemas.microsoft.com/office/drawing/2014/main" id="{757C28E0-04F8-4A61-9349-31D89ABDDA26}"/>
              </a:ext>
            </a:extLst>
          </p:cNvPr>
          <p:cNvSpPr/>
          <p:nvPr/>
        </p:nvSpPr>
        <p:spPr>
          <a:xfrm>
            <a:off x="4044026" y="1196187"/>
            <a:ext cx="822386" cy="1149776"/>
          </a:xfrm>
          <a:prstGeom prst="rightArrow">
            <a:avLst/>
          </a:prstGeom>
          <a:solidFill>
            <a:srgbClr val="7E318E"/>
          </a:solidFill>
          <a:ln>
            <a:solidFill>
              <a:srgbClr val="7E31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135AF0C-33C0-45BE-B143-F7C0DC92D24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2524" y="1803219"/>
            <a:ext cx="971600" cy="64804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630FA87-870F-4F9D-80C8-27F81827DED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2659" y="1554311"/>
            <a:ext cx="1632265" cy="1028327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EBF2D1A2-E569-4113-AB6C-E1364E7B7C84}"/>
              </a:ext>
            </a:extLst>
          </p:cNvPr>
          <p:cNvSpPr txBox="1"/>
          <p:nvPr/>
        </p:nvSpPr>
        <p:spPr>
          <a:xfrm>
            <a:off x="5168365" y="1229762"/>
            <a:ext cx="24318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Online shopping</a:t>
            </a:r>
            <a:endParaRPr kumimoji="1"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19DC600-86B6-46B1-9F25-8917FBBBA71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4280" y="4196654"/>
            <a:ext cx="2431848" cy="1723910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420AB73C-BB4F-4B41-BC71-EFCA0E23AE2F}"/>
              </a:ext>
            </a:extLst>
          </p:cNvPr>
          <p:cNvSpPr txBox="1"/>
          <p:nvPr/>
        </p:nvSpPr>
        <p:spPr>
          <a:xfrm>
            <a:off x="5044280" y="5920564"/>
            <a:ext cx="24318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promotion</a:t>
            </a:r>
            <a:endParaRPr kumimoji="1"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6792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46CE79D9-D81F-C84E-9321-22EEEC6DD797}"/>
              </a:ext>
            </a:extLst>
          </p:cNvPr>
          <p:cNvSpPr/>
          <p:nvPr/>
        </p:nvSpPr>
        <p:spPr>
          <a:xfrm>
            <a:off x="254405" y="284005"/>
            <a:ext cx="4298228" cy="5632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34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Research Background</a:t>
            </a:r>
            <a:endParaRPr lang="en-US" sz="3400" b="1" dirty="0">
              <a:solidFill>
                <a:srgbClr val="7E318E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8" name="内容占位符 2">
            <a:extLst>
              <a:ext uri="{FF2B5EF4-FFF2-40B4-BE49-F238E27FC236}">
                <a16:creationId xmlns:a16="http://schemas.microsoft.com/office/drawing/2014/main" id="{BC3252D4-971A-4921-8A64-1E63042C51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4381" y="1268760"/>
            <a:ext cx="8380067" cy="4680520"/>
          </a:xfrm>
        </p:spPr>
        <p:txBody>
          <a:bodyPr>
            <a:noAutofit/>
          </a:bodyPr>
          <a:lstStyle/>
          <a:p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Previous Researches</a:t>
            </a:r>
          </a:p>
          <a:p>
            <a:pPr lvl="1"/>
            <a:r>
              <a:rPr kumimoji="1"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Grey Relational Analysis——Fatao</a:t>
            </a:r>
            <a:r>
              <a:rPr kumimoji="1"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Wang</a:t>
            </a:r>
            <a:r>
              <a:rPr kumimoji="1"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2013</a:t>
            </a:r>
          </a:p>
          <a:p>
            <a:pPr lvl="1"/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C2C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Model——Youzhi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Xue</a:t>
            </a:r>
            <a:r>
              <a:rPr lang="zh-CN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2012</a:t>
            </a:r>
            <a:endParaRPr kumimoji="1"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BP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Neural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Fitting——Yanli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2014</a:t>
            </a:r>
            <a:endParaRPr lang="en-US" altLang="zh-CN" sz="24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Weakness</a:t>
            </a:r>
          </a:p>
          <a:p>
            <a:pPr lvl="1"/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Fail to analyze influential factors in a systematic and comprehensive way</a:t>
            </a:r>
            <a:r>
              <a:rPr lang="zh-CN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1"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Fail to reveal specific characteristics that contribute to higher sales volume</a:t>
            </a:r>
            <a:endParaRPr kumimoji="1"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Purpose</a:t>
            </a:r>
          </a:p>
          <a:p>
            <a:pPr lvl="1"/>
            <a:r>
              <a:rPr kumimoji="1"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 sales volume with given characteristics</a:t>
            </a:r>
            <a:endParaRPr kumimoji="1"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kumimoji="1"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Determine specific characteristics</a:t>
            </a:r>
            <a:endParaRPr kumimoji="1"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kumimoji="1"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Rank influential factors</a:t>
            </a:r>
          </a:p>
          <a:p>
            <a:pPr lvl="1"/>
            <a:endParaRPr lang="en-US" altLang="zh-CN" sz="2000" b="1" dirty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zh-CN" sz="2000" b="1" dirty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zh-CN" sz="2000" b="1" dirty="0">
              <a:latin typeface="Times New Roman" pitchFamily="18" charset="0"/>
              <a:cs typeface="Times New Roman" pitchFamily="18" charset="0"/>
            </a:endParaRPr>
          </a:p>
          <a:p>
            <a:endParaRPr lang="en-US" altLang="zh-CN" sz="24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08672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环形箭头 6"/>
          <p:cNvSpPr/>
          <p:nvPr/>
        </p:nvSpPr>
        <p:spPr>
          <a:xfrm rot="5400000">
            <a:off x="7052255" y="2852043"/>
            <a:ext cx="1987725" cy="1987725"/>
          </a:xfrm>
          <a:prstGeom prst="circularArrow">
            <a:avLst>
              <a:gd name="adj1" fmla="val 2262"/>
              <a:gd name="adj2" fmla="val 272632"/>
              <a:gd name="adj3" fmla="val 19551858"/>
              <a:gd name="adj4" fmla="val 12575511"/>
              <a:gd name="adj5" fmla="val 2639"/>
            </a:avLst>
          </a:prstGeom>
          <a:solidFill>
            <a:schemeClr val="accent3">
              <a:lumMod val="75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1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aphicFrame>
        <p:nvGraphicFramePr>
          <p:cNvPr id="4" name="图表 3"/>
          <p:cNvGraphicFramePr/>
          <p:nvPr>
            <p:extLst>
              <p:ext uri="{D42A27DB-BD31-4B8C-83A1-F6EECF244321}">
                <p14:modId xmlns:p14="http://schemas.microsoft.com/office/powerpoint/2010/main" val="379397638"/>
              </p:ext>
            </p:extLst>
          </p:nvPr>
        </p:nvGraphicFramePr>
        <p:xfrm>
          <a:off x="58387" y="-341679"/>
          <a:ext cx="8572500" cy="5715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3" name="Group 2">
            <a:extLst>
              <a:ext uri="{FF2B5EF4-FFF2-40B4-BE49-F238E27FC236}">
                <a16:creationId xmlns:a16="http://schemas.microsoft.com/office/drawing/2014/main" id="{14A9E4DC-8773-734C-9C94-94B4F1D90835}"/>
              </a:ext>
            </a:extLst>
          </p:cNvPr>
          <p:cNvGrpSpPr/>
          <p:nvPr/>
        </p:nvGrpSpPr>
        <p:grpSpPr>
          <a:xfrm>
            <a:off x="83888" y="2515821"/>
            <a:ext cx="8751545" cy="5715000"/>
            <a:chOff x="58387" y="2375567"/>
            <a:chExt cx="8751545" cy="57150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95E1D76-6144-F446-BAA1-D2C65BA12022}"/>
                </a:ext>
              </a:extLst>
            </p:cNvPr>
            <p:cNvSpPr/>
            <p:nvPr/>
          </p:nvSpPr>
          <p:spPr>
            <a:xfrm>
              <a:off x="58387" y="2375567"/>
              <a:ext cx="8572500" cy="5715000"/>
            </a:xfrm>
            <a:prstGeom prst="rect">
              <a:avLst/>
            </a:prstGeom>
            <a:noFill/>
          </p:spPr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8CB50DCF-B97C-0245-8E5C-40C40DB5CCEB}"/>
                </a:ext>
              </a:extLst>
            </p:cNvPr>
            <p:cNvSpPr/>
            <p:nvPr/>
          </p:nvSpPr>
          <p:spPr>
            <a:xfrm>
              <a:off x="6759289" y="4568530"/>
              <a:ext cx="2050643" cy="1329072"/>
            </a:xfrm>
            <a:custGeom>
              <a:avLst/>
              <a:gdLst>
                <a:gd name="connsiteX0" fmla="*/ 0 w 1611405"/>
                <a:gd name="connsiteY0" fmla="*/ 132907 h 1329072"/>
                <a:gd name="connsiteX1" fmla="*/ 132907 w 1611405"/>
                <a:gd name="connsiteY1" fmla="*/ 0 h 1329072"/>
                <a:gd name="connsiteX2" fmla="*/ 1478498 w 1611405"/>
                <a:gd name="connsiteY2" fmla="*/ 0 h 1329072"/>
                <a:gd name="connsiteX3" fmla="*/ 1611405 w 1611405"/>
                <a:gd name="connsiteY3" fmla="*/ 132907 h 1329072"/>
                <a:gd name="connsiteX4" fmla="*/ 1611405 w 1611405"/>
                <a:gd name="connsiteY4" fmla="*/ 1196165 h 1329072"/>
                <a:gd name="connsiteX5" fmla="*/ 1478498 w 1611405"/>
                <a:gd name="connsiteY5" fmla="*/ 1329072 h 1329072"/>
                <a:gd name="connsiteX6" fmla="*/ 132907 w 1611405"/>
                <a:gd name="connsiteY6" fmla="*/ 1329072 h 1329072"/>
                <a:gd name="connsiteX7" fmla="*/ 0 w 1611405"/>
                <a:gd name="connsiteY7" fmla="*/ 1196165 h 1329072"/>
                <a:gd name="connsiteX8" fmla="*/ 0 w 1611405"/>
                <a:gd name="connsiteY8" fmla="*/ 132907 h 132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11405" h="1329072">
                  <a:moveTo>
                    <a:pt x="0" y="132907"/>
                  </a:moveTo>
                  <a:cubicBezTo>
                    <a:pt x="0" y="59504"/>
                    <a:pt x="59504" y="0"/>
                    <a:pt x="132907" y="0"/>
                  </a:cubicBezTo>
                  <a:lnTo>
                    <a:pt x="1478498" y="0"/>
                  </a:lnTo>
                  <a:cubicBezTo>
                    <a:pt x="1551901" y="0"/>
                    <a:pt x="1611405" y="59504"/>
                    <a:pt x="1611405" y="132907"/>
                  </a:cubicBezTo>
                  <a:lnTo>
                    <a:pt x="1611405" y="1196165"/>
                  </a:lnTo>
                  <a:cubicBezTo>
                    <a:pt x="1611405" y="1269568"/>
                    <a:pt x="1551901" y="1329072"/>
                    <a:pt x="1478498" y="1329072"/>
                  </a:cubicBezTo>
                  <a:lnTo>
                    <a:pt x="132907" y="1329072"/>
                  </a:lnTo>
                  <a:cubicBezTo>
                    <a:pt x="59504" y="1329072"/>
                    <a:pt x="0" y="1269568"/>
                    <a:pt x="0" y="1196165"/>
                  </a:cubicBezTo>
                  <a:lnTo>
                    <a:pt x="0" y="132907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4411" tIns="154411" rIns="154411" bIns="439212" numCol="1" spcCol="1270" anchor="t" anchorCtr="0">
              <a:noAutofit/>
            </a:bodyPr>
            <a:lstStyle/>
            <a:p>
              <a:pPr marL="171450" lvl="1" indent="-171450" algn="l" defTabSz="711200">
                <a:lnSpc>
                  <a:spcPct val="10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altLang="zh-CN" b="1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quantitative conclusions</a:t>
              </a:r>
              <a:endParaRPr lang="zh-CN" altLang="en-US" b="1" kern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171450" lvl="1" indent="-171450" algn="l" defTabSz="711200">
                <a:lnSpc>
                  <a:spcPct val="10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altLang="zh-CN" b="1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multi-variables</a:t>
              </a:r>
              <a:endParaRPr lang="zh-CN" altLang="en-US" b="1" kern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Circular Arrow 8">
              <a:extLst>
                <a:ext uri="{FF2B5EF4-FFF2-40B4-BE49-F238E27FC236}">
                  <a16:creationId xmlns:a16="http://schemas.microsoft.com/office/drawing/2014/main" id="{92CE3D29-02E8-D14C-94D4-50D1829D2D65}"/>
                </a:ext>
              </a:extLst>
            </p:cNvPr>
            <p:cNvSpPr/>
            <p:nvPr/>
          </p:nvSpPr>
          <p:spPr>
            <a:xfrm>
              <a:off x="5984161" y="4757826"/>
              <a:ext cx="1651828" cy="1651828"/>
            </a:xfrm>
            <a:prstGeom prst="circularArrow">
              <a:avLst>
                <a:gd name="adj1" fmla="val 2586"/>
                <a:gd name="adj2" fmla="val 314062"/>
                <a:gd name="adj3" fmla="val 8710427"/>
                <a:gd name="adj4" fmla="val 1775511"/>
                <a:gd name="adj5" fmla="val 3017"/>
              </a:avLst>
            </a:prstGeom>
            <a:solidFill>
              <a:schemeClr val="accent3">
                <a:lumMod val="75000"/>
              </a:schemeClr>
            </a:solidFill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26FB0A23-C5EE-0C41-AABF-C77A10CFF3B2}"/>
                </a:ext>
              </a:extLst>
            </p:cNvPr>
            <p:cNvSpPr/>
            <p:nvPr/>
          </p:nvSpPr>
          <p:spPr>
            <a:xfrm>
              <a:off x="6656762" y="5726651"/>
              <a:ext cx="1785680" cy="569602"/>
            </a:xfrm>
            <a:custGeom>
              <a:avLst/>
              <a:gdLst>
                <a:gd name="connsiteX0" fmla="*/ 0 w 1785680"/>
                <a:gd name="connsiteY0" fmla="*/ 56960 h 569602"/>
                <a:gd name="connsiteX1" fmla="*/ 56960 w 1785680"/>
                <a:gd name="connsiteY1" fmla="*/ 0 h 569602"/>
                <a:gd name="connsiteX2" fmla="*/ 1728720 w 1785680"/>
                <a:gd name="connsiteY2" fmla="*/ 0 h 569602"/>
                <a:gd name="connsiteX3" fmla="*/ 1785680 w 1785680"/>
                <a:gd name="connsiteY3" fmla="*/ 56960 h 569602"/>
                <a:gd name="connsiteX4" fmla="*/ 1785680 w 1785680"/>
                <a:gd name="connsiteY4" fmla="*/ 512642 h 569602"/>
                <a:gd name="connsiteX5" fmla="*/ 1728720 w 1785680"/>
                <a:gd name="connsiteY5" fmla="*/ 569602 h 569602"/>
                <a:gd name="connsiteX6" fmla="*/ 56960 w 1785680"/>
                <a:gd name="connsiteY6" fmla="*/ 569602 h 569602"/>
                <a:gd name="connsiteX7" fmla="*/ 0 w 1785680"/>
                <a:gd name="connsiteY7" fmla="*/ 512642 h 569602"/>
                <a:gd name="connsiteX8" fmla="*/ 0 w 1785680"/>
                <a:gd name="connsiteY8" fmla="*/ 56960 h 569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85680" h="569602">
                  <a:moveTo>
                    <a:pt x="0" y="56960"/>
                  </a:moveTo>
                  <a:cubicBezTo>
                    <a:pt x="0" y="25502"/>
                    <a:pt x="25502" y="0"/>
                    <a:pt x="56960" y="0"/>
                  </a:cubicBezTo>
                  <a:lnTo>
                    <a:pt x="1728720" y="0"/>
                  </a:lnTo>
                  <a:cubicBezTo>
                    <a:pt x="1760178" y="0"/>
                    <a:pt x="1785680" y="25502"/>
                    <a:pt x="1785680" y="56960"/>
                  </a:cubicBezTo>
                  <a:lnTo>
                    <a:pt x="1785680" y="512642"/>
                  </a:lnTo>
                  <a:cubicBezTo>
                    <a:pt x="1785680" y="544100"/>
                    <a:pt x="1760178" y="569602"/>
                    <a:pt x="1728720" y="569602"/>
                  </a:cubicBezTo>
                  <a:lnTo>
                    <a:pt x="56960" y="569602"/>
                  </a:lnTo>
                  <a:cubicBezTo>
                    <a:pt x="25502" y="569602"/>
                    <a:pt x="0" y="544100"/>
                    <a:pt x="0" y="512642"/>
                  </a:cubicBezTo>
                  <a:lnTo>
                    <a:pt x="0" y="56960"/>
                  </a:lnTo>
                  <a:close/>
                </a:path>
              </a:pathLst>
            </a:custGeom>
            <a:solidFill>
              <a:srgbClr val="FFC000"/>
            </a:solidFill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0973" tIns="39543" rIns="50973" bIns="39543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sz="1800" b="1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Optimization</a:t>
              </a:r>
              <a:endParaRPr lang="zh-CN" altLang="en-US" sz="1800" b="1" kern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E37FF8D6-2921-1B4F-A42C-4DD04985777F}"/>
                </a:ext>
              </a:extLst>
            </p:cNvPr>
            <p:cNvSpPr/>
            <p:nvPr/>
          </p:nvSpPr>
          <p:spPr>
            <a:xfrm>
              <a:off x="4845714" y="4568530"/>
              <a:ext cx="1734530" cy="1329072"/>
            </a:xfrm>
            <a:custGeom>
              <a:avLst/>
              <a:gdLst>
                <a:gd name="connsiteX0" fmla="*/ 0 w 1611405"/>
                <a:gd name="connsiteY0" fmla="*/ 132907 h 1329072"/>
                <a:gd name="connsiteX1" fmla="*/ 132907 w 1611405"/>
                <a:gd name="connsiteY1" fmla="*/ 0 h 1329072"/>
                <a:gd name="connsiteX2" fmla="*/ 1478498 w 1611405"/>
                <a:gd name="connsiteY2" fmla="*/ 0 h 1329072"/>
                <a:gd name="connsiteX3" fmla="*/ 1611405 w 1611405"/>
                <a:gd name="connsiteY3" fmla="*/ 132907 h 1329072"/>
                <a:gd name="connsiteX4" fmla="*/ 1611405 w 1611405"/>
                <a:gd name="connsiteY4" fmla="*/ 1196165 h 1329072"/>
                <a:gd name="connsiteX5" fmla="*/ 1478498 w 1611405"/>
                <a:gd name="connsiteY5" fmla="*/ 1329072 h 1329072"/>
                <a:gd name="connsiteX6" fmla="*/ 132907 w 1611405"/>
                <a:gd name="connsiteY6" fmla="*/ 1329072 h 1329072"/>
                <a:gd name="connsiteX7" fmla="*/ 0 w 1611405"/>
                <a:gd name="connsiteY7" fmla="*/ 1196165 h 1329072"/>
                <a:gd name="connsiteX8" fmla="*/ 0 w 1611405"/>
                <a:gd name="connsiteY8" fmla="*/ 132907 h 132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11405" h="1329072">
                  <a:moveTo>
                    <a:pt x="0" y="132907"/>
                  </a:moveTo>
                  <a:cubicBezTo>
                    <a:pt x="0" y="59504"/>
                    <a:pt x="59504" y="0"/>
                    <a:pt x="132907" y="0"/>
                  </a:cubicBezTo>
                  <a:lnTo>
                    <a:pt x="1478498" y="0"/>
                  </a:lnTo>
                  <a:cubicBezTo>
                    <a:pt x="1551901" y="0"/>
                    <a:pt x="1611405" y="59504"/>
                    <a:pt x="1611405" y="132907"/>
                  </a:cubicBezTo>
                  <a:lnTo>
                    <a:pt x="1611405" y="1196165"/>
                  </a:lnTo>
                  <a:cubicBezTo>
                    <a:pt x="1611405" y="1269568"/>
                    <a:pt x="1551901" y="1329072"/>
                    <a:pt x="1478498" y="1329072"/>
                  </a:cubicBezTo>
                  <a:lnTo>
                    <a:pt x="132907" y="1329072"/>
                  </a:lnTo>
                  <a:cubicBezTo>
                    <a:pt x="59504" y="1329072"/>
                    <a:pt x="0" y="1269568"/>
                    <a:pt x="0" y="1196165"/>
                  </a:cubicBezTo>
                  <a:lnTo>
                    <a:pt x="0" y="132907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4411" tIns="439213" rIns="154411" bIns="154410" numCol="1" spcCol="1270" anchor="t" anchorCtr="0">
              <a:noAutofit/>
            </a:bodyPr>
            <a:lstStyle/>
            <a:p>
              <a:pPr marL="171450" lvl="1" indent="-171450" algn="l" defTabSz="800100">
                <a:lnSpc>
                  <a:spcPct val="10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altLang="zh-CN" sz="1800" b="1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predict sales volume</a:t>
              </a:r>
              <a:endParaRPr lang="zh-CN" altLang="en-US" sz="1800" b="1" kern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Shape 11">
              <a:extLst>
                <a:ext uri="{FF2B5EF4-FFF2-40B4-BE49-F238E27FC236}">
                  <a16:creationId xmlns:a16="http://schemas.microsoft.com/office/drawing/2014/main" id="{1A149FA3-887D-0943-BB09-C6F230073084}"/>
                </a:ext>
              </a:extLst>
            </p:cNvPr>
            <p:cNvSpPr/>
            <p:nvPr/>
          </p:nvSpPr>
          <p:spPr>
            <a:xfrm>
              <a:off x="3374230" y="3955616"/>
              <a:ext cx="2226787" cy="2226787"/>
            </a:xfrm>
            <a:prstGeom prst="leftCircularArrow">
              <a:avLst>
                <a:gd name="adj1" fmla="val 1918"/>
                <a:gd name="adj2" fmla="val 229417"/>
                <a:gd name="adj3" fmla="val 12804928"/>
                <a:gd name="adj4" fmla="val 19824489"/>
                <a:gd name="adj5" fmla="val 2238"/>
              </a:avLst>
            </a:prstGeom>
            <a:solidFill>
              <a:schemeClr val="accent3">
                <a:lumMod val="75000"/>
              </a:schemeClr>
            </a:solidFill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BEF59C83-FE72-6942-BB12-29B4DC8E401C}"/>
                </a:ext>
              </a:extLst>
            </p:cNvPr>
            <p:cNvSpPr/>
            <p:nvPr/>
          </p:nvSpPr>
          <p:spPr>
            <a:xfrm>
              <a:off x="4666669" y="4283729"/>
              <a:ext cx="1432360" cy="569602"/>
            </a:xfrm>
            <a:custGeom>
              <a:avLst/>
              <a:gdLst>
                <a:gd name="connsiteX0" fmla="*/ 0 w 1432360"/>
                <a:gd name="connsiteY0" fmla="*/ 56960 h 569602"/>
                <a:gd name="connsiteX1" fmla="*/ 56960 w 1432360"/>
                <a:gd name="connsiteY1" fmla="*/ 0 h 569602"/>
                <a:gd name="connsiteX2" fmla="*/ 1375400 w 1432360"/>
                <a:gd name="connsiteY2" fmla="*/ 0 h 569602"/>
                <a:gd name="connsiteX3" fmla="*/ 1432360 w 1432360"/>
                <a:gd name="connsiteY3" fmla="*/ 56960 h 569602"/>
                <a:gd name="connsiteX4" fmla="*/ 1432360 w 1432360"/>
                <a:gd name="connsiteY4" fmla="*/ 512642 h 569602"/>
                <a:gd name="connsiteX5" fmla="*/ 1375400 w 1432360"/>
                <a:gd name="connsiteY5" fmla="*/ 569602 h 569602"/>
                <a:gd name="connsiteX6" fmla="*/ 56960 w 1432360"/>
                <a:gd name="connsiteY6" fmla="*/ 569602 h 569602"/>
                <a:gd name="connsiteX7" fmla="*/ 0 w 1432360"/>
                <a:gd name="connsiteY7" fmla="*/ 512642 h 569602"/>
                <a:gd name="connsiteX8" fmla="*/ 0 w 1432360"/>
                <a:gd name="connsiteY8" fmla="*/ 56960 h 569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32360" h="569602">
                  <a:moveTo>
                    <a:pt x="0" y="56960"/>
                  </a:moveTo>
                  <a:cubicBezTo>
                    <a:pt x="0" y="25502"/>
                    <a:pt x="25502" y="0"/>
                    <a:pt x="56960" y="0"/>
                  </a:cubicBezTo>
                  <a:lnTo>
                    <a:pt x="1375400" y="0"/>
                  </a:lnTo>
                  <a:cubicBezTo>
                    <a:pt x="1406858" y="0"/>
                    <a:pt x="1432360" y="25502"/>
                    <a:pt x="1432360" y="56960"/>
                  </a:cubicBezTo>
                  <a:lnTo>
                    <a:pt x="1432360" y="512642"/>
                  </a:lnTo>
                  <a:cubicBezTo>
                    <a:pt x="1432360" y="544100"/>
                    <a:pt x="1406858" y="569602"/>
                    <a:pt x="1375400" y="569602"/>
                  </a:cubicBezTo>
                  <a:lnTo>
                    <a:pt x="56960" y="569602"/>
                  </a:lnTo>
                  <a:cubicBezTo>
                    <a:pt x="25502" y="569602"/>
                    <a:pt x="0" y="544100"/>
                    <a:pt x="0" y="512642"/>
                  </a:cubicBezTo>
                  <a:lnTo>
                    <a:pt x="0" y="56960"/>
                  </a:lnTo>
                  <a:close/>
                </a:path>
              </a:pathLst>
            </a:custGeom>
            <a:solidFill>
              <a:srgbClr val="C00000"/>
            </a:solidFill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0973" tIns="39543" rIns="50973" bIns="39543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sz="1800" b="1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Application</a:t>
              </a:r>
              <a:endParaRPr lang="zh-CN" altLang="en-US" sz="1800" b="1" kern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8DB757B8-F4DF-DC49-B88C-137E3B29590E}"/>
                </a:ext>
              </a:extLst>
            </p:cNvPr>
            <p:cNvSpPr/>
            <p:nvPr/>
          </p:nvSpPr>
          <p:spPr>
            <a:xfrm>
              <a:off x="2727943" y="4568530"/>
              <a:ext cx="1735296" cy="1329072"/>
            </a:xfrm>
            <a:custGeom>
              <a:avLst/>
              <a:gdLst>
                <a:gd name="connsiteX0" fmla="*/ 0 w 2248474"/>
                <a:gd name="connsiteY0" fmla="*/ 132907 h 1329072"/>
                <a:gd name="connsiteX1" fmla="*/ 132907 w 2248474"/>
                <a:gd name="connsiteY1" fmla="*/ 0 h 1329072"/>
                <a:gd name="connsiteX2" fmla="*/ 2115567 w 2248474"/>
                <a:gd name="connsiteY2" fmla="*/ 0 h 1329072"/>
                <a:gd name="connsiteX3" fmla="*/ 2248474 w 2248474"/>
                <a:gd name="connsiteY3" fmla="*/ 132907 h 1329072"/>
                <a:gd name="connsiteX4" fmla="*/ 2248474 w 2248474"/>
                <a:gd name="connsiteY4" fmla="*/ 1196165 h 1329072"/>
                <a:gd name="connsiteX5" fmla="*/ 2115567 w 2248474"/>
                <a:gd name="connsiteY5" fmla="*/ 1329072 h 1329072"/>
                <a:gd name="connsiteX6" fmla="*/ 132907 w 2248474"/>
                <a:gd name="connsiteY6" fmla="*/ 1329072 h 1329072"/>
                <a:gd name="connsiteX7" fmla="*/ 0 w 2248474"/>
                <a:gd name="connsiteY7" fmla="*/ 1196165 h 1329072"/>
                <a:gd name="connsiteX8" fmla="*/ 0 w 2248474"/>
                <a:gd name="connsiteY8" fmla="*/ 132907 h 132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48474" h="1329072">
                  <a:moveTo>
                    <a:pt x="0" y="132907"/>
                  </a:moveTo>
                  <a:cubicBezTo>
                    <a:pt x="0" y="59504"/>
                    <a:pt x="59504" y="0"/>
                    <a:pt x="132907" y="0"/>
                  </a:cubicBezTo>
                  <a:lnTo>
                    <a:pt x="2115567" y="0"/>
                  </a:lnTo>
                  <a:cubicBezTo>
                    <a:pt x="2188970" y="0"/>
                    <a:pt x="2248474" y="59504"/>
                    <a:pt x="2248474" y="132907"/>
                  </a:cubicBezTo>
                  <a:lnTo>
                    <a:pt x="2248474" y="1196165"/>
                  </a:lnTo>
                  <a:cubicBezTo>
                    <a:pt x="2248474" y="1269568"/>
                    <a:pt x="2188970" y="1329072"/>
                    <a:pt x="2115567" y="1329072"/>
                  </a:cubicBezTo>
                  <a:lnTo>
                    <a:pt x="132907" y="1329072"/>
                  </a:lnTo>
                  <a:cubicBezTo>
                    <a:pt x="59504" y="1329072"/>
                    <a:pt x="0" y="1269568"/>
                    <a:pt x="0" y="1196165"/>
                  </a:cubicBezTo>
                  <a:lnTo>
                    <a:pt x="0" y="132907"/>
                  </a:lnTo>
                  <a:close/>
                </a:path>
              </a:pathLst>
            </a:custGeom>
            <a:noFill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4411" tIns="154411" rIns="154411" bIns="439212" numCol="1" spcCol="1270" anchor="t" anchorCtr="0">
              <a:noAutofit/>
            </a:bodyPr>
            <a:lstStyle/>
            <a:p>
              <a:pPr marL="171450" lvl="1" indent="-171450" algn="l" defTabSz="800100">
                <a:lnSpc>
                  <a:spcPct val="10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altLang="zh-CN" sz="1800" b="1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precision assessment</a:t>
              </a:r>
              <a:endParaRPr lang="zh-CN" altLang="en-US" sz="1800" b="1" kern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Circular Arrow 14">
              <a:extLst>
                <a:ext uri="{FF2B5EF4-FFF2-40B4-BE49-F238E27FC236}">
                  <a16:creationId xmlns:a16="http://schemas.microsoft.com/office/drawing/2014/main" id="{4692BCF3-9185-D541-BE63-6B58538DC35E}"/>
                </a:ext>
              </a:extLst>
            </p:cNvPr>
            <p:cNvSpPr/>
            <p:nvPr/>
          </p:nvSpPr>
          <p:spPr>
            <a:xfrm>
              <a:off x="1367895" y="4623803"/>
              <a:ext cx="1788129" cy="1788129"/>
            </a:xfrm>
            <a:prstGeom prst="circularArrow">
              <a:avLst>
                <a:gd name="adj1" fmla="val 2389"/>
                <a:gd name="adj2" fmla="val 288801"/>
                <a:gd name="adj3" fmla="val 8680743"/>
                <a:gd name="adj4" fmla="val 1720565"/>
                <a:gd name="adj5" fmla="val 2787"/>
              </a:avLst>
            </a:prstGeom>
            <a:solidFill>
              <a:schemeClr val="accent3">
                <a:lumMod val="75000"/>
              </a:schemeClr>
            </a:solidFill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FA776022-9476-024F-A02F-A25CF3922844}"/>
                </a:ext>
              </a:extLst>
            </p:cNvPr>
            <p:cNvSpPr/>
            <p:nvPr/>
          </p:nvSpPr>
          <p:spPr>
            <a:xfrm>
              <a:off x="2334616" y="5612801"/>
              <a:ext cx="2029883" cy="569602"/>
            </a:xfrm>
            <a:custGeom>
              <a:avLst/>
              <a:gdLst>
                <a:gd name="connsiteX0" fmla="*/ 0 w 2029883"/>
                <a:gd name="connsiteY0" fmla="*/ 56960 h 569602"/>
                <a:gd name="connsiteX1" fmla="*/ 56960 w 2029883"/>
                <a:gd name="connsiteY1" fmla="*/ 0 h 569602"/>
                <a:gd name="connsiteX2" fmla="*/ 1972923 w 2029883"/>
                <a:gd name="connsiteY2" fmla="*/ 0 h 569602"/>
                <a:gd name="connsiteX3" fmla="*/ 2029883 w 2029883"/>
                <a:gd name="connsiteY3" fmla="*/ 56960 h 569602"/>
                <a:gd name="connsiteX4" fmla="*/ 2029883 w 2029883"/>
                <a:gd name="connsiteY4" fmla="*/ 512642 h 569602"/>
                <a:gd name="connsiteX5" fmla="*/ 1972923 w 2029883"/>
                <a:gd name="connsiteY5" fmla="*/ 569602 h 569602"/>
                <a:gd name="connsiteX6" fmla="*/ 56960 w 2029883"/>
                <a:gd name="connsiteY6" fmla="*/ 569602 h 569602"/>
                <a:gd name="connsiteX7" fmla="*/ 0 w 2029883"/>
                <a:gd name="connsiteY7" fmla="*/ 512642 h 569602"/>
                <a:gd name="connsiteX8" fmla="*/ 0 w 2029883"/>
                <a:gd name="connsiteY8" fmla="*/ 56960 h 569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29883" h="569602">
                  <a:moveTo>
                    <a:pt x="0" y="56960"/>
                  </a:moveTo>
                  <a:cubicBezTo>
                    <a:pt x="0" y="25502"/>
                    <a:pt x="25502" y="0"/>
                    <a:pt x="56960" y="0"/>
                  </a:cubicBezTo>
                  <a:lnTo>
                    <a:pt x="1972923" y="0"/>
                  </a:lnTo>
                  <a:cubicBezTo>
                    <a:pt x="2004381" y="0"/>
                    <a:pt x="2029883" y="25502"/>
                    <a:pt x="2029883" y="56960"/>
                  </a:cubicBezTo>
                  <a:lnTo>
                    <a:pt x="2029883" y="512642"/>
                  </a:lnTo>
                  <a:cubicBezTo>
                    <a:pt x="2029883" y="544100"/>
                    <a:pt x="2004381" y="569602"/>
                    <a:pt x="1972923" y="569602"/>
                  </a:cubicBezTo>
                  <a:lnTo>
                    <a:pt x="56960" y="569602"/>
                  </a:lnTo>
                  <a:cubicBezTo>
                    <a:pt x="25502" y="569602"/>
                    <a:pt x="0" y="544100"/>
                    <a:pt x="0" y="512642"/>
                  </a:cubicBezTo>
                  <a:lnTo>
                    <a:pt x="0" y="56960"/>
                  </a:lnTo>
                  <a:close/>
                </a:path>
              </a:pathLst>
            </a:custGeom>
            <a:solidFill>
              <a:srgbClr val="00B050"/>
            </a:solidFill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0973" tIns="39543" rIns="50973" bIns="39543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sz="1800" b="1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Sensitivity Analysis</a:t>
              </a:r>
              <a:endParaRPr lang="zh-CN" altLang="en-US" sz="1800" b="1" kern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3E5ECAFB-1A37-F149-8C6D-46A794133C75}"/>
                </a:ext>
              </a:extLst>
            </p:cNvPr>
            <p:cNvSpPr/>
            <p:nvPr/>
          </p:nvSpPr>
          <p:spPr>
            <a:xfrm>
              <a:off x="240658" y="4568530"/>
              <a:ext cx="2043627" cy="1329072"/>
            </a:xfrm>
            <a:custGeom>
              <a:avLst/>
              <a:gdLst>
                <a:gd name="connsiteX0" fmla="*/ 0 w 1611405"/>
                <a:gd name="connsiteY0" fmla="*/ 132907 h 1329072"/>
                <a:gd name="connsiteX1" fmla="*/ 132907 w 1611405"/>
                <a:gd name="connsiteY1" fmla="*/ 0 h 1329072"/>
                <a:gd name="connsiteX2" fmla="*/ 1478498 w 1611405"/>
                <a:gd name="connsiteY2" fmla="*/ 0 h 1329072"/>
                <a:gd name="connsiteX3" fmla="*/ 1611405 w 1611405"/>
                <a:gd name="connsiteY3" fmla="*/ 132907 h 1329072"/>
                <a:gd name="connsiteX4" fmla="*/ 1611405 w 1611405"/>
                <a:gd name="connsiteY4" fmla="*/ 1196165 h 1329072"/>
                <a:gd name="connsiteX5" fmla="*/ 1478498 w 1611405"/>
                <a:gd name="connsiteY5" fmla="*/ 1329072 h 1329072"/>
                <a:gd name="connsiteX6" fmla="*/ 132907 w 1611405"/>
                <a:gd name="connsiteY6" fmla="*/ 1329072 h 1329072"/>
                <a:gd name="connsiteX7" fmla="*/ 0 w 1611405"/>
                <a:gd name="connsiteY7" fmla="*/ 1196165 h 1329072"/>
                <a:gd name="connsiteX8" fmla="*/ 0 w 1611405"/>
                <a:gd name="connsiteY8" fmla="*/ 132907 h 132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11405" h="1329072">
                  <a:moveTo>
                    <a:pt x="0" y="132907"/>
                  </a:moveTo>
                  <a:cubicBezTo>
                    <a:pt x="0" y="59504"/>
                    <a:pt x="59504" y="0"/>
                    <a:pt x="132907" y="0"/>
                  </a:cubicBezTo>
                  <a:lnTo>
                    <a:pt x="1478498" y="0"/>
                  </a:lnTo>
                  <a:cubicBezTo>
                    <a:pt x="1551901" y="0"/>
                    <a:pt x="1611405" y="59504"/>
                    <a:pt x="1611405" y="132907"/>
                  </a:cubicBezTo>
                  <a:lnTo>
                    <a:pt x="1611405" y="1196165"/>
                  </a:lnTo>
                  <a:cubicBezTo>
                    <a:pt x="1611405" y="1269568"/>
                    <a:pt x="1551901" y="1329072"/>
                    <a:pt x="1478498" y="1329072"/>
                  </a:cubicBezTo>
                  <a:lnTo>
                    <a:pt x="132907" y="1329072"/>
                  </a:lnTo>
                  <a:cubicBezTo>
                    <a:pt x="59504" y="1329072"/>
                    <a:pt x="0" y="1269568"/>
                    <a:pt x="0" y="1196165"/>
                  </a:cubicBezTo>
                  <a:lnTo>
                    <a:pt x="0" y="132907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4411" tIns="439213" rIns="154411" bIns="154410" numCol="1" spcCol="1270" anchor="t" anchorCtr="0">
              <a:noAutofit/>
            </a:bodyPr>
            <a:lstStyle/>
            <a:p>
              <a:pPr marL="171450" lvl="1" indent="-171450" algn="l" defTabSz="8001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altLang="zh-CN" sz="1800" b="1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statistic results</a:t>
              </a:r>
              <a:endParaRPr lang="zh-CN" altLang="en-US" sz="1800" b="1" kern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171450" lvl="1" indent="-171450" algn="l" defTabSz="8001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altLang="zh-CN" sz="1800" b="1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strength and weakness</a:t>
              </a:r>
              <a:endParaRPr lang="zh-CN" altLang="en-US" sz="1800" b="1" kern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72E66C64-E664-6E43-9A99-51CA08D5BED0}"/>
                </a:ext>
              </a:extLst>
            </p:cNvPr>
            <p:cNvSpPr/>
            <p:nvPr/>
          </p:nvSpPr>
          <p:spPr>
            <a:xfrm>
              <a:off x="61613" y="4283729"/>
              <a:ext cx="1432360" cy="569602"/>
            </a:xfrm>
            <a:custGeom>
              <a:avLst/>
              <a:gdLst>
                <a:gd name="connsiteX0" fmla="*/ 0 w 1432360"/>
                <a:gd name="connsiteY0" fmla="*/ 56960 h 569602"/>
                <a:gd name="connsiteX1" fmla="*/ 56960 w 1432360"/>
                <a:gd name="connsiteY1" fmla="*/ 0 h 569602"/>
                <a:gd name="connsiteX2" fmla="*/ 1375400 w 1432360"/>
                <a:gd name="connsiteY2" fmla="*/ 0 h 569602"/>
                <a:gd name="connsiteX3" fmla="*/ 1432360 w 1432360"/>
                <a:gd name="connsiteY3" fmla="*/ 56960 h 569602"/>
                <a:gd name="connsiteX4" fmla="*/ 1432360 w 1432360"/>
                <a:gd name="connsiteY4" fmla="*/ 512642 h 569602"/>
                <a:gd name="connsiteX5" fmla="*/ 1375400 w 1432360"/>
                <a:gd name="connsiteY5" fmla="*/ 569602 h 569602"/>
                <a:gd name="connsiteX6" fmla="*/ 56960 w 1432360"/>
                <a:gd name="connsiteY6" fmla="*/ 569602 h 569602"/>
                <a:gd name="connsiteX7" fmla="*/ 0 w 1432360"/>
                <a:gd name="connsiteY7" fmla="*/ 512642 h 569602"/>
                <a:gd name="connsiteX8" fmla="*/ 0 w 1432360"/>
                <a:gd name="connsiteY8" fmla="*/ 56960 h 569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32360" h="569602">
                  <a:moveTo>
                    <a:pt x="0" y="56960"/>
                  </a:moveTo>
                  <a:cubicBezTo>
                    <a:pt x="0" y="25502"/>
                    <a:pt x="25502" y="0"/>
                    <a:pt x="56960" y="0"/>
                  </a:cubicBezTo>
                  <a:lnTo>
                    <a:pt x="1375400" y="0"/>
                  </a:lnTo>
                  <a:cubicBezTo>
                    <a:pt x="1406858" y="0"/>
                    <a:pt x="1432360" y="25502"/>
                    <a:pt x="1432360" y="56960"/>
                  </a:cubicBezTo>
                  <a:lnTo>
                    <a:pt x="1432360" y="512642"/>
                  </a:lnTo>
                  <a:cubicBezTo>
                    <a:pt x="1432360" y="544100"/>
                    <a:pt x="1406858" y="569602"/>
                    <a:pt x="1375400" y="569602"/>
                  </a:cubicBezTo>
                  <a:lnTo>
                    <a:pt x="56960" y="569602"/>
                  </a:lnTo>
                  <a:cubicBezTo>
                    <a:pt x="25502" y="569602"/>
                    <a:pt x="0" y="544100"/>
                    <a:pt x="0" y="512642"/>
                  </a:cubicBezTo>
                  <a:lnTo>
                    <a:pt x="0" y="56960"/>
                  </a:lnTo>
                  <a:close/>
                </a:path>
              </a:pathLst>
            </a:custGeom>
            <a:solidFill>
              <a:srgbClr val="0070C0"/>
            </a:solidFill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0973" tIns="39543" rIns="50973" bIns="39543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sz="1800" b="1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Conclusion</a:t>
              </a:r>
              <a:endParaRPr lang="zh-CN" altLang="en-US" sz="1800" b="1" kern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8071C982-DD5C-644B-828D-FA365D66DDB1}"/>
              </a:ext>
            </a:extLst>
          </p:cNvPr>
          <p:cNvSpPr/>
          <p:nvPr/>
        </p:nvSpPr>
        <p:spPr>
          <a:xfrm>
            <a:off x="292009" y="199386"/>
            <a:ext cx="5016373" cy="5632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34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General Research Process</a:t>
            </a:r>
            <a:endParaRPr lang="en-US" sz="3400" b="1" dirty="0">
              <a:solidFill>
                <a:srgbClr val="7E318E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9934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3080">
            <a:extLst>
              <a:ext uri="{FF2B5EF4-FFF2-40B4-BE49-F238E27FC236}">
                <a16:creationId xmlns:a16="http://schemas.microsoft.com/office/drawing/2014/main" id="{D047BC03-B21F-344B-AE86-80EA975DDA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9592" y="2295738"/>
            <a:ext cx="1669640" cy="1323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7998" b="1" dirty="0">
                <a:solidFill>
                  <a:schemeClr val="bg2">
                    <a:lumMod val="75000"/>
                  </a:schemeClr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02</a:t>
            </a:r>
          </a:p>
        </p:txBody>
      </p:sp>
      <p:sp>
        <p:nvSpPr>
          <p:cNvPr id="8" name="矩形 10">
            <a:extLst>
              <a:ext uri="{FF2B5EF4-FFF2-40B4-BE49-F238E27FC236}">
                <a16:creationId xmlns:a16="http://schemas.microsoft.com/office/drawing/2014/main" id="{1A6964EF-9EE6-0A47-8F75-DAF5F9350EF8}"/>
              </a:ext>
            </a:extLst>
          </p:cNvPr>
          <p:cNvSpPr/>
          <p:nvPr/>
        </p:nvSpPr>
        <p:spPr>
          <a:xfrm>
            <a:off x="3059832" y="2420888"/>
            <a:ext cx="4224771" cy="6123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34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Assumptions</a:t>
            </a:r>
            <a:endParaRPr lang="zh-CN" altLang="en-US" sz="3400" b="1" dirty="0">
              <a:solidFill>
                <a:srgbClr val="7E318E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9" name="TextBox 7">
            <a:extLst>
              <a:ext uri="{FF2B5EF4-FFF2-40B4-BE49-F238E27FC236}">
                <a16:creationId xmlns:a16="http://schemas.microsoft.com/office/drawing/2014/main" id="{9EF950ED-CFDE-554E-B683-AB0E55B0297C}"/>
              </a:ext>
            </a:extLst>
          </p:cNvPr>
          <p:cNvSpPr txBox="1"/>
          <p:nvPr/>
        </p:nvSpPr>
        <p:spPr>
          <a:xfrm>
            <a:off x="3056374" y="3211728"/>
            <a:ext cx="3980938" cy="814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9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To simplify real-world implications without the loss of the core</a:t>
            </a:r>
            <a:endParaRPr lang="zh-CN" altLang="en-US" sz="1900" b="1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78F2863-DE41-D743-8175-03D1B9EBBCB4}"/>
              </a:ext>
            </a:extLst>
          </p:cNvPr>
          <p:cNvSpPr/>
          <p:nvPr/>
        </p:nvSpPr>
        <p:spPr>
          <a:xfrm>
            <a:off x="5364088" y="620688"/>
            <a:ext cx="23435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Tsinghua High School</a:t>
            </a:r>
            <a:endParaRPr lang="zh-CN" altLang="en-US" b="1" dirty="0">
              <a:solidFill>
                <a:srgbClr val="7E318E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08297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3"/>
          <p:cNvSpPr txBox="1"/>
          <p:nvPr/>
        </p:nvSpPr>
        <p:spPr>
          <a:xfrm>
            <a:off x="395536" y="171867"/>
            <a:ext cx="4479433" cy="5632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34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  <a:sym typeface="+mn-lt"/>
              </a:rPr>
              <a:t>Basic Assumptions</a:t>
            </a:r>
            <a:endParaRPr lang="en-GB" altLang="zh-CN" sz="3400" b="1" dirty="0">
              <a:solidFill>
                <a:srgbClr val="7E318E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DFB5A32-4BB9-46A5-AE24-6E9526DD6FCC}"/>
              </a:ext>
            </a:extLst>
          </p:cNvPr>
          <p:cNvSpPr txBox="1"/>
          <p:nvPr/>
        </p:nvSpPr>
        <p:spPr>
          <a:xfrm>
            <a:off x="3563548" y="5830630"/>
            <a:ext cx="1710981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zh-CN"/>
            </a:defPPr>
            <a:lvl1pPr>
              <a:defRPr kumimoji="1" sz="2400" b="1" i="1">
                <a:latin typeface="Cambria Math" panose="02040503050406030204" pitchFamily="18" charset="0"/>
                <a:ea typeface="SimSun" charset="-122"/>
                <a:cs typeface="SimSun" charset="-122"/>
              </a:defRPr>
            </a:lvl1pPr>
          </a:lstStyle>
          <a:p>
            <a:r>
              <a:rPr lang="en-US" altLang="zh-CN" i="0" dirty="0"/>
              <a:t>Sales volume</a:t>
            </a:r>
            <a:endParaRPr lang="zh-CN" altLang="en-US" i="0" dirty="0"/>
          </a:p>
        </p:txBody>
      </p:sp>
      <p:grpSp>
        <p:nvGrpSpPr>
          <p:cNvPr id="20" name="组 5">
            <a:extLst>
              <a:ext uri="{FF2B5EF4-FFF2-40B4-BE49-F238E27FC236}">
                <a16:creationId xmlns:a16="http://schemas.microsoft.com/office/drawing/2014/main" id="{F7796F65-D2F4-4218-B3C3-893C596042E4}"/>
              </a:ext>
            </a:extLst>
          </p:cNvPr>
          <p:cNvGrpSpPr/>
          <p:nvPr/>
        </p:nvGrpSpPr>
        <p:grpSpPr>
          <a:xfrm>
            <a:off x="473980" y="1513788"/>
            <a:ext cx="7766609" cy="3188179"/>
            <a:chOff x="1529012" y="2320137"/>
            <a:chExt cx="7766609" cy="318817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文本框 20">
                  <a:extLst>
                    <a:ext uri="{FF2B5EF4-FFF2-40B4-BE49-F238E27FC236}">
                      <a16:creationId xmlns:a16="http://schemas.microsoft.com/office/drawing/2014/main" id="{02D69F43-D7CF-4515-8AB2-4D07D0D2F0C0}"/>
                    </a:ext>
                  </a:extLst>
                </p:cNvPr>
                <p:cNvSpPr txBox="1"/>
                <p:nvPr/>
              </p:nvSpPr>
              <p:spPr>
                <a:xfrm>
                  <a:off x="2122258" y="2320137"/>
                  <a:ext cx="7009547" cy="73039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2400" b="1" i="0" smtClean="0">
                            <a:latin typeface="Cambria Math" charset="0"/>
                            <a:ea typeface="SimSun" charset="-122"/>
                            <a:cs typeface="SimSun" charset="-122"/>
                          </a:rPr>
                          <m:t>𝐜𝐨𝐧𝐯𝐞𝐫𝐭</m:t>
                        </m:r>
                        <m:r>
                          <a:rPr kumimoji="1" lang="en-US" altLang="zh-CN" sz="2400" b="1" i="0" smtClean="0">
                            <a:latin typeface="Cambria Math" charset="0"/>
                            <a:ea typeface="SimSun" charset="-122"/>
                            <a:cs typeface="SimSun" charset="-122"/>
                          </a:rPr>
                          <m:t> </m:t>
                        </m:r>
                        <m:r>
                          <a:rPr kumimoji="1" lang="en-US" altLang="zh-CN" sz="2400" b="1" i="0" smtClean="0">
                            <a:latin typeface="Cambria Math" charset="0"/>
                            <a:ea typeface="SimSun" charset="-122"/>
                            <a:cs typeface="SimSun" charset="-122"/>
                          </a:rPr>
                          <m:t>𝐫𝐚𝐭𝐞</m:t>
                        </m:r>
                        <m:r>
                          <a:rPr kumimoji="1" lang="en-US" altLang="zh-CN" sz="2400" b="1" dirty="0">
                            <a:latin typeface="Cambria Math" panose="02040503050406030204" pitchFamily="18" charset="0"/>
                            <a:ea typeface="SimSun" charset="-122"/>
                            <a:cs typeface="SimSun" charset="-122"/>
                          </a:rPr>
                          <m:t>=</m:t>
                        </m:r>
                        <m:f>
                          <m:fPr>
                            <m:ctrlPr>
                              <a:rPr kumimoji="1" lang="mr-IN" altLang="zh-CN" sz="2400" b="1" i="1" dirty="0">
                                <a:latin typeface="Cambria Math" panose="02040503050406030204" pitchFamily="18" charset="0"/>
                                <a:ea typeface="SimSun" charset="-122"/>
                                <a:cs typeface="SimSun" charset="-122"/>
                              </a:rPr>
                            </m:ctrlPr>
                          </m:fPr>
                          <m:num>
                            <m:r>
                              <a:rPr kumimoji="1" lang="en-US" altLang="zh-CN" sz="2400" b="1" i="0" dirty="0">
                                <a:latin typeface="Cambria Math" panose="02040503050406030204" pitchFamily="18" charset="0"/>
                                <a:ea typeface="SimSun" charset="-122"/>
                                <a:cs typeface="SimSun" charset="-122"/>
                              </a:rPr>
                              <m:t>𝐯𝐚𝐥𝐮𝐚𝐛𝐥𝐞</m:t>
                            </m:r>
                            <m:r>
                              <a:rPr kumimoji="1" lang="en-US" altLang="zh-CN" sz="2400" b="1" i="0" dirty="0" smtClean="0">
                                <a:latin typeface="Cambria Math" panose="02040503050406030204" pitchFamily="18" charset="0"/>
                                <a:ea typeface="SimSun" charset="-122"/>
                                <a:cs typeface="SimSun" charset="-122"/>
                              </a:rPr>
                              <m:t> </m:t>
                            </m:r>
                            <m:r>
                              <a:rPr kumimoji="1" lang="en-US" altLang="zh-CN" sz="2400" b="1" i="0" dirty="0">
                                <a:latin typeface="Cambria Math" panose="02040503050406030204" pitchFamily="18" charset="0"/>
                                <a:ea typeface="SimSun" charset="-122"/>
                                <a:cs typeface="SimSun" charset="-122"/>
                              </a:rPr>
                              <m:t>𝐜𝐥𝐢𝐜𝐤𝐬</m:t>
                            </m:r>
                            <m:r>
                              <a:rPr kumimoji="1" lang="zh-CN" altLang="en-US" sz="2400" b="1" i="1" dirty="0" smtClean="0">
                                <a:latin typeface="Cambria Math" panose="02040503050406030204" pitchFamily="18" charset="0"/>
                                <a:ea typeface="SimSun" charset="-122"/>
                                <a:cs typeface="SimSun" charset="-122"/>
                              </a:rPr>
                              <m:t>（</m:t>
                            </m:r>
                            <m:r>
                              <a:rPr kumimoji="1" lang="en-US" altLang="zh-CN" sz="2400" b="0" i="1" dirty="0" smtClean="0">
                                <a:latin typeface="Cambria Math" panose="02040503050406030204" pitchFamily="18" charset="0"/>
                                <a:ea typeface="SimSun" charset="-122"/>
                                <a:cs typeface="SimSun" charset="-122"/>
                              </a:rPr>
                              <m:t>𝑢𝑠𝑒𝑟𝑠</m:t>
                            </m:r>
                            <m:r>
                              <a:rPr kumimoji="1" lang="en-US" altLang="zh-CN" sz="2400" b="0" i="1" dirty="0" smtClean="0">
                                <a:latin typeface="Cambria Math" charset="0"/>
                                <a:ea typeface="SimSun" charset="-122"/>
                                <a:cs typeface="SimSun" charset="-122"/>
                              </a:rPr>
                              <m:t> </m:t>
                            </m:r>
                            <m:r>
                              <a:rPr kumimoji="1" lang="en-US" altLang="zh-CN" sz="2400" b="0" i="1" dirty="0" smtClean="0">
                                <a:latin typeface="Cambria Math" charset="0"/>
                                <a:ea typeface="SimSun" charset="-122"/>
                                <a:cs typeface="SimSun" charset="-122"/>
                              </a:rPr>
                              <m:t>𝑤h𝑜</m:t>
                            </m:r>
                            <m:r>
                              <a:rPr kumimoji="1" lang="en-US" altLang="zh-CN" sz="2400" b="0" i="1" dirty="0" smtClean="0">
                                <a:latin typeface="Cambria Math" charset="0"/>
                                <a:ea typeface="SimSun" charset="-122"/>
                                <a:cs typeface="SimSun" charset="-122"/>
                              </a:rPr>
                              <m:t> </m:t>
                            </m:r>
                            <m:r>
                              <a:rPr kumimoji="1" lang="en-US" altLang="zh-CN" sz="2400" b="0" i="1" dirty="0" smtClean="0">
                                <a:latin typeface="Cambria Math" charset="0"/>
                                <a:ea typeface="SimSun" charset="-122"/>
                                <a:cs typeface="SimSun" charset="-122"/>
                              </a:rPr>
                              <m:t>𝑏𝑢𝑦</m:t>
                            </m:r>
                            <m:r>
                              <a:rPr kumimoji="1" lang="zh-CN" altLang="en-US" sz="2400" b="1" i="1" dirty="0">
                                <a:latin typeface="Cambria Math" panose="02040503050406030204" pitchFamily="18" charset="0"/>
                                <a:ea typeface="SimSun" charset="-122"/>
                                <a:cs typeface="SimSun" charset="-122"/>
                              </a:rPr>
                              <m:t>）</m:t>
                            </m:r>
                          </m:num>
                          <m:den>
                            <m:r>
                              <a:rPr kumimoji="1" lang="en-US" altLang="zh-CN" sz="2400" b="1" i="0" dirty="0">
                                <a:latin typeface="Cambria Math" panose="02040503050406030204" pitchFamily="18" charset="0"/>
                                <a:ea typeface="SimSun" charset="-122"/>
                                <a:cs typeface="SimSun" charset="-122"/>
                              </a:rPr>
                              <m:t>𝐜𝐥𝐢𝐜𝐤𝐬</m:t>
                            </m:r>
                            <m:r>
                              <a:rPr kumimoji="1" lang="zh-CN" altLang="en-US" sz="2400" b="1" i="1" dirty="0">
                                <a:latin typeface="Cambria Math" panose="02040503050406030204" pitchFamily="18" charset="0"/>
                                <a:ea typeface="SimSun" charset="-122"/>
                                <a:cs typeface="SimSun" charset="-122"/>
                              </a:rPr>
                              <m:t>（</m:t>
                            </m:r>
                            <m:r>
                              <a:rPr kumimoji="1" lang="en-US" altLang="zh-CN" sz="2400" b="0" i="1" dirty="0">
                                <a:latin typeface="Cambria Math" panose="02040503050406030204" pitchFamily="18" charset="0"/>
                                <a:ea typeface="SimSun" charset="-122"/>
                                <a:cs typeface="SimSun" charset="-122"/>
                              </a:rPr>
                              <m:t>𝑢𝑠𝑒𝑟𝑠</m:t>
                            </m:r>
                            <m:r>
                              <a:rPr kumimoji="1" lang="en-US" altLang="zh-CN" sz="2400" b="0" i="1" dirty="0">
                                <a:latin typeface="Cambria Math" charset="0"/>
                                <a:ea typeface="SimSun" charset="-122"/>
                                <a:cs typeface="SimSun" charset="-122"/>
                              </a:rPr>
                              <m:t> </m:t>
                            </m:r>
                            <m:r>
                              <a:rPr kumimoji="1" lang="en-US" altLang="zh-CN" sz="2400" b="0" i="1" dirty="0">
                                <a:latin typeface="Cambria Math" charset="0"/>
                                <a:ea typeface="SimSun" charset="-122"/>
                                <a:cs typeface="SimSun" charset="-122"/>
                              </a:rPr>
                              <m:t>𝑤h𝑜</m:t>
                            </m:r>
                            <m:r>
                              <a:rPr kumimoji="1" lang="en-US" altLang="zh-CN" sz="2400" b="0" i="1" dirty="0">
                                <a:latin typeface="Cambria Math" charset="0"/>
                                <a:ea typeface="SimSun" charset="-122"/>
                                <a:cs typeface="SimSun" charset="-122"/>
                              </a:rPr>
                              <m:t> </m:t>
                            </m:r>
                            <m:r>
                              <a:rPr kumimoji="1" lang="en-US" altLang="zh-CN" sz="2400" b="0" i="1" dirty="0">
                                <a:latin typeface="Cambria Math" charset="0"/>
                                <a:ea typeface="SimSun" charset="-122"/>
                                <a:cs typeface="SimSun" charset="-122"/>
                              </a:rPr>
                              <m:t>𝑐𝑙𝑖𝑐𝑘</m:t>
                            </m:r>
                            <m:r>
                              <a:rPr kumimoji="1" lang="zh-CN" altLang="en-US" sz="2400" b="1" i="1" dirty="0" smtClean="0">
                                <a:latin typeface="Cambria Math" panose="02040503050406030204" pitchFamily="18" charset="0"/>
                                <a:ea typeface="SimSun" charset="-122"/>
                                <a:cs typeface="SimSun" charset="-122"/>
                              </a:rPr>
                              <m:t>）</m:t>
                            </m:r>
                          </m:den>
                        </m:f>
                      </m:oMath>
                    </m:oMathPara>
                  </a14:m>
                  <a:endParaRPr kumimoji="1" lang="zh-CN" altLang="en-US" sz="2400" b="1" dirty="0">
                    <a:latin typeface="Times New Roman" panose="02020603050405020304" pitchFamily="18" charset="0"/>
                    <a:ea typeface="SimSun" charset="-122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7" name="文本框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22258" y="2320137"/>
                  <a:ext cx="7009547" cy="730393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文本框 21">
                  <a:extLst>
                    <a:ext uri="{FF2B5EF4-FFF2-40B4-BE49-F238E27FC236}">
                      <a16:creationId xmlns:a16="http://schemas.microsoft.com/office/drawing/2014/main" id="{30C08C86-294F-413F-A134-05647D6AB810}"/>
                    </a:ext>
                  </a:extLst>
                </p:cNvPr>
                <p:cNvSpPr txBox="1"/>
                <p:nvPr/>
              </p:nvSpPr>
              <p:spPr>
                <a:xfrm>
                  <a:off x="1529012" y="3364363"/>
                  <a:ext cx="7766609" cy="73039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2400" b="1" i="0" smtClean="0">
                            <a:latin typeface="Cambria Math" charset="0"/>
                            <a:ea typeface="SimSun" charset="-122"/>
                            <a:cs typeface="SimSun" charset="-122"/>
                          </a:rPr>
                          <m:t>𝐜𝐥𝐢𝐜𝐤</m:t>
                        </m:r>
                        <m:r>
                          <a:rPr kumimoji="1" lang="en-US" altLang="zh-CN" sz="2400" b="1" i="0" smtClean="0">
                            <a:latin typeface="Cambria Math" charset="0"/>
                            <a:ea typeface="SimSun" charset="-122"/>
                            <a:cs typeface="SimSun" charset="-122"/>
                          </a:rPr>
                          <m:t> </m:t>
                        </m:r>
                        <m:r>
                          <a:rPr kumimoji="1" lang="en-US" altLang="zh-CN" sz="2400" b="1" i="0" smtClean="0">
                            <a:latin typeface="Cambria Math" charset="0"/>
                            <a:ea typeface="SimSun" charset="-122"/>
                            <a:cs typeface="SimSun" charset="-122"/>
                          </a:rPr>
                          <m:t>𝐫𝐚𝐭𝐞</m:t>
                        </m:r>
                        <m:r>
                          <a:rPr kumimoji="1" lang="en-US" altLang="zh-CN" sz="2400" b="1" dirty="0">
                            <a:latin typeface="Cambria Math" panose="02040503050406030204" pitchFamily="18" charset="0"/>
                            <a:ea typeface="SimSun" charset="-122"/>
                            <a:cs typeface="SimSun" charset="-122"/>
                          </a:rPr>
                          <m:t>=</m:t>
                        </m:r>
                        <m:f>
                          <m:fPr>
                            <m:ctrlPr>
                              <a:rPr kumimoji="1" lang="mr-IN" altLang="zh-CN" sz="2400" b="1" i="1" dirty="0">
                                <a:latin typeface="Cambria Math" panose="02040503050406030204" pitchFamily="18" charset="0"/>
                                <a:ea typeface="SimSun" charset="-122"/>
                                <a:cs typeface="SimSun" charset="-122"/>
                              </a:rPr>
                            </m:ctrlPr>
                          </m:fPr>
                          <m:num>
                            <m:r>
                              <a:rPr kumimoji="1" lang="en-US" altLang="zh-CN" sz="2400" b="1" i="0" dirty="0">
                                <a:latin typeface="Cambria Math" panose="02040503050406030204" pitchFamily="18" charset="0"/>
                                <a:ea typeface="SimSun" charset="-122"/>
                                <a:cs typeface="SimSun" charset="-122"/>
                              </a:rPr>
                              <m:t>𝐜𝐥𝐢𝐜𝐤𝐬</m:t>
                            </m:r>
                            <m:r>
                              <a:rPr kumimoji="1" lang="zh-CN" altLang="en-US" sz="2400" b="1" i="1" dirty="0">
                                <a:latin typeface="Cambria Math" panose="02040503050406030204" pitchFamily="18" charset="0"/>
                                <a:ea typeface="SimSun" charset="-122"/>
                                <a:cs typeface="SimSun" charset="-122"/>
                              </a:rPr>
                              <m:t>（</m:t>
                            </m:r>
                            <m:r>
                              <a:rPr kumimoji="1" lang="en-US" altLang="zh-CN" sz="2400" i="1" dirty="0">
                                <a:latin typeface="Cambria Math" panose="02040503050406030204" pitchFamily="18" charset="0"/>
                                <a:ea typeface="SimSun" charset="-122"/>
                                <a:cs typeface="SimSun" charset="-122"/>
                              </a:rPr>
                              <m:t>𝑢𝑠𝑒𝑟𝑠</m:t>
                            </m:r>
                            <m:r>
                              <a:rPr kumimoji="1" lang="en-US" altLang="zh-CN" sz="2400" b="0" i="1" dirty="0" smtClean="0">
                                <a:latin typeface="Cambria Math" panose="02040503050406030204" pitchFamily="18" charset="0"/>
                                <a:ea typeface="SimSun" charset="-122"/>
                                <a:cs typeface="SimSun" charset="-122"/>
                              </a:rPr>
                              <m:t> </m:t>
                            </m:r>
                            <m:r>
                              <a:rPr kumimoji="1" lang="en-US" altLang="zh-CN" sz="2400" b="0" i="1" dirty="0" smtClean="0">
                                <a:latin typeface="Cambria Math" charset="0"/>
                                <a:ea typeface="SimSun" charset="-122"/>
                                <a:cs typeface="SimSun" charset="-122"/>
                              </a:rPr>
                              <m:t>𝑤h𝑜</m:t>
                            </m:r>
                            <m:r>
                              <a:rPr kumimoji="1" lang="en-US" altLang="zh-CN" sz="2400" b="0" i="1" dirty="0" smtClean="0">
                                <a:latin typeface="Cambria Math" charset="0"/>
                                <a:ea typeface="SimSun" charset="-122"/>
                                <a:cs typeface="SimSun" charset="-122"/>
                              </a:rPr>
                              <m:t> </m:t>
                            </m:r>
                            <m:r>
                              <a:rPr kumimoji="1" lang="en-US" altLang="zh-CN" sz="2400" b="0" i="1" dirty="0" smtClean="0">
                                <a:latin typeface="Cambria Math" charset="0"/>
                                <a:ea typeface="SimSun" charset="-122"/>
                                <a:cs typeface="SimSun" charset="-122"/>
                              </a:rPr>
                              <m:t>𝑐𝑙𝑖𝑐𝑘</m:t>
                            </m:r>
                            <m:r>
                              <a:rPr kumimoji="1" lang="zh-CN" altLang="en-US" sz="2400" b="1" i="1" dirty="0">
                                <a:latin typeface="Cambria Math" panose="02040503050406030204" pitchFamily="18" charset="0"/>
                                <a:ea typeface="SimSun" charset="-122"/>
                                <a:cs typeface="SimSun" charset="-122"/>
                              </a:rPr>
                              <m:t>）</m:t>
                            </m:r>
                          </m:num>
                          <m:den>
                            <m:r>
                              <a:rPr kumimoji="1" lang="en-US" altLang="zh-CN" sz="2400" b="1" i="1" dirty="0" smtClean="0">
                                <a:latin typeface="Cambria Math" panose="02040503050406030204" pitchFamily="18" charset="0"/>
                                <a:ea typeface="SimSun" charset="-122"/>
                                <a:cs typeface="SimSun" charset="-122"/>
                              </a:rPr>
                              <m:t>  </m:t>
                            </m:r>
                            <m:r>
                              <a:rPr kumimoji="1" lang="en-US" altLang="zh-CN" sz="2400" b="1" i="0" dirty="0">
                                <a:latin typeface="Cambria Math" panose="02040503050406030204" pitchFamily="18" charset="0"/>
                                <a:ea typeface="SimSun" charset="-122"/>
                                <a:cs typeface="SimSun" charset="-122"/>
                              </a:rPr>
                              <m:t>𝐯𝐢𝐞𝐰𝐬</m:t>
                            </m:r>
                            <m:r>
                              <a:rPr kumimoji="1" lang="en-US" altLang="zh-CN" sz="2400" b="1" i="1" dirty="0" smtClean="0">
                                <a:latin typeface="Cambria Math" panose="02040503050406030204" pitchFamily="18" charset="0"/>
                                <a:ea typeface="SimSun" charset="-122"/>
                                <a:cs typeface="SimSun" charset="-122"/>
                              </a:rPr>
                              <m:t> </m:t>
                            </m:r>
                            <m:r>
                              <a:rPr kumimoji="1" lang="zh-CN" altLang="en-US" sz="2400" b="0" i="1" dirty="0">
                                <a:latin typeface="Cambria Math" panose="02040503050406030204" pitchFamily="18" charset="0"/>
                                <a:ea typeface="SimSun" charset="-122"/>
                                <a:cs typeface="SimSun" charset="-122"/>
                              </a:rPr>
                              <m:t>（</m:t>
                            </m:r>
                            <m:r>
                              <a:rPr kumimoji="1" lang="en-US" altLang="zh-CN" sz="2400" i="1" dirty="0" smtClean="0">
                                <a:latin typeface="Cambria Math" panose="02040503050406030204" pitchFamily="18" charset="0"/>
                                <a:ea typeface="SimSun" charset="-122"/>
                                <a:cs typeface="SimSun" charset="-122"/>
                              </a:rPr>
                              <m:t>𝑢𝑠𝑒𝑟𝑠</m:t>
                            </m:r>
                            <m:r>
                              <a:rPr kumimoji="1" lang="en-US" altLang="zh-CN" sz="2400" b="0" i="1" dirty="0" smtClean="0">
                                <a:latin typeface="Cambria Math" panose="02040503050406030204" pitchFamily="18" charset="0"/>
                                <a:ea typeface="SimSun" charset="-122"/>
                                <a:cs typeface="SimSun" charset="-122"/>
                              </a:rPr>
                              <m:t> </m:t>
                            </m:r>
                            <m:r>
                              <a:rPr kumimoji="1" lang="en-US" altLang="zh-CN" sz="2400" b="0" i="1" dirty="0" smtClean="0">
                                <a:latin typeface="Cambria Math" charset="0"/>
                                <a:ea typeface="SimSun" charset="-122"/>
                                <a:cs typeface="SimSun" charset="-122"/>
                              </a:rPr>
                              <m:t>𝑤h𝑜</m:t>
                            </m:r>
                            <m:r>
                              <a:rPr kumimoji="1" lang="en-US" altLang="zh-CN" sz="2400" b="0" i="1" dirty="0" smtClean="0">
                                <a:latin typeface="Cambria Math" charset="0"/>
                                <a:ea typeface="SimSun" charset="-122"/>
                                <a:cs typeface="SimSun" charset="-122"/>
                              </a:rPr>
                              <m:t> </m:t>
                            </m:r>
                            <m:r>
                              <a:rPr kumimoji="1" lang="en-US" altLang="zh-CN" sz="2400" b="0" i="1" dirty="0" smtClean="0">
                                <a:latin typeface="Cambria Math" charset="0"/>
                                <a:ea typeface="SimSun" charset="-122"/>
                                <a:cs typeface="SimSun" charset="-122"/>
                              </a:rPr>
                              <m:t>𝑏𝑟𝑜𝑤𝑠𝑒</m:t>
                            </m:r>
                            <m:r>
                              <a:rPr kumimoji="1" lang="zh-CN" altLang="en-US" sz="2400" b="1" i="1" dirty="0">
                                <a:latin typeface="Cambria Math" panose="02040503050406030204" pitchFamily="18" charset="0"/>
                                <a:ea typeface="SimSun" charset="-122"/>
                                <a:cs typeface="SimSun" charset="-122"/>
                              </a:rPr>
                              <m:t>）</m:t>
                            </m:r>
                          </m:den>
                        </m:f>
                      </m:oMath>
                    </m:oMathPara>
                  </a14:m>
                  <a:endParaRPr kumimoji="1" lang="zh-CN" altLang="en-US" sz="2400" b="1" dirty="0">
                    <a:latin typeface="SimSun" charset="-122"/>
                    <a:ea typeface="SimSun" charset="-122"/>
                    <a:cs typeface="SimSun" charset="-122"/>
                  </a:endParaRPr>
                </a:p>
              </p:txBody>
            </p:sp>
          </mc:Choice>
          <mc:Fallback xmlns="">
            <p:sp>
              <p:nvSpPr>
                <p:cNvPr id="8" name="文本框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9012" y="3364363"/>
                  <a:ext cx="7766609" cy="730393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文本框 22">
                  <a:extLst>
                    <a:ext uri="{FF2B5EF4-FFF2-40B4-BE49-F238E27FC236}">
                      <a16:creationId xmlns:a16="http://schemas.microsoft.com/office/drawing/2014/main" id="{FC81683D-975D-451C-A0AF-53C6995C3DC3}"/>
                    </a:ext>
                  </a:extLst>
                </p:cNvPr>
                <p:cNvSpPr txBox="1"/>
                <p:nvPr/>
              </p:nvSpPr>
              <p:spPr>
                <a:xfrm>
                  <a:off x="2609756" y="5138984"/>
                  <a:ext cx="5605124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2400" b="1" i="1" smtClean="0">
                            <a:latin typeface="Cambria Math" panose="02040503050406030204" pitchFamily="18" charset="0"/>
                            <a:ea typeface="SimSun" charset="-122"/>
                            <a:cs typeface="SimSun" charset="-122"/>
                          </a:rPr>
                          <m:t>  </m:t>
                        </m:r>
                        <m:r>
                          <a:rPr kumimoji="1" lang="en-US" altLang="zh-CN" sz="2400" b="1" i="0" smtClean="0">
                            <a:latin typeface="Cambria Math" charset="0"/>
                            <a:ea typeface="SimSun" charset="-122"/>
                            <a:cs typeface="SimSun" charset="-122"/>
                          </a:rPr>
                          <m:t>𝐜𝐥𝐢𝐜𝐤</m:t>
                        </m:r>
                        <m:r>
                          <a:rPr kumimoji="1" lang="en-US" altLang="zh-CN" sz="2400" b="1" i="0" smtClean="0">
                            <a:latin typeface="Cambria Math" charset="0"/>
                            <a:ea typeface="SimSun" charset="-122"/>
                            <a:cs typeface="SimSun" charset="-122"/>
                          </a:rPr>
                          <m:t> </m:t>
                        </m:r>
                        <m:r>
                          <a:rPr kumimoji="1" lang="en-US" altLang="zh-CN" sz="2400" b="1" i="0" smtClean="0">
                            <a:latin typeface="Cambria Math" charset="0"/>
                            <a:ea typeface="SimSun" charset="-122"/>
                            <a:cs typeface="SimSun" charset="-122"/>
                          </a:rPr>
                          <m:t>𝐫𝐚𝐭𝐞</m:t>
                        </m:r>
                        <m:r>
                          <a:rPr kumimoji="1" lang="en-US" altLang="zh-CN" sz="2400" b="1" i="0">
                            <a:latin typeface="Cambria Math" panose="02040503050406030204" pitchFamily="18" charset="0"/>
                            <a:ea typeface="SimSun" charset="-122"/>
                            <a:cs typeface="SimSun" charset="-122"/>
                          </a:rPr>
                          <m:t>×</m:t>
                        </m:r>
                        <m:r>
                          <a:rPr kumimoji="1" lang="en-US" altLang="zh-CN" sz="2400" b="1" i="0" smtClean="0">
                            <a:latin typeface="Cambria Math" charset="0"/>
                            <a:ea typeface="SimSun" charset="-122"/>
                            <a:cs typeface="SimSun" charset="-122"/>
                          </a:rPr>
                          <m:t>𝐜𝐨𝐧𝐯𝐞𝐫𝐭</m:t>
                        </m:r>
                        <m:r>
                          <a:rPr kumimoji="1" lang="en-US" altLang="zh-CN" sz="2400" b="1" i="0" smtClean="0">
                            <a:latin typeface="Cambria Math" charset="0"/>
                            <a:ea typeface="SimSun" charset="-122"/>
                            <a:cs typeface="SimSun" charset="-122"/>
                          </a:rPr>
                          <m:t> </m:t>
                        </m:r>
                        <m:r>
                          <a:rPr kumimoji="1" lang="en-US" altLang="zh-CN" sz="2400" b="1" i="0" smtClean="0">
                            <a:latin typeface="Cambria Math" charset="0"/>
                            <a:ea typeface="SimSun" charset="-122"/>
                            <a:cs typeface="SimSun" charset="-122"/>
                          </a:rPr>
                          <m:t>𝐫𝐚𝐭𝐞</m:t>
                        </m:r>
                        <m:r>
                          <a:rPr kumimoji="1" lang="mr-IN" altLang="zh-CN" sz="2400" b="1" i="0">
                            <a:latin typeface="Cambria Math" panose="02040503050406030204" pitchFamily="18" charset="0"/>
                            <a:ea typeface="SimSun" charset="-122"/>
                            <a:cs typeface="SimSun" charset="-122"/>
                          </a:rPr>
                          <m:t>=</m:t>
                        </m:r>
                        <m:r>
                          <a:rPr kumimoji="1" lang="en-US" altLang="zh-CN" sz="2400" b="1" i="0" smtClean="0">
                            <a:latin typeface="Cambria Math" charset="0"/>
                            <a:ea typeface="SimSun" charset="-122"/>
                            <a:cs typeface="SimSun" charset="-122"/>
                          </a:rPr>
                          <m:t>𝐬𝐚𝐥𝐞</m:t>
                        </m:r>
                        <m:r>
                          <a:rPr kumimoji="1" lang="en-US" altLang="zh-CN" sz="2400" b="1" i="0" smtClean="0">
                            <a:latin typeface="Cambria Math" charset="0"/>
                            <a:ea typeface="SimSun" charset="-122"/>
                            <a:cs typeface="SimSun" charset="-122"/>
                          </a:rPr>
                          <m:t> </m:t>
                        </m:r>
                        <m:r>
                          <a:rPr kumimoji="1" lang="en-US" altLang="zh-CN" sz="2400" b="1" i="0" smtClean="0">
                            <a:latin typeface="Cambria Math" charset="0"/>
                            <a:ea typeface="SimSun" charset="-122"/>
                            <a:cs typeface="SimSun" charset="-122"/>
                          </a:rPr>
                          <m:t>𝐫𝐚𝐭𝐞</m:t>
                        </m:r>
                      </m:oMath>
                    </m:oMathPara>
                  </a14:m>
                  <a:endParaRPr kumimoji="1" lang="zh-CN" altLang="en-US" sz="2400" b="1" dirty="0">
                    <a:latin typeface="SimSun" charset="-122"/>
                    <a:ea typeface="SimSun" charset="-122"/>
                    <a:cs typeface="SimSun" charset="-122"/>
                  </a:endParaRPr>
                </a:p>
              </p:txBody>
            </p:sp>
          </mc:Choice>
          <mc:Fallback xmlns="">
            <p:sp>
              <p:nvSpPr>
                <p:cNvPr id="9" name="文本框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9756" y="5138984"/>
                  <a:ext cx="5605124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11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箭头: 下 1">
            <a:extLst>
              <a:ext uri="{FF2B5EF4-FFF2-40B4-BE49-F238E27FC236}">
                <a16:creationId xmlns:a16="http://schemas.microsoft.com/office/drawing/2014/main" id="{BE17A72C-3822-48D3-A403-6A3AF004867E}"/>
              </a:ext>
            </a:extLst>
          </p:cNvPr>
          <p:cNvSpPr/>
          <p:nvPr/>
        </p:nvSpPr>
        <p:spPr>
          <a:xfrm>
            <a:off x="4024469" y="3501180"/>
            <a:ext cx="1095059" cy="730393"/>
          </a:xfrm>
          <a:prstGeom prst="downArrow">
            <a:avLst/>
          </a:prstGeom>
          <a:solidFill>
            <a:srgbClr val="7E318E"/>
          </a:solidFill>
          <a:ln>
            <a:solidFill>
              <a:srgbClr val="7E31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箭头: 下 10">
            <a:extLst>
              <a:ext uri="{FF2B5EF4-FFF2-40B4-BE49-F238E27FC236}">
                <a16:creationId xmlns:a16="http://schemas.microsoft.com/office/drawing/2014/main" id="{7FDDDD7F-93B2-4E4E-AC02-BAD3A1DA8061}"/>
              </a:ext>
            </a:extLst>
          </p:cNvPr>
          <p:cNvSpPr/>
          <p:nvPr/>
        </p:nvSpPr>
        <p:spPr>
          <a:xfrm>
            <a:off x="4024469" y="4915803"/>
            <a:ext cx="1095058" cy="731925"/>
          </a:xfrm>
          <a:prstGeom prst="downArrow">
            <a:avLst/>
          </a:prstGeom>
          <a:solidFill>
            <a:srgbClr val="7E318E"/>
          </a:solidFill>
          <a:ln>
            <a:solidFill>
              <a:srgbClr val="7E31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98017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3080">
            <a:extLst>
              <a:ext uri="{FF2B5EF4-FFF2-40B4-BE49-F238E27FC236}">
                <a16:creationId xmlns:a16="http://schemas.microsoft.com/office/drawing/2014/main" id="{AADC9CAA-99DF-0B42-A345-8B2A739897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9592" y="2295738"/>
            <a:ext cx="1669640" cy="1323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7998" b="1" dirty="0">
                <a:solidFill>
                  <a:schemeClr val="bg2">
                    <a:lumMod val="75000"/>
                  </a:schemeClr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03</a:t>
            </a:r>
          </a:p>
        </p:txBody>
      </p:sp>
      <p:sp>
        <p:nvSpPr>
          <p:cNvPr id="10" name="矩形 10">
            <a:extLst>
              <a:ext uri="{FF2B5EF4-FFF2-40B4-BE49-F238E27FC236}">
                <a16:creationId xmlns:a16="http://schemas.microsoft.com/office/drawing/2014/main" id="{E1C66BB8-33D9-8B47-A757-A45BC5E08797}"/>
              </a:ext>
            </a:extLst>
          </p:cNvPr>
          <p:cNvSpPr/>
          <p:nvPr/>
        </p:nvSpPr>
        <p:spPr>
          <a:xfrm>
            <a:off x="3059832" y="2420888"/>
            <a:ext cx="5328592" cy="6123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34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Data Extraction and Process  </a:t>
            </a:r>
            <a:endParaRPr lang="zh-CN" altLang="en-US" sz="3400" b="1" dirty="0">
              <a:solidFill>
                <a:srgbClr val="7E318E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11" name="TextBox 7">
            <a:extLst>
              <a:ext uri="{FF2B5EF4-FFF2-40B4-BE49-F238E27FC236}">
                <a16:creationId xmlns:a16="http://schemas.microsoft.com/office/drawing/2014/main" id="{251E370F-C4AC-9F45-8FD0-ADEDB77230E5}"/>
              </a:ext>
            </a:extLst>
          </p:cNvPr>
          <p:cNvSpPr txBox="1"/>
          <p:nvPr/>
        </p:nvSpPr>
        <p:spPr>
          <a:xfrm>
            <a:off x="3038395" y="3140968"/>
            <a:ext cx="6268151" cy="814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9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Find key independent variables</a:t>
            </a:r>
            <a:endParaRPr lang="zh-CN" altLang="en-US" sz="1900" b="1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  <a:sym typeface="Arial" panose="020B0604020202020204" pitchFamily="34" charset="0"/>
            </a:endParaRPr>
          </a:p>
          <a:p>
            <a:pPr>
              <a:lnSpc>
                <a:spcPct val="130000"/>
              </a:lnSpc>
            </a:pPr>
            <a:endParaRPr lang="zh-CN" altLang="en-US" sz="1900" b="1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E38ECE4-62F1-EB49-95A5-DF59887022C6}"/>
              </a:ext>
            </a:extLst>
          </p:cNvPr>
          <p:cNvSpPr/>
          <p:nvPr/>
        </p:nvSpPr>
        <p:spPr>
          <a:xfrm>
            <a:off x="5364088" y="620688"/>
            <a:ext cx="23435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Tsinghua High School</a:t>
            </a:r>
            <a:endParaRPr lang="zh-CN" altLang="en-US" b="1" dirty="0">
              <a:solidFill>
                <a:srgbClr val="7E318E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8961219"/>
      </p:ext>
    </p:extLst>
  </p:cSld>
  <p:clrMapOvr>
    <a:masterClrMapping/>
  </p:clrMapOvr>
</p:sld>
</file>

<file path=ppt/theme/theme1.xml><?xml version="1.0" encoding="utf-8"?>
<a:theme xmlns:a="http://schemas.openxmlformats.org/drawingml/2006/main" name="演示文稿3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2446</TotalTime>
  <Words>1482</Words>
  <Application>Microsoft Macintosh PowerPoint</Application>
  <PresentationFormat>On-screen Show (4:3)</PresentationFormat>
  <Paragraphs>556</Paragraphs>
  <Slides>35</Slides>
  <Notes>2</Notes>
  <HiddenSlides>3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35</vt:i4>
      </vt:variant>
    </vt:vector>
  </HeadingPairs>
  <TitlesOfParts>
    <vt:vector size="47" baseType="lpstr">
      <vt:lpstr>仿宋_GB2312</vt:lpstr>
      <vt:lpstr>微软雅黑</vt:lpstr>
      <vt:lpstr>黑体</vt:lpstr>
      <vt:lpstr>宋体</vt:lpstr>
      <vt:lpstr>宋体</vt:lpstr>
      <vt:lpstr>Arial</vt:lpstr>
      <vt:lpstr>Calibri</vt:lpstr>
      <vt:lpstr>Calibri Light</vt:lpstr>
      <vt:lpstr>Cambria Math</vt:lpstr>
      <vt:lpstr>Mangal</vt:lpstr>
      <vt:lpstr>Times New Roman</vt:lpstr>
      <vt:lpstr>演示文稿3</vt:lpstr>
      <vt:lpstr>PowerPoint Presentation</vt:lpstr>
      <vt:lpstr>PowerPoint Presentation</vt:lpstr>
      <vt:lpstr>PowerPoint Presentation</vt:lpstr>
      <vt:lpstr>Problem definition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Information Entropy</vt:lpstr>
      <vt:lpstr>Information Entropy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Ranking of independent variables</vt:lpstr>
      <vt:lpstr>Conclusion of modeling and optimization</vt:lpstr>
      <vt:lpstr>Discovery in analysis</vt:lpstr>
      <vt:lpstr>Strength of our methods</vt:lpstr>
      <vt:lpstr>Room for improvements </vt:lpstr>
      <vt:lpstr>PowerPoint Presentation</vt:lpstr>
    </vt:vector>
  </TitlesOfParts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bj</dc:creator>
  <cp:lastModifiedBy>Quanming YAO</cp:lastModifiedBy>
  <cp:revision>352</cp:revision>
  <dcterms:created xsi:type="dcterms:W3CDTF">2013-10-30T09:04:50Z</dcterms:created>
  <dcterms:modified xsi:type="dcterms:W3CDTF">2018-12-06T12:22:50Z</dcterms:modified>
</cp:coreProperties>
</file>