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8A2D-2CE8-4669-89AE-3249955464C9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9A2-7D10-4DC1-A045-AD27AD87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8A2D-2CE8-4669-89AE-3249955464C9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9A2-7D10-4DC1-A045-AD27AD87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8A2D-2CE8-4669-89AE-3249955464C9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9A2-7D10-4DC1-A045-AD27AD87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1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8A2D-2CE8-4669-89AE-3249955464C9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9A2-7D10-4DC1-A045-AD27AD87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8A2D-2CE8-4669-89AE-3249955464C9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9A2-7D10-4DC1-A045-AD27AD87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3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8A2D-2CE8-4669-89AE-3249955464C9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9A2-7D10-4DC1-A045-AD27AD87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6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8A2D-2CE8-4669-89AE-3249955464C9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9A2-7D10-4DC1-A045-AD27AD87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8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8A2D-2CE8-4669-89AE-3249955464C9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9A2-7D10-4DC1-A045-AD27AD87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3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8A2D-2CE8-4669-89AE-3249955464C9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9A2-7D10-4DC1-A045-AD27AD87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6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8A2D-2CE8-4669-89AE-3249955464C9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9A2-7D10-4DC1-A045-AD27AD87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2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78A2D-2CE8-4669-89AE-3249955464C9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A9A2-7D10-4DC1-A045-AD27AD87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9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78A2D-2CE8-4669-89AE-3249955464C9}" type="datetimeFigureOut">
              <a:rPr lang="zh-CN" altLang="en-US" smtClean="0"/>
              <a:t>2018/9/1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3A9A2-7D10-4DC1-A045-AD27AD87DE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0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3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4" name="Group 36"/>
          <p:cNvGrpSpPr>
            <a:grpSpLocks/>
          </p:cNvGrpSpPr>
          <p:nvPr/>
        </p:nvGrpSpPr>
        <p:grpSpPr bwMode="auto">
          <a:xfrm>
            <a:off x="4906328" y="775156"/>
            <a:ext cx="4287838" cy="838200"/>
            <a:chOff x="2016" y="3264"/>
            <a:chExt cx="2592" cy="528"/>
          </a:xfrm>
        </p:grpSpPr>
        <p:sp>
          <p:nvSpPr>
            <p:cNvPr id="313383" name="Rectangle 10"/>
            <p:cNvSpPr>
              <a:spLocks noChangeArrowheads="1"/>
            </p:cNvSpPr>
            <p:nvPr/>
          </p:nvSpPr>
          <p:spPr bwMode="auto">
            <a:xfrm>
              <a:off x="2976" y="3264"/>
              <a:ext cx="576" cy="52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000000"/>
                  </a:solidFill>
                </a:rPr>
                <a:t>P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2</a:t>
              </a:r>
              <a:endParaRPr lang="en-US" altLang="zh-CN" b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3384" name="Rectangle 11"/>
            <p:cNvSpPr>
              <a:spLocks noChangeArrowheads="1"/>
            </p:cNvSpPr>
            <p:nvPr/>
          </p:nvSpPr>
          <p:spPr bwMode="auto">
            <a:xfrm>
              <a:off x="2016" y="3264"/>
              <a:ext cx="624" cy="52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000000"/>
                  </a:solidFill>
                </a:rPr>
                <a:t>P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1</a:t>
              </a:r>
              <a:endParaRPr lang="en-US" altLang="zh-CN" b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3385" name="Rectangle 12"/>
            <p:cNvSpPr>
              <a:spLocks noChangeArrowheads="1"/>
            </p:cNvSpPr>
            <p:nvPr/>
          </p:nvSpPr>
          <p:spPr bwMode="auto">
            <a:xfrm>
              <a:off x="3888" y="3264"/>
              <a:ext cx="720" cy="52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000000"/>
                  </a:solidFill>
                </a:rPr>
                <a:t>P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3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201626" y="5066772"/>
            <a:ext cx="3640154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en-US" altLang="zh-CN" b="1" dirty="0" smtClean="0">
                <a:solidFill>
                  <a:srgbClr val="000000"/>
                </a:solidFill>
              </a:rPr>
              <a:t>cheme Layer(Click Rate)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591565" y="963423"/>
            <a:ext cx="2860276" cy="46166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Target Layer (RAM)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23212" y="4884579"/>
            <a:ext cx="6235700" cy="901148"/>
            <a:chOff x="3659188" y="3751815"/>
            <a:chExt cx="6235700" cy="901148"/>
          </a:xfrm>
        </p:grpSpPr>
        <p:sp>
          <p:nvSpPr>
            <p:cNvPr id="313373" name="Rectangle 5"/>
            <p:cNvSpPr>
              <a:spLocks noChangeArrowheads="1"/>
            </p:cNvSpPr>
            <p:nvPr/>
          </p:nvSpPr>
          <p:spPr bwMode="auto">
            <a:xfrm>
              <a:off x="6309361" y="3751815"/>
              <a:ext cx="857409" cy="8260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3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  <p:sp>
          <p:nvSpPr>
            <p:cNvPr id="313374" name="Rectangle 6"/>
            <p:cNvSpPr>
              <a:spLocks noChangeArrowheads="1"/>
            </p:cNvSpPr>
            <p:nvPr/>
          </p:nvSpPr>
          <p:spPr bwMode="auto">
            <a:xfrm>
              <a:off x="3659188" y="3751815"/>
              <a:ext cx="857409" cy="7509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1</a:t>
              </a:r>
              <a:endParaRPr lang="en-US" altLang="zh-CN" b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3375" name="Rectangle 7"/>
            <p:cNvSpPr>
              <a:spLocks noChangeArrowheads="1"/>
            </p:cNvSpPr>
            <p:nvPr/>
          </p:nvSpPr>
          <p:spPr bwMode="auto">
            <a:xfrm>
              <a:off x="4906328" y="3751815"/>
              <a:ext cx="935355" cy="8260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2</a:t>
              </a:r>
              <a:endParaRPr lang="en-US" altLang="zh-CN" b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13376" name="Rectangle 8"/>
            <p:cNvSpPr>
              <a:spLocks noChangeArrowheads="1"/>
            </p:cNvSpPr>
            <p:nvPr/>
          </p:nvSpPr>
          <p:spPr bwMode="auto">
            <a:xfrm>
              <a:off x="7634447" y="3751815"/>
              <a:ext cx="857409" cy="9011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4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  <p:sp>
          <p:nvSpPr>
            <p:cNvPr id="313377" name="Rectangle 9"/>
            <p:cNvSpPr>
              <a:spLocks noChangeArrowheads="1"/>
            </p:cNvSpPr>
            <p:nvPr/>
          </p:nvSpPr>
          <p:spPr bwMode="auto">
            <a:xfrm>
              <a:off x="8959533" y="3751815"/>
              <a:ext cx="935355" cy="8260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000000"/>
                  </a:solidFill>
                </a:rPr>
                <a:t>C</a:t>
              </a:r>
              <a:r>
                <a:rPr lang="en-US" altLang="zh-CN" b="1" baseline="-25000" dirty="0" smtClean="0">
                  <a:solidFill>
                    <a:srgbClr val="000000"/>
                  </a:solidFill>
                </a:rPr>
                <a:t>5</a:t>
              </a:r>
              <a:endParaRPr lang="en-US" altLang="zh-CN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rot="10800000">
            <a:off x="4544547" y="1613357"/>
            <a:ext cx="5431784" cy="3289119"/>
            <a:chOff x="4282271" y="4556125"/>
            <a:chExt cx="4550364" cy="889000"/>
          </a:xfrm>
        </p:grpSpPr>
        <p:grpSp>
          <p:nvGrpSpPr>
            <p:cNvPr id="2085" name="Group 37"/>
            <p:cNvGrpSpPr>
              <a:grpSpLocks/>
            </p:cNvGrpSpPr>
            <p:nvPr/>
          </p:nvGrpSpPr>
          <p:grpSpPr bwMode="auto">
            <a:xfrm>
              <a:off x="4282271" y="4556125"/>
              <a:ext cx="3982255" cy="889000"/>
              <a:chOff x="1737" y="2704"/>
              <a:chExt cx="2487" cy="560"/>
            </a:xfrm>
          </p:grpSpPr>
          <p:sp>
            <p:nvSpPr>
              <p:cNvPr id="313370" name="Line 22"/>
              <p:cNvSpPr>
                <a:spLocks noChangeShapeType="1"/>
              </p:cNvSpPr>
              <p:nvPr/>
            </p:nvSpPr>
            <p:spPr bwMode="auto">
              <a:xfrm>
                <a:off x="1737" y="2704"/>
                <a:ext cx="567" cy="56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71" name="Line 23"/>
              <p:cNvSpPr>
                <a:spLocks noChangeShapeType="1"/>
              </p:cNvSpPr>
              <p:nvPr/>
            </p:nvSpPr>
            <p:spPr bwMode="auto">
              <a:xfrm>
                <a:off x="1737" y="2707"/>
                <a:ext cx="1527" cy="55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72" name="Line 24"/>
              <p:cNvSpPr>
                <a:spLocks noChangeShapeType="1"/>
              </p:cNvSpPr>
              <p:nvPr/>
            </p:nvSpPr>
            <p:spPr bwMode="auto">
              <a:xfrm>
                <a:off x="1737" y="2704"/>
                <a:ext cx="2487" cy="56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89" name="Group 41"/>
            <p:cNvGrpSpPr>
              <a:grpSpLocks/>
            </p:cNvGrpSpPr>
            <p:nvPr/>
          </p:nvGrpSpPr>
          <p:grpSpPr bwMode="auto">
            <a:xfrm>
              <a:off x="5181600" y="4556125"/>
              <a:ext cx="3074988" cy="863600"/>
              <a:chOff x="2304" y="2720"/>
              <a:chExt cx="1920" cy="544"/>
            </a:xfrm>
          </p:grpSpPr>
          <p:sp>
            <p:nvSpPr>
              <p:cNvPr id="313367" name="Line 38"/>
              <p:cNvSpPr>
                <a:spLocks noChangeShapeType="1"/>
              </p:cNvSpPr>
              <p:nvPr/>
            </p:nvSpPr>
            <p:spPr bwMode="auto">
              <a:xfrm flipH="1">
                <a:off x="2304" y="2720"/>
                <a:ext cx="200" cy="54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68" name="Line 39"/>
              <p:cNvSpPr>
                <a:spLocks noChangeShapeType="1"/>
              </p:cNvSpPr>
              <p:nvPr/>
            </p:nvSpPr>
            <p:spPr bwMode="auto">
              <a:xfrm>
                <a:off x="2471" y="2726"/>
                <a:ext cx="793" cy="53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69" name="Line 40"/>
              <p:cNvSpPr>
                <a:spLocks noChangeShapeType="1"/>
              </p:cNvSpPr>
              <p:nvPr/>
            </p:nvSpPr>
            <p:spPr bwMode="auto">
              <a:xfrm>
                <a:off x="2476" y="2726"/>
                <a:ext cx="1748" cy="53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93" name="Group 45"/>
            <p:cNvGrpSpPr>
              <a:grpSpLocks/>
            </p:cNvGrpSpPr>
            <p:nvPr/>
          </p:nvGrpSpPr>
          <p:grpSpPr bwMode="auto">
            <a:xfrm>
              <a:off x="5181601" y="4556130"/>
              <a:ext cx="3651034" cy="863601"/>
              <a:chOff x="2304" y="2720"/>
              <a:chExt cx="2280" cy="544"/>
            </a:xfrm>
          </p:grpSpPr>
          <p:sp>
            <p:nvSpPr>
              <p:cNvPr id="313358" name="Line 16"/>
              <p:cNvSpPr>
                <a:spLocks noChangeShapeType="1"/>
              </p:cNvSpPr>
              <p:nvPr/>
            </p:nvSpPr>
            <p:spPr bwMode="auto">
              <a:xfrm>
                <a:off x="3221" y="2726"/>
                <a:ext cx="43" cy="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59" name="Line 25"/>
              <p:cNvSpPr>
                <a:spLocks noChangeShapeType="1"/>
              </p:cNvSpPr>
              <p:nvPr/>
            </p:nvSpPr>
            <p:spPr bwMode="auto">
              <a:xfrm flipV="1">
                <a:off x="2304" y="2726"/>
                <a:ext cx="917" cy="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60" name="Line 26"/>
              <p:cNvSpPr>
                <a:spLocks noChangeShapeType="1"/>
              </p:cNvSpPr>
              <p:nvPr/>
            </p:nvSpPr>
            <p:spPr bwMode="auto">
              <a:xfrm flipV="1">
                <a:off x="2352" y="2723"/>
                <a:ext cx="2232" cy="5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61" name="Line 27"/>
              <p:cNvSpPr>
                <a:spLocks noChangeShapeType="1"/>
              </p:cNvSpPr>
              <p:nvPr/>
            </p:nvSpPr>
            <p:spPr bwMode="auto">
              <a:xfrm>
                <a:off x="3221" y="2726"/>
                <a:ext cx="1003" cy="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62" name="Line 28"/>
              <p:cNvSpPr>
                <a:spLocks noChangeShapeType="1"/>
              </p:cNvSpPr>
              <p:nvPr/>
            </p:nvSpPr>
            <p:spPr bwMode="auto">
              <a:xfrm flipV="1">
                <a:off x="3264" y="2720"/>
                <a:ext cx="132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63" name="Line 29"/>
              <p:cNvSpPr>
                <a:spLocks noChangeShapeType="1"/>
              </p:cNvSpPr>
              <p:nvPr/>
            </p:nvSpPr>
            <p:spPr bwMode="auto">
              <a:xfrm flipH="1">
                <a:off x="4224" y="2726"/>
                <a:ext cx="360" cy="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64" name="Line 42"/>
              <p:cNvSpPr>
                <a:spLocks noChangeShapeType="1"/>
              </p:cNvSpPr>
              <p:nvPr/>
            </p:nvSpPr>
            <p:spPr bwMode="auto">
              <a:xfrm flipH="1">
                <a:off x="2304" y="2723"/>
                <a:ext cx="1610" cy="5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65" name="Line 43"/>
              <p:cNvSpPr>
                <a:spLocks noChangeShapeType="1"/>
              </p:cNvSpPr>
              <p:nvPr/>
            </p:nvSpPr>
            <p:spPr bwMode="auto">
              <a:xfrm flipH="1">
                <a:off x="3264" y="2723"/>
                <a:ext cx="650" cy="5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66" name="Line 44"/>
              <p:cNvSpPr>
                <a:spLocks noChangeShapeType="1"/>
              </p:cNvSpPr>
              <p:nvPr/>
            </p:nvSpPr>
            <p:spPr bwMode="auto">
              <a:xfrm>
                <a:off x="3914" y="2720"/>
                <a:ext cx="31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546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 animBg="1" autoUpdateAnimBg="0"/>
      <p:bldP spid="2062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</cp:revision>
  <dcterms:created xsi:type="dcterms:W3CDTF">2018-09-01T09:27:22Z</dcterms:created>
  <dcterms:modified xsi:type="dcterms:W3CDTF">2018-09-01T10:20:55Z</dcterms:modified>
</cp:coreProperties>
</file>