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4E816-7DFD-456D-91D7-324AA2A7426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B2C36A-E49A-42CB-9FE0-11E70FC1FB81}">
      <dgm:prSet phldrT="[文本]"/>
      <dgm:spPr/>
      <dgm:t>
        <a:bodyPr/>
        <a:lstStyle/>
        <a:p>
          <a:r>
            <a:rPr lang="en-US" altLang="zh-CN"/>
            <a:t>3</a:t>
          </a:r>
          <a:r>
            <a:rPr lang="zh-CN" altLang="en-US"/>
            <a:t>年</a:t>
          </a:r>
        </a:p>
      </dgm:t>
    </dgm:pt>
    <dgm:pt modelId="{C3786878-B06E-42FE-9CDC-ED075524B3B8}" type="parTrans" cxnId="{DE81B2B4-9C10-4738-809F-EC51D2E9E531}">
      <dgm:prSet/>
      <dgm:spPr/>
      <dgm:t>
        <a:bodyPr/>
        <a:lstStyle/>
        <a:p>
          <a:endParaRPr lang="zh-CN" altLang="en-US"/>
        </a:p>
      </dgm:t>
    </dgm:pt>
    <dgm:pt modelId="{87B729E9-D05F-4DE5-9FEA-A2383A0A48C6}" type="sibTrans" cxnId="{DE81B2B4-9C10-4738-809F-EC51D2E9E531}">
      <dgm:prSet/>
      <dgm:spPr/>
      <dgm:t>
        <a:bodyPr/>
        <a:lstStyle/>
        <a:p>
          <a:endParaRPr lang="zh-CN" altLang="en-US"/>
        </a:p>
      </dgm:t>
    </dgm:pt>
    <dgm:pt modelId="{16AE40FB-3187-4947-8C04-53EA02CFD269}">
      <dgm:prSet phldrT="[文本]"/>
      <dgm:spPr/>
      <dgm:t>
        <a:bodyPr/>
        <a:lstStyle/>
        <a:p>
          <a:r>
            <a:rPr lang="zh-CN" altLang="en-US"/>
            <a:t>研发产品</a:t>
          </a:r>
        </a:p>
      </dgm:t>
    </dgm:pt>
    <dgm:pt modelId="{7E795A82-BFCF-4F5D-A367-41C0240D9841}" type="parTrans" cxnId="{3AC8DD3D-092F-4BB9-B65A-727DEB996949}">
      <dgm:prSet/>
      <dgm:spPr/>
      <dgm:t>
        <a:bodyPr/>
        <a:lstStyle/>
        <a:p>
          <a:endParaRPr lang="zh-CN" altLang="en-US"/>
        </a:p>
      </dgm:t>
    </dgm:pt>
    <dgm:pt modelId="{CA10AED7-CDBA-4507-8C4B-04B81EAC1CE0}" type="sibTrans" cxnId="{3AC8DD3D-092F-4BB9-B65A-727DEB996949}">
      <dgm:prSet/>
      <dgm:spPr/>
      <dgm:t>
        <a:bodyPr/>
        <a:lstStyle/>
        <a:p>
          <a:endParaRPr lang="zh-CN" altLang="en-US"/>
        </a:p>
      </dgm:t>
    </dgm:pt>
    <dgm:pt modelId="{FAAACF91-F98B-40CB-B2FC-A9F65D49FDD2}">
      <dgm:prSet phldrT="[文本]"/>
      <dgm:spPr/>
      <dgm:t>
        <a:bodyPr/>
        <a:lstStyle/>
        <a:p>
          <a:r>
            <a:rPr lang="en-US" altLang="zh-CN"/>
            <a:t>6</a:t>
          </a:r>
          <a:r>
            <a:rPr lang="zh-CN" altLang="en-US"/>
            <a:t>年</a:t>
          </a:r>
        </a:p>
      </dgm:t>
    </dgm:pt>
    <dgm:pt modelId="{FE6C7BFC-4868-405C-A6D2-36C012F4DC97}" type="parTrans" cxnId="{37C03CCB-D77C-47F7-A383-73B72CA098FD}">
      <dgm:prSet/>
      <dgm:spPr/>
      <dgm:t>
        <a:bodyPr/>
        <a:lstStyle/>
        <a:p>
          <a:endParaRPr lang="zh-CN" altLang="en-US"/>
        </a:p>
      </dgm:t>
    </dgm:pt>
    <dgm:pt modelId="{A1906736-733C-41E6-9819-5883F8BEA049}" type="sibTrans" cxnId="{37C03CCB-D77C-47F7-A383-73B72CA098FD}">
      <dgm:prSet/>
      <dgm:spPr/>
      <dgm:t>
        <a:bodyPr/>
        <a:lstStyle/>
        <a:p>
          <a:endParaRPr lang="zh-CN" altLang="en-US"/>
        </a:p>
      </dgm:t>
    </dgm:pt>
    <dgm:pt modelId="{574AED74-B515-41D5-B99F-350CC2D84FBD}">
      <dgm:prSet phldrT="[文本]"/>
      <dgm:spPr/>
      <dgm:t>
        <a:bodyPr/>
        <a:lstStyle/>
        <a:p>
          <a:r>
            <a:rPr lang="zh-CN" altLang="en-US" dirty="0"/>
            <a:t>进行临床实验</a:t>
          </a:r>
        </a:p>
      </dgm:t>
    </dgm:pt>
    <dgm:pt modelId="{0B5C9051-AEC6-4707-BC10-6F933FAF7F50}" type="parTrans" cxnId="{253D4747-047D-4831-A7FD-7001F0ABE783}">
      <dgm:prSet/>
      <dgm:spPr/>
      <dgm:t>
        <a:bodyPr/>
        <a:lstStyle/>
        <a:p>
          <a:endParaRPr lang="zh-CN" altLang="en-US"/>
        </a:p>
      </dgm:t>
    </dgm:pt>
    <dgm:pt modelId="{69164C6D-24A7-44EC-BECF-9E8B9027587F}" type="sibTrans" cxnId="{253D4747-047D-4831-A7FD-7001F0ABE783}">
      <dgm:prSet/>
      <dgm:spPr/>
      <dgm:t>
        <a:bodyPr/>
        <a:lstStyle/>
        <a:p>
          <a:endParaRPr lang="zh-CN" altLang="en-US"/>
        </a:p>
      </dgm:t>
    </dgm:pt>
    <dgm:pt modelId="{04258657-7079-4E24-8E34-F8E347BD904E}">
      <dgm:prSet phldrT="[文本]"/>
      <dgm:spPr/>
      <dgm:t>
        <a:bodyPr/>
        <a:lstStyle/>
        <a:p>
          <a:r>
            <a:rPr lang="en-US" altLang="zh-CN"/>
            <a:t>9</a:t>
          </a:r>
          <a:r>
            <a:rPr lang="zh-CN" altLang="en-US"/>
            <a:t>年</a:t>
          </a:r>
          <a:endParaRPr lang="en-US" altLang="zh-CN"/>
        </a:p>
      </dgm:t>
    </dgm:pt>
    <dgm:pt modelId="{A71581EA-FD8E-4F59-8FBB-CE2D95122E76}" type="parTrans" cxnId="{863A65B8-46BC-4975-8CB4-16686674A2FB}">
      <dgm:prSet/>
      <dgm:spPr/>
      <dgm:t>
        <a:bodyPr/>
        <a:lstStyle/>
        <a:p>
          <a:endParaRPr lang="zh-CN" altLang="en-US"/>
        </a:p>
      </dgm:t>
    </dgm:pt>
    <dgm:pt modelId="{13A76589-0774-4C91-B8E8-DDADC675DCB7}" type="sibTrans" cxnId="{863A65B8-46BC-4975-8CB4-16686674A2FB}">
      <dgm:prSet/>
      <dgm:spPr/>
      <dgm:t>
        <a:bodyPr/>
        <a:lstStyle/>
        <a:p>
          <a:endParaRPr lang="zh-CN" altLang="en-US"/>
        </a:p>
      </dgm:t>
    </dgm:pt>
    <dgm:pt modelId="{B4A9354C-D28F-4C39-B097-16CF46E267C2}">
      <dgm:prSet phldrT="[文本]"/>
      <dgm:spPr/>
      <dgm:t>
        <a:bodyPr/>
        <a:lstStyle/>
        <a:p>
          <a:r>
            <a:rPr lang="zh-CN" altLang="en-US"/>
            <a:t>投入生产</a:t>
          </a:r>
        </a:p>
      </dgm:t>
    </dgm:pt>
    <dgm:pt modelId="{95ECE7BC-A225-4A19-B67B-F1F6BC64C36E}" type="parTrans" cxnId="{3ADEBD01-C158-4852-BD7D-7645711B5F7C}">
      <dgm:prSet/>
      <dgm:spPr/>
      <dgm:t>
        <a:bodyPr/>
        <a:lstStyle/>
        <a:p>
          <a:endParaRPr lang="zh-CN" altLang="en-US"/>
        </a:p>
      </dgm:t>
    </dgm:pt>
    <dgm:pt modelId="{0C916F79-CA9A-428B-AE6F-93F1CE4FC4EF}" type="sibTrans" cxnId="{3ADEBD01-C158-4852-BD7D-7645711B5F7C}">
      <dgm:prSet/>
      <dgm:spPr/>
      <dgm:t>
        <a:bodyPr/>
        <a:lstStyle/>
        <a:p>
          <a:endParaRPr lang="zh-CN" altLang="en-US"/>
        </a:p>
      </dgm:t>
    </dgm:pt>
    <dgm:pt modelId="{CDE8BD80-9891-4CD1-AFE1-1D0D4304490F}">
      <dgm:prSet phldrT="[文本]"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381A82C9-A09B-4D83-8005-F22BB61D6B2B}" type="sibTrans" cxnId="{69636C75-72CD-4009-A668-A6BE0965B125}">
      <dgm:prSet/>
      <dgm:spPr/>
      <dgm:t>
        <a:bodyPr/>
        <a:lstStyle/>
        <a:p>
          <a:endParaRPr lang="zh-CN" altLang="en-US"/>
        </a:p>
      </dgm:t>
    </dgm:pt>
    <dgm:pt modelId="{C7471A09-EF26-4B92-BD5F-AF7D40C14142}" type="parTrans" cxnId="{69636C75-72CD-4009-A668-A6BE0965B125}">
      <dgm:prSet/>
      <dgm:spPr/>
      <dgm:t>
        <a:bodyPr/>
        <a:lstStyle/>
        <a:p>
          <a:endParaRPr lang="zh-CN" altLang="en-US"/>
        </a:p>
      </dgm:t>
    </dgm:pt>
    <dgm:pt modelId="{DBB3D950-C1D5-41F4-AB8D-3091D6F0FB13}">
      <dgm:prSet/>
      <dgm:spPr/>
      <dgm:t>
        <a:bodyPr/>
        <a:lstStyle/>
        <a:p>
          <a:r>
            <a:rPr lang="zh-CN" altLang="en-US" dirty="0"/>
            <a:t>不断改良药品</a:t>
          </a:r>
        </a:p>
      </dgm:t>
    </dgm:pt>
    <dgm:pt modelId="{36BD7749-D432-4863-8E05-2C3D97A05CA6}" type="sibTrans" cxnId="{49FA0674-24BC-47DC-A514-C036179E0CAD}">
      <dgm:prSet/>
      <dgm:spPr/>
      <dgm:t>
        <a:bodyPr/>
        <a:lstStyle/>
        <a:p>
          <a:endParaRPr lang="zh-CN" altLang="en-US"/>
        </a:p>
      </dgm:t>
    </dgm:pt>
    <dgm:pt modelId="{D10A9A7F-F24A-4CEC-AE07-899EA77F8832}" type="parTrans" cxnId="{49FA0674-24BC-47DC-A514-C036179E0CAD}">
      <dgm:prSet/>
      <dgm:spPr/>
      <dgm:t>
        <a:bodyPr/>
        <a:lstStyle/>
        <a:p>
          <a:endParaRPr lang="zh-CN" altLang="en-US"/>
        </a:p>
      </dgm:t>
    </dgm:pt>
    <dgm:pt modelId="{5CF8D0FE-052B-4F0F-9608-8A1D24F290AE}" type="pres">
      <dgm:prSet presAssocID="{BE04E816-7DFD-456D-91D7-324AA2A7426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2ABF61E-759B-47DD-9D55-F9EC6CCD883B}" type="pres">
      <dgm:prSet presAssocID="{3AB2C36A-E49A-42CB-9FE0-11E70FC1FB81}" presName="composite" presStyleCnt="0"/>
      <dgm:spPr/>
    </dgm:pt>
    <dgm:pt modelId="{91CBE8BD-E3D4-4DFF-82B1-E81299B188B7}" type="pres">
      <dgm:prSet presAssocID="{3AB2C36A-E49A-42CB-9FE0-11E70FC1FB81}" presName="bentUpArrow1" presStyleLbl="alignImgPlace1" presStyleIdx="0" presStyleCnt="3"/>
      <dgm:spPr/>
    </dgm:pt>
    <dgm:pt modelId="{5EAA5363-69F3-4B5B-B4C2-6B7989485F5D}" type="pres">
      <dgm:prSet presAssocID="{3AB2C36A-E49A-42CB-9FE0-11E70FC1FB8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49057-2357-4FD9-BF7F-AFCA2D06BDA5}" type="pres">
      <dgm:prSet presAssocID="{3AB2C36A-E49A-42CB-9FE0-11E70FC1FB81}" presName="ChildText" presStyleLbl="revTx" presStyleIdx="0" presStyleCnt="4" custScaleX="247474" custLinFactNeighborX="66398" custLinFactNeighborY="46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95621-7ECB-4AEC-B53B-35026A269AC9}" type="pres">
      <dgm:prSet presAssocID="{87B729E9-D05F-4DE5-9FEA-A2383A0A48C6}" presName="sibTrans" presStyleCnt="0"/>
      <dgm:spPr/>
    </dgm:pt>
    <dgm:pt modelId="{1C95699F-D474-4F66-921A-D649293192CE}" type="pres">
      <dgm:prSet presAssocID="{FAAACF91-F98B-40CB-B2FC-A9F65D49FDD2}" presName="composite" presStyleCnt="0"/>
      <dgm:spPr/>
    </dgm:pt>
    <dgm:pt modelId="{A89F8303-F2DD-49B5-8F6B-BB8E7C9D772D}" type="pres">
      <dgm:prSet presAssocID="{FAAACF91-F98B-40CB-B2FC-A9F65D49FDD2}" presName="bentUpArrow1" presStyleLbl="alignImgPlace1" presStyleIdx="1" presStyleCnt="3"/>
      <dgm:spPr/>
    </dgm:pt>
    <dgm:pt modelId="{1C606E13-0DD0-4FAF-A83C-2218C0204307}" type="pres">
      <dgm:prSet presAssocID="{FAAACF91-F98B-40CB-B2FC-A9F65D49FD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4EE47-3EDD-4E19-80B6-74251DCCB9DA}" type="pres">
      <dgm:prSet presAssocID="{FAAACF91-F98B-40CB-B2FC-A9F65D49FDD2}" presName="ChildText" presStyleLbl="revTx" presStyleIdx="1" presStyleCnt="4" custScaleX="303428" custLinFactNeighborX="99024" custLinFactNeighborY="6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F4C2B8-8898-4905-9A22-81F05D905ADD}" type="pres">
      <dgm:prSet presAssocID="{A1906736-733C-41E6-9819-5883F8BEA049}" presName="sibTrans" presStyleCnt="0"/>
      <dgm:spPr/>
    </dgm:pt>
    <dgm:pt modelId="{F06CF2AB-DB59-48D6-B61F-A571BA5F962A}" type="pres">
      <dgm:prSet presAssocID="{04258657-7079-4E24-8E34-F8E347BD904E}" presName="composite" presStyleCnt="0"/>
      <dgm:spPr/>
    </dgm:pt>
    <dgm:pt modelId="{3D7F1F4C-3028-40C4-ABDE-DBDFFAB47D6E}" type="pres">
      <dgm:prSet presAssocID="{04258657-7079-4E24-8E34-F8E347BD904E}" presName="bentUpArrow1" presStyleLbl="alignImgPlace1" presStyleIdx="2" presStyleCnt="3"/>
      <dgm:spPr/>
    </dgm:pt>
    <dgm:pt modelId="{BF207390-20D3-4941-8162-D3CD485A57B7}" type="pres">
      <dgm:prSet presAssocID="{04258657-7079-4E24-8E34-F8E347BD90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D9EBA-4D37-40DC-9BE5-DF25051B97A8}" type="pres">
      <dgm:prSet presAssocID="{04258657-7079-4E24-8E34-F8E347BD904E}" presName="ChildText" presStyleLbl="revTx" presStyleIdx="2" presStyleCnt="4" custScaleX="252006" custLinFactNeighborX="87093" custLinFactNeighborY="-30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88387-8831-430C-A2D4-63B533A65547}" type="pres">
      <dgm:prSet presAssocID="{13A76589-0774-4C91-B8E8-DDADC675DCB7}" presName="sibTrans" presStyleCnt="0"/>
      <dgm:spPr/>
    </dgm:pt>
    <dgm:pt modelId="{92228997-782E-4FED-8716-79EEF78C1A50}" type="pres">
      <dgm:prSet presAssocID="{CDE8BD80-9891-4CD1-AFE1-1D0D4304490F}" presName="composite" presStyleCnt="0"/>
      <dgm:spPr/>
    </dgm:pt>
    <dgm:pt modelId="{FDB08BCD-5327-439D-B5F3-768FC0805D0A}" type="pres">
      <dgm:prSet presAssocID="{CDE8BD80-9891-4CD1-AFE1-1D0D4304490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C955F0-0EAE-4113-97BF-770108D8E781}" type="pres">
      <dgm:prSet presAssocID="{CDE8BD80-9891-4CD1-AFE1-1D0D4304490F}" presName="FinalChildText" presStyleLbl="revTx" presStyleIdx="3" presStyleCnt="4" custScaleX="203643" custLinFactNeighborX="45679" custLinFactNeighborY="-2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9A4B53-EC30-4BB2-85EC-D5C8DA17BE24}" type="presOf" srcId="{3AB2C36A-E49A-42CB-9FE0-11E70FC1FB81}" destId="{5EAA5363-69F3-4B5B-B4C2-6B7989485F5D}" srcOrd="0" destOrd="0" presId="urn:microsoft.com/office/officeart/2005/8/layout/StepDownProcess"/>
    <dgm:cxn modelId="{863A65B8-46BC-4975-8CB4-16686674A2FB}" srcId="{BE04E816-7DFD-456D-91D7-324AA2A7426D}" destId="{04258657-7079-4E24-8E34-F8E347BD904E}" srcOrd="2" destOrd="0" parTransId="{A71581EA-FD8E-4F59-8FBB-CE2D95122E76}" sibTransId="{13A76589-0774-4C91-B8E8-DDADC675DCB7}"/>
    <dgm:cxn modelId="{D427FF4B-A52B-4F06-A779-6F4A4D11B231}" type="presOf" srcId="{04258657-7079-4E24-8E34-F8E347BD904E}" destId="{BF207390-20D3-4941-8162-D3CD485A57B7}" srcOrd="0" destOrd="0" presId="urn:microsoft.com/office/officeart/2005/8/layout/StepDownProcess"/>
    <dgm:cxn modelId="{3ADEBD01-C158-4852-BD7D-7645711B5F7C}" srcId="{04258657-7079-4E24-8E34-F8E347BD904E}" destId="{B4A9354C-D28F-4C39-B097-16CF46E267C2}" srcOrd="0" destOrd="0" parTransId="{95ECE7BC-A225-4A19-B67B-F1F6BC64C36E}" sibTransId="{0C916F79-CA9A-428B-AE6F-93F1CE4FC4EF}"/>
    <dgm:cxn modelId="{49FA0674-24BC-47DC-A514-C036179E0CAD}" srcId="{CDE8BD80-9891-4CD1-AFE1-1D0D4304490F}" destId="{DBB3D950-C1D5-41F4-AB8D-3091D6F0FB13}" srcOrd="0" destOrd="0" parTransId="{D10A9A7F-F24A-4CEC-AE07-899EA77F8832}" sibTransId="{36BD7749-D432-4863-8E05-2C3D97A05CA6}"/>
    <dgm:cxn modelId="{253D4747-047D-4831-A7FD-7001F0ABE783}" srcId="{FAAACF91-F98B-40CB-B2FC-A9F65D49FDD2}" destId="{574AED74-B515-41D5-B99F-350CC2D84FBD}" srcOrd="0" destOrd="0" parTransId="{0B5C9051-AEC6-4707-BC10-6F933FAF7F50}" sibTransId="{69164C6D-24A7-44EC-BECF-9E8B9027587F}"/>
    <dgm:cxn modelId="{B399EF0E-F72A-4B9B-9123-8DE1B82788D9}" type="presOf" srcId="{16AE40FB-3187-4947-8C04-53EA02CFD269}" destId="{47849057-2357-4FD9-BF7F-AFCA2D06BDA5}" srcOrd="0" destOrd="0" presId="urn:microsoft.com/office/officeart/2005/8/layout/StepDownProcess"/>
    <dgm:cxn modelId="{69636C75-72CD-4009-A668-A6BE0965B125}" srcId="{BE04E816-7DFD-456D-91D7-324AA2A7426D}" destId="{CDE8BD80-9891-4CD1-AFE1-1D0D4304490F}" srcOrd="3" destOrd="0" parTransId="{C7471A09-EF26-4B92-BD5F-AF7D40C14142}" sibTransId="{381A82C9-A09B-4D83-8005-F22BB61D6B2B}"/>
    <dgm:cxn modelId="{2E1AE0FF-49B9-4BAB-8908-68ADC10766A2}" type="presOf" srcId="{574AED74-B515-41D5-B99F-350CC2D84FBD}" destId="{9A74EE47-3EDD-4E19-80B6-74251DCCB9DA}" srcOrd="0" destOrd="0" presId="urn:microsoft.com/office/officeart/2005/8/layout/StepDownProcess"/>
    <dgm:cxn modelId="{65B09A81-E990-4135-BF74-7DEE8CD1AAE4}" type="presOf" srcId="{DBB3D950-C1D5-41F4-AB8D-3091D6F0FB13}" destId="{23C955F0-0EAE-4113-97BF-770108D8E781}" srcOrd="0" destOrd="0" presId="urn:microsoft.com/office/officeart/2005/8/layout/StepDownProcess"/>
    <dgm:cxn modelId="{4E4025F6-35BF-4B09-AC63-DB7271C3EF56}" type="presOf" srcId="{CDE8BD80-9891-4CD1-AFE1-1D0D4304490F}" destId="{FDB08BCD-5327-439D-B5F3-768FC0805D0A}" srcOrd="0" destOrd="0" presId="urn:microsoft.com/office/officeart/2005/8/layout/StepDownProcess"/>
    <dgm:cxn modelId="{8DD8095A-EE3F-42E8-A6FD-4E3BE77BF53A}" type="presOf" srcId="{FAAACF91-F98B-40CB-B2FC-A9F65D49FDD2}" destId="{1C606E13-0DD0-4FAF-A83C-2218C0204307}" srcOrd="0" destOrd="0" presId="urn:microsoft.com/office/officeart/2005/8/layout/StepDownProcess"/>
    <dgm:cxn modelId="{37C03CCB-D77C-47F7-A383-73B72CA098FD}" srcId="{BE04E816-7DFD-456D-91D7-324AA2A7426D}" destId="{FAAACF91-F98B-40CB-B2FC-A9F65D49FDD2}" srcOrd="1" destOrd="0" parTransId="{FE6C7BFC-4868-405C-A6D2-36C012F4DC97}" sibTransId="{A1906736-733C-41E6-9819-5883F8BEA049}"/>
    <dgm:cxn modelId="{DE81B2B4-9C10-4738-809F-EC51D2E9E531}" srcId="{BE04E816-7DFD-456D-91D7-324AA2A7426D}" destId="{3AB2C36A-E49A-42CB-9FE0-11E70FC1FB81}" srcOrd="0" destOrd="0" parTransId="{C3786878-B06E-42FE-9CDC-ED075524B3B8}" sibTransId="{87B729E9-D05F-4DE5-9FEA-A2383A0A48C6}"/>
    <dgm:cxn modelId="{C3D02AC4-2331-4048-832B-CDF38A3E329F}" type="presOf" srcId="{BE04E816-7DFD-456D-91D7-324AA2A7426D}" destId="{5CF8D0FE-052B-4F0F-9608-8A1D24F290AE}" srcOrd="0" destOrd="0" presId="urn:microsoft.com/office/officeart/2005/8/layout/StepDownProcess"/>
    <dgm:cxn modelId="{40858343-8E15-4223-A9D7-943689BBA7AF}" type="presOf" srcId="{B4A9354C-D28F-4C39-B097-16CF46E267C2}" destId="{86CD9EBA-4D37-40DC-9BE5-DF25051B97A8}" srcOrd="0" destOrd="0" presId="urn:microsoft.com/office/officeart/2005/8/layout/StepDownProcess"/>
    <dgm:cxn modelId="{3AC8DD3D-092F-4BB9-B65A-727DEB996949}" srcId="{3AB2C36A-E49A-42CB-9FE0-11E70FC1FB81}" destId="{16AE40FB-3187-4947-8C04-53EA02CFD269}" srcOrd="0" destOrd="0" parTransId="{7E795A82-BFCF-4F5D-A367-41C0240D9841}" sibTransId="{CA10AED7-CDBA-4507-8C4B-04B81EAC1CE0}"/>
    <dgm:cxn modelId="{35694F6C-48BC-4140-9B57-BB286E10CBDD}" type="presParOf" srcId="{5CF8D0FE-052B-4F0F-9608-8A1D24F290AE}" destId="{E2ABF61E-759B-47DD-9D55-F9EC6CCD883B}" srcOrd="0" destOrd="0" presId="urn:microsoft.com/office/officeart/2005/8/layout/StepDownProcess"/>
    <dgm:cxn modelId="{A094DBCE-C4CD-4ED8-BD48-C0CB70932326}" type="presParOf" srcId="{E2ABF61E-759B-47DD-9D55-F9EC6CCD883B}" destId="{91CBE8BD-E3D4-4DFF-82B1-E81299B188B7}" srcOrd="0" destOrd="0" presId="urn:microsoft.com/office/officeart/2005/8/layout/StepDownProcess"/>
    <dgm:cxn modelId="{4EEFE47E-D24D-4198-9EAE-A0ED944ABA19}" type="presParOf" srcId="{E2ABF61E-759B-47DD-9D55-F9EC6CCD883B}" destId="{5EAA5363-69F3-4B5B-B4C2-6B7989485F5D}" srcOrd="1" destOrd="0" presId="urn:microsoft.com/office/officeart/2005/8/layout/StepDownProcess"/>
    <dgm:cxn modelId="{4E66FD30-AC7D-4A2E-8FFA-A4DCC1CCA63E}" type="presParOf" srcId="{E2ABF61E-759B-47DD-9D55-F9EC6CCD883B}" destId="{47849057-2357-4FD9-BF7F-AFCA2D06BDA5}" srcOrd="2" destOrd="0" presId="urn:microsoft.com/office/officeart/2005/8/layout/StepDownProcess"/>
    <dgm:cxn modelId="{3E899155-46E4-4882-9F7A-A1A38BAA2AC5}" type="presParOf" srcId="{5CF8D0FE-052B-4F0F-9608-8A1D24F290AE}" destId="{63D95621-7ECB-4AEC-B53B-35026A269AC9}" srcOrd="1" destOrd="0" presId="urn:microsoft.com/office/officeart/2005/8/layout/StepDownProcess"/>
    <dgm:cxn modelId="{D8ABB6D9-CA45-49B0-AFA3-EAFC505A4F21}" type="presParOf" srcId="{5CF8D0FE-052B-4F0F-9608-8A1D24F290AE}" destId="{1C95699F-D474-4F66-921A-D649293192CE}" srcOrd="2" destOrd="0" presId="urn:microsoft.com/office/officeart/2005/8/layout/StepDownProcess"/>
    <dgm:cxn modelId="{7DA62C9E-A64C-4D04-91F1-54278D2A3009}" type="presParOf" srcId="{1C95699F-D474-4F66-921A-D649293192CE}" destId="{A89F8303-F2DD-49B5-8F6B-BB8E7C9D772D}" srcOrd="0" destOrd="0" presId="urn:microsoft.com/office/officeart/2005/8/layout/StepDownProcess"/>
    <dgm:cxn modelId="{203E63D8-A164-4FCD-9CAA-267CD99E39B8}" type="presParOf" srcId="{1C95699F-D474-4F66-921A-D649293192CE}" destId="{1C606E13-0DD0-4FAF-A83C-2218C0204307}" srcOrd="1" destOrd="0" presId="urn:microsoft.com/office/officeart/2005/8/layout/StepDownProcess"/>
    <dgm:cxn modelId="{EB14E032-35F5-48E2-BDA4-9BBB29BCCD99}" type="presParOf" srcId="{1C95699F-D474-4F66-921A-D649293192CE}" destId="{9A74EE47-3EDD-4E19-80B6-74251DCCB9DA}" srcOrd="2" destOrd="0" presId="urn:microsoft.com/office/officeart/2005/8/layout/StepDownProcess"/>
    <dgm:cxn modelId="{1A70112D-4599-430A-A67D-B340C1671CF3}" type="presParOf" srcId="{5CF8D0FE-052B-4F0F-9608-8A1D24F290AE}" destId="{78F4C2B8-8898-4905-9A22-81F05D905ADD}" srcOrd="3" destOrd="0" presId="urn:microsoft.com/office/officeart/2005/8/layout/StepDownProcess"/>
    <dgm:cxn modelId="{13EB4F57-CC52-462D-A504-6EABC13C292C}" type="presParOf" srcId="{5CF8D0FE-052B-4F0F-9608-8A1D24F290AE}" destId="{F06CF2AB-DB59-48D6-B61F-A571BA5F962A}" srcOrd="4" destOrd="0" presId="urn:microsoft.com/office/officeart/2005/8/layout/StepDownProcess"/>
    <dgm:cxn modelId="{4F6DCEC2-F372-4853-B4CF-4CE489C3E7EE}" type="presParOf" srcId="{F06CF2AB-DB59-48D6-B61F-A571BA5F962A}" destId="{3D7F1F4C-3028-40C4-ABDE-DBDFFAB47D6E}" srcOrd="0" destOrd="0" presId="urn:microsoft.com/office/officeart/2005/8/layout/StepDownProcess"/>
    <dgm:cxn modelId="{241B8D92-FCB8-4759-A6D2-DB194D477557}" type="presParOf" srcId="{F06CF2AB-DB59-48D6-B61F-A571BA5F962A}" destId="{BF207390-20D3-4941-8162-D3CD485A57B7}" srcOrd="1" destOrd="0" presId="urn:microsoft.com/office/officeart/2005/8/layout/StepDownProcess"/>
    <dgm:cxn modelId="{826F157C-602A-4B22-8099-4106BF45E7E6}" type="presParOf" srcId="{F06CF2AB-DB59-48D6-B61F-A571BA5F962A}" destId="{86CD9EBA-4D37-40DC-9BE5-DF25051B97A8}" srcOrd="2" destOrd="0" presId="urn:microsoft.com/office/officeart/2005/8/layout/StepDownProcess"/>
    <dgm:cxn modelId="{19CCC411-6168-4C70-8795-919845763E44}" type="presParOf" srcId="{5CF8D0FE-052B-4F0F-9608-8A1D24F290AE}" destId="{2FF88387-8831-430C-A2D4-63B533A65547}" srcOrd="5" destOrd="0" presId="urn:microsoft.com/office/officeart/2005/8/layout/StepDownProcess"/>
    <dgm:cxn modelId="{59C6A601-F1B1-4805-BD5C-15AE9D4A8BA4}" type="presParOf" srcId="{5CF8D0FE-052B-4F0F-9608-8A1D24F290AE}" destId="{92228997-782E-4FED-8716-79EEF78C1A50}" srcOrd="6" destOrd="0" presId="urn:microsoft.com/office/officeart/2005/8/layout/StepDownProcess"/>
    <dgm:cxn modelId="{C5D67EF4-8948-4D55-98AF-7CD20E2BD24B}" type="presParOf" srcId="{92228997-782E-4FED-8716-79EEF78C1A50}" destId="{FDB08BCD-5327-439D-B5F3-768FC0805D0A}" srcOrd="0" destOrd="0" presId="urn:microsoft.com/office/officeart/2005/8/layout/StepDownProcess"/>
    <dgm:cxn modelId="{BEF13C85-3CA9-4DF2-907F-801E8A217690}" type="presParOf" srcId="{92228997-782E-4FED-8716-79EEF78C1A50}" destId="{23C955F0-0EAE-4113-97BF-770108D8E78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BE8BD-E3D4-4DFF-82B1-E81299B188B7}">
      <dsp:nvSpPr>
        <dsp:cNvPr id="0" name=""/>
        <dsp:cNvSpPr/>
      </dsp:nvSpPr>
      <dsp:spPr>
        <a:xfrm rot="5400000">
          <a:off x="1219881" y="999307"/>
          <a:ext cx="877609" cy="999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A5363-69F3-4B5B-B4C2-6B7989485F5D}">
      <dsp:nvSpPr>
        <dsp:cNvPr id="0" name=""/>
        <dsp:cNvSpPr/>
      </dsp:nvSpPr>
      <dsp:spPr>
        <a:xfrm>
          <a:off x="987368" y="26460"/>
          <a:ext cx="1477377" cy="10341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/>
            <a:t>3</a:t>
          </a:r>
          <a:r>
            <a:rPr lang="zh-CN" altLang="en-US" sz="3900" kern="1200"/>
            <a:t>年</a:t>
          </a:r>
        </a:p>
      </dsp:txBody>
      <dsp:txXfrm>
        <a:off x="1037858" y="76950"/>
        <a:ext cx="1376397" cy="933136"/>
      </dsp:txXfrm>
    </dsp:sp>
    <dsp:sp modelId="{47849057-2357-4FD9-BF7F-AFCA2D06BDA5}">
      <dsp:nvSpPr>
        <dsp:cNvPr id="0" name=""/>
        <dsp:cNvSpPr/>
      </dsp:nvSpPr>
      <dsp:spPr>
        <a:xfrm>
          <a:off x="2385887" y="164002"/>
          <a:ext cx="2659117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/>
            <a:t>研发产品</a:t>
          </a:r>
        </a:p>
      </dsp:txBody>
      <dsp:txXfrm>
        <a:off x="2385887" y="164002"/>
        <a:ext cx="2659117" cy="835818"/>
      </dsp:txXfrm>
    </dsp:sp>
    <dsp:sp modelId="{A89F8303-F2DD-49B5-8F6B-BB8E7C9D772D}">
      <dsp:nvSpPr>
        <dsp:cNvPr id="0" name=""/>
        <dsp:cNvSpPr/>
      </dsp:nvSpPr>
      <dsp:spPr>
        <a:xfrm rot="5400000">
          <a:off x="2825091" y="2160961"/>
          <a:ext cx="877609" cy="999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06E13-0DD0-4FAF-A83C-2218C0204307}">
      <dsp:nvSpPr>
        <dsp:cNvPr id="0" name=""/>
        <dsp:cNvSpPr/>
      </dsp:nvSpPr>
      <dsp:spPr>
        <a:xfrm>
          <a:off x="2592578" y="1188114"/>
          <a:ext cx="1477377" cy="10341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/>
            <a:t>6</a:t>
          </a:r>
          <a:r>
            <a:rPr lang="zh-CN" altLang="en-US" sz="3900" kern="1200"/>
            <a:t>年</a:t>
          </a:r>
        </a:p>
      </dsp:txBody>
      <dsp:txXfrm>
        <a:off x="2643068" y="1238604"/>
        <a:ext cx="1376397" cy="933136"/>
      </dsp:txXfrm>
    </dsp:sp>
    <dsp:sp modelId="{9A74EE47-3EDD-4E19-80B6-74251DCCB9DA}">
      <dsp:nvSpPr>
        <dsp:cNvPr id="0" name=""/>
        <dsp:cNvSpPr/>
      </dsp:nvSpPr>
      <dsp:spPr>
        <a:xfrm>
          <a:off x="4041052" y="1338018"/>
          <a:ext cx="3260345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进行临床实验</a:t>
          </a:r>
        </a:p>
      </dsp:txBody>
      <dsp:txXfrm>
        <a:off x="4041052" y="1338018"/>
        <a:ext cx="3260345" cy="835818"/>
      </dsp:txXfrm>
    </dsp:sp>
    <dsp:sp modelId="{3D7F1F4C-3028-40C4-ABDE-DBDFFAB47D6E}">
      <dsp:nvSpPr>
        <dsp:cNvPr id="0" name=""/>
        <dsp:cNvSpPr/>
      </dsp:nvSpPr>
      <dsp:spPr>
        <a:xfrm rot="5400000">
          <a:off x="4430302" y="3322615"/>
          <a:ext cx="877609" cy="999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07390-20D3-4941-8162-D3CD485A57B7}">
      <dsp:nvSpPr>
        <dsp:cNvPr id="0" name=""/>
        <dsp:cNvSpPr/>
      </dsp:nvSpPr>
      <dsp:spPr>
        <a:xfrm>
          <a:off x="4197788" y="2349768"/>
          <a:ext cx="1477377" cy="10341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/>
            <a:t>9</a:t>
          </a:r>
          <a:r>
            <a:rPr lang="zh-CN" altLang="en-US" sz="3900" kern="1200"/>
            <a:t>年</a:t>
          </a:r>
          <a:endParaRPr lang="en-US" altLang="zh-CN" sz="3900" kern="1200"/>
        </a:p>
      </dsp:txBody>
      <dsp:txXfrm>
        <a:off x="4248278" y="2400258"/>
        <a:ext cx="1376397" cy="933136"/>
      </dsp:txXfrm>
    </dsp:sp>
    <dsp:sp modelId="{86CD9EBA-4D37-40DC-9BE5-DF25051B97A8}">
      <dsp:nvSpPr>
        <dsp:cNvPr id="0" name=""/>
        <dsp:cNvSpPr/>
      </dsp:nvSpPr>
      <dsp:spPr>
        <a:xfrm>
          <a:off x="5794329" y="2422760"/>
          <a:ext cx="2707814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/>
            <a:t>投入生产</a:t>
          </a:r>
        </a:p>
      </dsp:txBody>
      <dsp:txXfrm>
        <a:off x="5794329" y="2422760"/>
        <a:ext cx="2707814" cy="835818"/>
      </dsp:txXfrm>
    </dsp:sp>
    <dsp:sp modelId="{FDB08BCD-5327-439D-B5F3-768FC0805D0A}">
      <dsp:nvSpPr>
        <dsp:cNvPr id="0" name=""/>
        <dsp:cNvSpPr/>
      </dsp:nvSpPr>
      <dsp:spPr>
        <a:xfrm>
          <a:off x="5802999" y="3511422"/>
          <a:ext cx="1477377" cy="10341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/>
            <a:t>……</a:t>
          </a:r>
          <a:endParaRPr lang="zh-CN" altLang="en-US" sz="3900" kern="1200"/>
        </a:p>
      </dsp:txBody>
      <dsp:txXfrm>
        <a:off x="5853489" y="3561912"/>
        <a:ext cx="1376397" cy="933136"/>
      </dsp:txXfrm>
    </dsp:sp>
    <dsp:sp modelId="{23C955F0-0EAE-4113-97BF-770108D8E781}">
      <dsp:nvSpPr>
        <dsp:cNvPr id="0" name=""/>
        <dsp:cNvSpPr/>
      </dsp:nvSpPr>
      <dsp:spPr>
        <a:xfrm>
          <a:off x="7214375" y="3586687"/>
          <a:ext cx="2188151" cy="83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/>
            <a:t>不断改良药品</a:t>
          </a:r>
        </a:p>
      </dsp:txBody>
      <dsp:txXfrm>
        <a:off x="7214375" y="3586687"/>
        <a:ext cx="2188151" cy="8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5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5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druginfo/meds/a613014.html" TargetMode="External"/><Relationship Id="rId2" Type="http://schemas.openxmlformats.org/officeDocument/2006/relationships/hyperlink" Target="https://medlineplus.gov/druginfo/meds/a60124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lineplus.gov/druginfo/meds/a695033.html" TargetMode="External"/><Relationship Id="rId4" Type="http://schemas.openxmlformats.org/officeDocument/2006/relationships/hyperlink" Target="https://medlineplus.gov/druginfo/meds/a6120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肥胖危害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53" y="1915856"/>
            <a:ext cx="6427894" cy="4744397"/>
          </a:xfrm>
        </p:spPr>
      </p:pic>
    </p:spTree>
    <p:extLst>
      <p:ext uri="{BB962C8B-B14F-4D97-AF65-F5344CB8AC3E}">
        <p14:creationId xmlns:p14="http://schemas.microsoft.com/office/powerpoint/2010/main" val="53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其他减肥药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025993"/>
              </p:ext>
            </p:extLst>
          </p:nvPr>
        </p:nvGraphicFramePr>
        <p:xfrm>
          <a:off x="0" y="1261521"/>
          <a:ext cx="12191999" cy="5576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309">
                  <a:extLst>
                    <a:ext uri="{9D8B030D-6E8A-4147-A177-3AD203B41FA5}">
                      <a16:colId xmlns:a16="http://schemas.microsoft.com/office/drawing/2014/main" val="365735936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503569606"/>
                    </a:ext>
                  </a:extLst>
                </a:gridCol>
                <a:gridCol w="2836321">
                  <a:extLst>
                    <a:ext uri="{9D8B030D-6E8A-4147-A177-3AD203B41FA5}">
                      <a16:colId xmlns:a16="http://schemas.microsoft.com/office/drawing/2014/main" val="595406133"/>
                    </a:ext>
                  </a:extLst>
                </a:gridCol>
                <a:gridCol w="1493965">
                  <a:extLst>
                    <a:ext uri="{9D8B030D-6E8A-4147-A177-3AD203B41FA5}">
                      <a16:colId xmlns:a16="http://schemas.microsoft.com/office/drawing/2014/main" val="1729530285"/>
                    </a:ext>
                  </a:extLst>
                </a:gridCol>
                <a:gridCol w="5381749">
                  <a:extLst>
                    <a:ext uri="{9D8B030D-6E8A-4147-A177-3AD203B41FA5}">
                      <a16:colId xmlns:a16="http://schemas.microsoft.com/office/drawing/2014/main" val="1734773717"/>
                    </a:ext>
                  </a:extLst>
                </a:gridCol>
              </a:tblGrid>
              <a:tr h="4045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减肥药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批准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这个怎么运作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常见的副作用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警告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 anchor="ctr"/>
                </a:tc>
                <a:extLst>
                  <a:ext uri="{0D108BD9-81ED-4DB2-BD59-A6C34878D82A}">
                    <a16:rowId xmlns:a16="http://schemas.microsoft.com/office/drawing/2014/main" val="3148279500"/>
                  </a:ext>
                </a:extLst>
              </a:tr>
              <a:tr h="8831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u="none" kern="0" dirty="0" err="1">
                          <a:effectLst/>
                          <a:hlinkClick r:id="rId2"/>
                        </a:rPr>
                        <a:t>奥利司他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endParaRPr lang="en-US" sz="1800" u="none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 smtClean="0">
                          <a:effectLst/>
                        </a:rPr>
                        <a:t>（</a:t>
                      </a:r>
                      <a:r>
                        <a:rPr lang="en-US" sz="1800" u="none" kern="0" dirty="0">
                          <a:effectLst/>
                        </a:rPr>
                        <a:t>Xenical</a:t>
                      </a:r>
                      <a:r>
                        <a:rPr lang="zh-CN" sz="1800" u="none" kern="0" dirty="0">
                          <a:effectLst/>
                        </a:rPr>
                        <a:t>）</a:t>
                      </a:r>
                      <a:r>
                        <a:rPr lang="en-US" sz="1800" u="none" kern="0" dirty="0">
                          <a:effectLst/>
                        </a:rPr>
                        <a:t/>
                      </a:r>
                      <a:br>
                        <a:rPr lang="en-US" sz="1800" u="none" kern="0" dirty="0">
                          <a:effectLst/>
                        </a:rPr>
                      </a:b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u="none" kern="0">
                          <a:effectLst/>
                        </a:rPr>
                        <a:t>12</a:t>
                      </a:r>
                      <a:r>
                        <a:rPr lang="zh-CN" sz="1800" u="none" kern="0">
                          <a:effectLst/>
                        </a:rPr>
                        <a:t>岁及以上的成人和儿童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在你的肠道中起作用，减少你的身体从你吃的食物中吸收的脂肪量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800" u="none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腹泻、肚子疼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altLang="en-US" sz="1800" u="none" kern="100" dirty="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据报道，罕见的严重肝损伤病例。避免服用</a:t>
                      </a:r>
                      <a:r>
                        <a:rPr lang="en-US" sz="1800" u="none" kern="0" dirty="0" err="1">
                          <a:effectLst/>
                        </a:rPr>
                        <a:t>环孢菌素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r>
                        <a:rPr lang="zh-CN" sz="1800" u="none" kern="0" dirty="0">
                          <a:effectLst/>
                        </a:rPr>
                        <a:t>。每天服用多种维生素，以确保你摄取足够的某些维生素，你的身体可能不会从你吃的食物中吸收。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4225453289"/>
                  </a:ext>
                </a:extLst>
              </a:tr>
              <a:tr h="8728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u="none" kern="0" dirty="0" err="1">
                          <a:effectLst/>
                          <a:hlinkClick r:id="rId3"/>
                        </a:rPr>
                        <a:t>氯卡色林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endParaRPr lang="en-US" sz="1800" u="none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 smtClean="0">
                          <a:effectLst/>
                        </a:rPr>
                        <a:t>（</a:t>
                      </a:r>
                      <a:r>
                        <a:rPr lang="en-US" sz="1800" u="none" kern="0" dirty="0" err="1">
                          <a:effectLst/>
                        </a:rPr>
                        <a:t>Belviq</a:t>
                      </a:r>
                      <a:r>
                        <a:rPr lang="zh-CN" sz="1800" u="none" kern="0" dirty="0">
                          <a:effectLst/>
                        </a:rPr>
                        <a:t>）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成人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对大脑中的</a:t>
                      </a:r>
                      <a:r>
                        <a:rPr lang="en-US" sz="1800" u="none" kern="0" dirty="0">
                          <a:effectLst/>
                        </a:rPr>
                        <a:t>5-</a:t>
                      </a:r>
                      <a:r>
                        <a:rPr lang="zh-CN" sz="1800" u="none" kern="0" dirty="0">
                          <a:effectLst/>
                        </a:rPr>
                        <a:t>羟色胺受体起作用。吃少量</a:t>
                      </a:r>
                      <a:r>
                        <a:rPr lang="zh-CN" sz="1800" u="none" kern="0" dirty="0" smtClean="0">
                          <a:effectLst/>
                        </a:rPr>
                        <a:t>食物可以</a:t>
                      </a:r>
                      <a:r>
                        <a:rPr lang="zh-CN" sz="1800" u="none" kern="0" dirty="0">
                          <a:effectLst/>
                        </a:rPr>
                        <a:t>帮助你感到饱足。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800" u="none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便秘、咳嗽、感觉累了、头痛、</a:t>
                      </a:r>
                      <a:r>
                        <a:rPr lang="zh-CN" altLang="en-US" sz="1800" u="none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恶心</a:t>
                      </a:r>
                      <a:endParaRPr lang="zh-CN" altLang="en-US" sz="1800" u="none" kern="100" dirty="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如果您服用抗抑郁药或偏头痛药物，请告诉您的医生，因为其中一些可能会在一起服用时引起问题。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4071025250"/>
                  </a:ext>
                </a:extLst>
              </a:tr>
              <a:tr h="1488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u="none" kern="0" dirty="0" err="1">
                          <a:effectLst/>
                          <a:hlinkClick r:id="rId4"/>
                        </a:rPr>
                        <a:t>芬特明，托吡酯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endParaRPr lang="en-US" sz="1800" u="none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 smtClean="0">
                          <a:effectLst/>
                        </a:rPr>
                        <a:t>（</a:t>
                      </a:r>
                      <a:r>
                        <a:rPr lang="en-US" sz="1800" u="none" kern="0" dirty="0" err="1" smtClean="0">
                          <a:effectLst/>
                        </a:rPr>
                        <a:t>Qsymia</a:t>
                      </a:r>
                      <a:r>
                        <a:rPr lang="zh-CN" sz="1800" u="none" kern="0" dirty="0">
                          <a:effectLst/>
                        </a:rPr>
                        <a:t>）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成人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两种药物的混合物：苯丁胺，可减轻您的食欲，托吡酯，用于治疗癫痫发作或偏头痛。可能会让你减少饥饿感或早日感到饱。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800" u="none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便秘、味道变化，尤其是碳酸饮料、刺痛你的手脚、睡眠困难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如果您患有</a:t>
                      </a:r>
                      <a:r>
                        <a:rPr lang="en-US" sz="1800" u="none" kern="0" dirty="0">
                          <a:effectLst/>
                        </a:rPr>
                        <a:t>青光眼</a:t>
                      </a:r>
                      <a:r>
                        <a:rPr lang="zh-CN" sz="1800" u="none" kern="0" dirty="0">
                          <a:effectLst/>
                        </a:rPr>
                        <a:t>或</a:t>
                      </a:r>
                      <a:r>
                        <a:rPr lang="en-US" sz="1800" u="none" kern="0" dirty="0">
                          <a:effectLst/>
                        </a:rPr>
                        <a:t>甲状腺功能亢进，</a:t>
                      </a:r>
                      <a:r>
                        <a:rPr lang="zh-CN" sz="1800" u="none" kern="0" dirty="0">
                          <a:effectLst/>
                        </a:rPr>
                        <a:t>请勿使用。如果您有心脏病发作或中风，心律异常，肾脏疾病或情绪问题，请告诉您的医生。</a:t>
                      </a:r>
                      <a:r>
                        <a:rPr lang="en-US" sz="1800" u="none" kern="0" dirty="0">
                          <a:effectLst/>
                        </a:rPr>
                        <a:t/>
                      </a:r>
                      <a:br>
                        <a:rPr lang="en-US" sz="1800" u="none" kern="0" dirty="0">
                          <a:effectLst/>
                        </a:rPr>
                      </a:br>
                      <a:r>
                        <a:rPr lang="en-US" sz="1800" u="none" kern="0" dirty="0">
                          <a:effectLst/>
                        </a:rPr>
                        <a:t/>
                      </a:r>
                      <a:br>
                        <a:rPr lang="en-US" sz="1800" u="none" kern="0" dirty="0">
                          <a:effectLst/>
                        </a:rPr>
                      </a:br>
                      <a:r>
                        <a:rPr lang="zh-CN" sz="1800" u="none" kern="0" dirty="0">
                          <a:effectLst/>
                        </a:rPr>
                        <a:t>可能导致出生缺陷。如果您怀孕或计划怀孕，请不要</a:t>
                      </a:r>
                      <a:r>
                        <a:rPr lang="zh-CN" sz="1800" u="none" kern="0" dirty="0" smtClean="0">
                          <a:effectLst/>
                        </a:rPr>
                        <a:t>服用。</a:t>
                      </a:r>
                      <a:r>
                        <a:rPr lang="zh-CN" sz="1800" u="none" kern="0" dirty="0">
                          <a:effectLst/>
                        </a:rPr>
                        <a:t>如果您是母乳喂养，请不要服用。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1702490420"/>
                  </a:ext>
                </a:extLst>
              </a:tr>
              <a:tr h="1488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u="none" kern="0" dirty="0" err="1">
                          <a:effectLst/>
                          <a:hlinkClick r:id="rId5"/>
                        </a:rPr>
                        <a:t>纳曲酮，安非他酮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endParaRPr lang="en-US" sz="1800" u="none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 smtClean="0">
                          <a:effectLst/>
                        </a:rPr>
                        <a:t>（</a:t>
                      </a:r>
                      <a:r>
                        <a:rPr lang="en-US" sz="1800" u="none" kern="0" dirty="0" err="1" smtClean="0">
                          <a:effectLst/>
                        </a:rPr>
                        <a:t>Contrave</a:t>
                      </a:r>
                      <a:r>
                        <a:rPr lang="zh-CN" sz="1800" u="none" kern="0" dirty="0">
                          <a:effectLst/>
                        </a:rPr>
                        <a:t>）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成人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>
                          <a:effectLst/>
                        </a:rPr>
                        <a:t>混合两种药物：纳曲酮，用于治疗酒精和药物依赖，和安非他酮，用于治疗抑郁症或帮助人们戒烟。可能会让你感觉不那么饥饿或早睡。</a:t>
                      </a:r>
                      <a:endParaRPr lang="zh-CN" sz="1800" u="none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en-US" sz="1800" u="none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便秘、腹泻、头晕、口干、头痛、血压升高、心率加快、失眠、呕吐</a:t>
                      </a:r>
                    </a:p>
                    <a:p>
                      <a:pPr marL="0" lvl="0" indent="0" algn="l">
                        <a:spcAft>
                          <a:spcPts val="36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u="none" kern="0" dirty="0">
                          <a:effectLst/>
                        </a:rPr>
                        <a:t>如果您有不受控制的高血压，癫痫发作或</a:t>
                      </a:r>
                      <a:r>
                        <a:rPr lang="en-US" sz="1800" u="none" kern="0" dirty="0">
                          <a:effectLst/>
                        </a:rPr>
                        <a:t>厌食</a:t>
                      </a:r>
                      <a:r>
                        <a:rPr lang="zh-CN" sz="1800" u="none" kern="0" dirty="0">
                          <a:effectLst/>
                        </a:rPr>
                        <a:t>史，请不要使用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r>
                        <a:rPr lang="zh-CN" sz="1800" u="none" kern="0" dirty="0">
                          <a:effectLst/>
                        </a:rPr>
                        <a:t>或</a:t>
                      </a:r>
                      <a:r>
                        <a:rPr lang="en-US" sz="1800" u="none" kern="0" dirty="0">
                          <a:effectLst/>
                        </a:rPr>
                        <a:t>神经性贪食症 </a:t>
                      </a:r>
                      <a:r>
                        <a:rPr lang="zh-CN" sz="1800" u="none" kern="0" dirty="0">
                          <a:effectLst/>
                        </a:rPr>
                        <a:t>。如果您依赖</a:t>
                      </a:r>
                      <a:r>
                        <a:rPr lang="en-US" sz="1800" u="none" kern="0" dirty="0" err="1">
                          <a:effectLst/>
                        </a:rPr>
                        <a:t>阿片类药物止痛药</a:t>
                      </a:r>
                      <a:r>
                        <a:rPr lang="en-US" sz="1800" u="none" kern="0" dirty="0">
                          <a:effectLst/>
                        </a:rPr>
                        <a:t>，</a:t>
                      </a:r>
                      <a:r>
                        <a:rPr lang="zh-CN" sz="1800" u="none" kern="0" dirty="0">
                          <a:effectLst/>
                        </a:rPr>
                        <a:t>请勿使用</a:t>
                      </a:r>
                      <a:r>
                        <a:rPr lang="en-US" sz="1800" u="none" kern="0" dirty="0">
                          <a:effectLst/>
                        </a:rPr>
                        <a:t> </a:t>
                      </a:r>
                      <a:r>
                        <a:rPr lang="zh-CN" sz="1800" u="none" kern="0" dirty="0">
                          <a:effectLst/>
                        </a:rPr>
                        <a:t>或退出毒品或酒精。如果你服用安非他</a:t>
                      </a:r>
                      <a:r>
                        <a:rPr lang="zh-CN" sz="1800" u="none" kern="0" dirty="0" smtClean="0">
                          <a:effectLst/>
                        </a:rPr>
                        <a:t>酮</a:t>
                      </a:r>
                      <a:r>
                        <a:rPr lang="zh-CN" altLang="en-US" sz="1800" u="none" kern="0" dirty="0" smtClean="0">
                          <a:effectLst/>
                        </a:rPr>
                        <a:t>，</a:t>
                      </a:r>
                      <a:r>
                        <a:rPr lang="zh-CN" sz="1800" u="none" kern="0" dirty="0" smtClean="0">
                          <a:effectLst/>
                        </a:rPr>
                        <a:t>请</a:t>
                      </a:r>
                      <a:r>
                        <a:rPr lang="zh-CN" sz="1800" u="none" kern="0" dirty="0">
                          <a:effectLst/>
                        </a:rPr>
                        <a:t>不要使用。</a:t>
                      </a:r>
                      <a:r>
                        <a:rPr lang="en-US" sz="1800" u="none" kern="0" dirty="0">
                          <a:effectLst/>
                        </a:rPr>
                        <a:t/>
                      </a:r>
                      <a:br>
                        <a:rPr lang="en-US" sz="1800" u="none" kern="0" dirty="0">
                          <a:effectLst/>
                        </a:rPr>
                      </a:br>
                      <a:r>
                        <a:rPr lang="en-US" sz="1800" u="none" kern="0" dirty="0">
                          <a:effectLst/>
                        </a:rPr>
                        <a:t/>
                      </a:r>
                      <a:br>
                        <a:rPr lang="en-US" sz="1800" u="none" kern="0" dirty="0">
                          <a:effectLst/>
                        </a:rPr>
                      </a:br>
                      <a:r>
                        <a:rPr lang="zh-CN" sz="1800" u="none" kern="0" dirty="0">
                          <a:effectLst/>
                        </a:rPr>
                        <a:t>可能会增加自杀的想法或行动。</a:t>
                      </a:r>
                      <a:endParaRPr lang="zh-CN" sz="1800" u="none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" marR="5651" marT="5651" marB="5651"/>
                </a:tc>
                <a:extLst>
                  <a:ext uri="{0D108BD9-81ED-4DB2-BD59-A6C34878D82A}">
                    <a16:rowId xmlns:a16="http://schemas.microsoft.com/office/drawing/2014/main" val="403862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裂解脂肪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&gt; spliffereneåå­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69" y="1825625"/>
            <a:ext cx="4832061" cy="35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肥胖人群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91" y="1981200"/>
            <a:ext cx="5284163" cy="2796490"/>
          </a:xfrm>
        </p:spPr>
      </p:pic>
    </p:spTree>
    <p:extLst>
      <p:ext uri="{BB962C8B-B14F-4D97-AF65-F5344CB8AC3E}">
        <p14:creationId xmlns:p14="http://schemas.microsoft.com/office/powerpoint/2010/main" val="28088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纳米机器人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71" y="1690688"/>
            <a:ext cx="6656833" cy="3740294"/>
          </a:xfrm>
        </p:spPr>
      </p:pic>
    </p:spTree>
    <p:extLst>
      <p:ext uri="{BB962C8B-B14F-4D97-AF65-F5344CB8AC3E}">
        <p14:creationId xmlns:p14="http://schemas.microsoft.com/office/powerpoint/2010/main" val="23489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减肥药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48" y="2259085"/>
            <a:ext cx="6508244" cy="3656806"/>
          </a:xfrm>
        </p:spPr>
      </p:pic>
    </p:spTree>
    <p:extLst>
      <p:ext uri="{BB962C8B-B14F-4D97-AF65-F5344CB8AC3E}">
        <p14:creationId xmlns:p14="http://schemas.microsoft.com/office/powerpoint/2010/main" val="1650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首页或尾页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45" y="1690688"/>
            <a:ext cx="4461164" cy="4481080"/>
          </a:xfrm>
        </p:spPr>
      </p:pic>
    </p:spTree>
    <p:extLst>
      <p:ext uri="{BB962C8B-B14F-4D97-AF65-F5344CB8AC3E}">
        <p14:creationId xmlns:p14="http://schemas.microsoft.com/office/powerpoint/2010/main" val="16331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首页或尾页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83" y="2393966"/>
            <a:ext cx="4953432" cy="3296284"/>
          </a:xfrm>
        </p:spPr>
      </p:pic>
    </p:spTree>
    <p:extLst>
      <p:ext uri="{BB962C8B-B14F-4D97-AF65-F5344CB8AC3E}">
        <p14:creationId xmlns:p14="http://schemas.microsoft.com/office/powerpoint/2010/main" val="2038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谁来买单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0" y="1788598"/>
            <a:ext cx="4634778" cy="3084234"/>
          </a:xfrm>
        </p:spPr>
      </p:pic>
    </p:spTree>
    <p:extLst>
      <p:ext uri="{BB962C8B-B14F-4D97-AF65-F5344CB8AC3E}">
        <p14:creationId xmlns:p14="http://schemas.microsoft.com/office/powerpoint/2010/main" val="2163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未来前景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10847700"/>
              </p:ext>
            </p:extLst>
          </p:nvPr>
        </p:nvGraphicFramePr>
        <p:xfrm>
          <a:off x="1454727" y="1468582"/>
          <a:ext cx="9899073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5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328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Symbol</vt:lpstr>
      <vt:lpstr>Times New Roman</vt:lpstr>
      <vt:lpstr>Office 主题​​</vt:lpstr>
      <vt:lpstr>肥胖危害</vt:lpstr>
      <vt:lpstr>裂解脂肪</vt:lpstr>
      <vt:lpstr>肥胖人群</vt:lpstr>
      <vt:lpstr>纳米机器人</vt:lpstr>
      <vt:lpstr>减肥药</vt:lpstr>
      <vt:lpstr>首页或尾页</vt:lpstr>
      <vt:lpstr>首页或尾页</vt:lpstr>
      <vt:lpstr>谁来买单</vt:lpstr>
      <vt:lpstr>未来前景</vt:lpstr>
      <vt:lpstr>其他减肥药</vt:lpstr>
    </vt:vector>
  </TitlesOfParts>
  <Company>SCZ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肥胖危害</dc:title>
  <dc:creator>lenovo</dc:creator>
  <cp:lastModifiedBy>lenovo</cp:lastModifiedBy>
  <cp:revision>6</cp:revision>
  <dcterms:created xsi:type="dcterms:W3CDTF">2019-02-12T07:16:07Z</dcterms:created>
  <dcterms:modified xsi:type="dcterms:W3CDTF">2019-02-12T07:53:37Z</dcterms:modified>
</cp:coreProperties>
</file>