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6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6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3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5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14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7E18-1FDA-40EF-8C83-B98F3228134C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D2E3-133A-422B-A9F5-F7C922A5C9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5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肥胖危害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53" y="1915856"/>
            <a:ext cx="6427894" cy="4744397"/>
          </a:xfrm>
        </p:spPr>
      </p:pic>
    </p:spTree>
    <p:extLst>
      <p:ext uri="{BB962C8B-B14F-4D97-AF65-F5344CB8AC3E}">
        <p14:creationId xmlns:p14="http://schemas.microsoft.com/office/powerpoint/2010/main" val="53217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裂解脂肪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&gt; spliffereneåå­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969" y="1825625"/>
            <a:ext cx="4832061" cy="35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肥胖危害</vt:lpstr>
      <vt:lpstr>裂解脂肪</vt:lpstr>
    </vt:vector>
  </TitlesOfParts>
  <Company>SCZ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肥胖危害</dc:title>
  <dc:creator>lenovo</dc:creator>
  <cp:lastModifiedBy>lenovo</cp:lastModifiedBy>
  <cp:revision>1</cp:revision>
  <dcterms:created xsi:type="dcterms:W3CDTF">2019-02-12T07:16:07Z</dcterms:created>
  <dcterms:modified xsi:type="dcterms:W3CDTF">2019-02-12T07:17:55Z</dcterms:modified>
</cp:coreProperties>
</file>