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</p:sldMasterIdLst>
  <p:notesMasterIdLst>
    <p:notesMasterId r:id="rId5"/>
  </p:notesMasterIdLst>
  <p:sldIdLst>
    <p:sldId id="256" r:id="rId4"/>
    <p:sldId id="257" r:id="rId6"/>
    <p:sldId id="258" r:id="rId7"/>
    <p:sldId id="284" r:id="rId8"/>
    <p:sldId id="260" r:id="rId9"/>
    <p:sldId id="262" r:id="rId10"/>
    <p:sldId id="263" r:id="rId11"/>
    <p:sldId id="285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59" r:id="rId21"/>
    <p:sldId id="272" r:id="rId22"/>
    <p:sldId id="273" r:id="rId23"/>
    <p:sldId id="274" r:id="rId24"/>
    <p:sldId id="275" r:id="rId25"/>
    <p:sldId id="276" r:id="rId26"/>
    <p:sldId id="277" r:id="rId27"/>
    <p:sldId id="261" r:id="rId28"/>
    <p:sldId id="278" r:id="rId29"/>
    <p:sldId id="279" r:id="rId30"/>
    <p:sldId id="280" r:id="rId31"/>
    <p:sldId id="281" r:id="rId32"/>
    <p:sldId id="282" r:id="rId33"/>
    <p:sldId id="283" r:id="rId34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3"/>
    <p:restoredTop sz="93673"/>
  </p:normalViewPr>
  <p:slideViewPr>
    <p:cSldViewPr snapToGrid="0" snapToObjects="1">
      <p:cViewPr varScale="1">
        <p:scale>
          <a:sx n="68" d="100"/>
          <a:sy n="68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2"/>
        <c:overlap val="-8"/>
        <c:axId val="-2107837824"/>
        <c:axId val="-2113503328"/>
      </c:barChart>
      <c:catAx>
        <c:axId val="-210783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113503328"/>
        <c:crosses val="autoZero"/>
        <c:auto val="1"/>
        <c:lblAlgn val="ctr"/>
        <c:lblOffset val="100"/>
        <c:noMultiLvlLbl val="0"/>
      </c:catAx>
      <c:valAx>
        <c:axId val="-2113503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10783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3393A-299D-4790-B84E-68FE801F6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7" Type="http://schemas.microsoft.com/office/2007/relationships/hdphoto" Target="../media/image8.wdp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1.png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72455" y="254890"/>
            <a:ext cx="121379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b="1" dirty="0">
                <a:solidFill>
                  <a:srgbClr val="E1325F"/>
                </a:solidFill>
              </a:rPr>
              <a:t>’</a:t>
            </a:r>
            <a:endParaRPr lang="zh-CN" altLang="en-US" sz="28700" b="1" dirty="0">
              <a:solidFill>
                <a:srgbClr val="E1325F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119021" y="2060030"/>
            <a:ext cx="7711080" cy="231085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剪去对角的矩形 4"/>
          <p:cNvSpPr/>
          <p:nvPr userDrawn="1"/>
        </p:nvSpPr>
        <p:spPr>
          <a:xfrm>
            <a:off x="1119021" y="4750169"/>
            <a:ext cx="7711080" cy="392220"/>
          </a:xfrm>
          <a:prstGeom prst="snip2DiagRect">
            <a:avLst>
              <a:gd name="adj1" fmla="val 0"/>
              <a:gd name="adj2" fmla="val 27106"/>
            </a:avLst>
          </a:prstGeom>
          <a:solidFill>
            <a:srgbClr val="E13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602635" y="4749460"/>
            <a:ext cx="4607096" cy="39292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19021" y="5297645"/>
            <a:ext cx="7711080" cy="39292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17022" y="1044916"/>
            <a:ext cx="11597765" cy="97831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317021" y="2320119"/>
            <a:ext cx="3440322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/>
          </p:nvPr>
        </p:nvSpPr>
        <p:spPr>
          <a:xfrm>
            <a:off x="4395743" y="2320119"/>
            <a:ext cx="3440322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8474465" y="2320119"/>
            <a:ext cx="3440322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17022" y="1044916"/>
            <a:ext cx="11597765" cy="97831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317022" y="2320119"/>
            <a:ext cx="273985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/>
          </p:nvPr>
        </p:nvSpPr>
        <p:spPr>
          <a:xfrm>
            <a:off x="3269658" y="2320119"/>
            <a:ext cx="273985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6222294" y="2320119"/>
            <a:ext cx="273985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/>
          </p:nvPr>
        </p:nvSpPr>
        <p:spPr>
          <a:xfrm>
            <a:off x="9174929" y="2320119"/>
            <a:ext cx="273985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17022" y="1044916"/>
            <a:ext cx="11597765" cy="97831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317022" y="2320119"/>
            <a:ext cx="2262405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/>
          </p:nvPr>
        </p:nvSpPr>
        <p:spPr>
          <a:xfrm>
            <a:off x="2650862" y="2320119"/>
            <a:ext cx="2262405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4984702" y="2320119"/>
            <a:ext cx="2262405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/>
          </p:nvPr>
        </p:nvSpPr>
        <p:spPr>
          <a:xfrm>
            <a:off x="7318542" y="2320119"/>
            <a:ext cx="2262405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5"/>
          </p:nvPr>
        </p:nvSpPr>
        <p:spPr>
          <a:xfrm>
            <a:off x="9652382" y="2320119"/>
            <a:ext cx="2262405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17022" y="1044916"/>
            <a:ext cx="11597765" cy="97831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317023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2260522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4204021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6147520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5"/>
          </p:nvPr>
        </p:nvSpPr>
        <p:spPr>
          <a:xfrm>
            <a:off x="8091019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6"/>
          </p:nvPr>
        </p:nvSpPr>
        <p:spPr>
          <a:xfrm>
            <a:off x="10034519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366448" y="2975212"/>
            <a:ext cx="5459105" cy="15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366448" y="2169995"/>
            <a:ext cx="5459104" cy="80521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366448" y="3220872"/>
            <a:ext cx="5459104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673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4"/>
          <p:cNvSpPr/>
          <p:nvPr userDrawn="1"/>
        </p:nvSpPr>
        <p:spPr>
          <a:xfrm rot="5400000">
            <a:off x="303777" y="137255"/>
            <a:ext cx="452199" cy="38982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33972" y="1"/>
            <a:ext cx="10957694" cy="67376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1" Type="http://schemas.openxmlformats.org/officeDocument/2006/relationships/notesSlide" Target="../notesSlides/notesSlide21.x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18870" y="2059940"/>
            <a:ext cx="10142220" cy="231076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we can  solve ?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PRESENTED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xxxxxxxxx x group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12345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环形箭头 19"/>
          <p:cNvSpPr/>
          <p:nvPr/>
        </p:nvSpPr>
        <p:spPr>
          <a:xfrm>
            <a:off x="5659840" y="3189896"/>
            <a:ext cx="3264577" cy="3264577"/>
          </a:xfrm>
          <a:prstGeom prst="circularArrow">
            <a:avLst>
              <a:gd name="adj1" fmla="val 4688"/>
              <a:gd name="adj2" fmla="val 299029"/>
              <a:gd name="adj3" fmla="val 2539295"/>
              <a:gd name="adj4" fmla="val 15812321"/>
              <a:gd name="adj5" fmla="val 5469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形状 20"/>
          <p:cNvSpPr/>
          <p:nvPr/>
        </p:nvSpPr>
        <p:spPr>
          <a:xfrm>
            <a:off x="4031857" y="2563702"/>
            <a:ext cx="2371920" cy="2371919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环形箭头 21"/>
          <p:cNvSpPr/>
          <p:nvPr/>
        </p:nvSpPr>
        <p:spPr>
          <a:xfrm>
            <a:off x="4978887" y="1296364"/>
            <a:ext cx="2557406" cy="2557406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第二部分 </a:t>
            </a:r>
            <a:r>
              <a:rPr kumimoji="1" lang="zh-CN" altLang="en-US" b="1" dirty="0"/>
              <a:t>进展成果</a:t>
            </a:r>
            <a:endParaRPr kumimoji="1" lang="zh-CN" altLang="en-US" b="1" dirty="0"/>
          </a:p>
        </p:txBody>
      </p:sp>
      <p:sp>
        <p:nvSpPr>
          <p:cNvPr id="14" name="任意多边形 8"/>
          <p:cNvSpPr/>
          <p:nvPr/>
        </p:nvSpPr>
        <p:spPr>
          <a:xfrm>
            <a:off x="5844251" y="3581446"/>
            <a:ext cx="2550451" cy="2550450"/>
          </a:xfrm>
          <a:custGeom>
            <a:avLst/>
            <a:gdLst>
              <a:gd name="connsiteX0" fmla="*/ 2115406 w 2980266"/>
              <a:gd name="connsiteY0" fmla="*/ 475169 h 2980266"/>
              <a:gd name="connsiteX1" fmla="*/ 2347223 w 2980266"/>
              <a:gd name="connsiteY1" fmla="*/ 280641 h 2980266"/>
              <a:gd name="connsiteX2" fmla="*/ 2532418 w 2980266"/>
              <a:gd name="connsiteY2" fmla="*/ 436038 h 2980266"/>
              <a:gd name="connsiteX3" fmla="*/ 2381100 w 2980266"/>
              <a:gd name="connsiteY3" fmla="*/ 698113 h 2980266"/>
              <a:gd name="connsiteX4" fmla="*/ 2621526 w 2980266"/>
              <a:gd name="connsiteY4" fmla="*/ 1114543 h 2980266"/>
              <a:gd name="connsiteX5" fmla="*/ 2924149 w 2980266"/>
              <a:gd name="connsiteY5" fmla="*/ 1114535 h 2980266"/>
              <a:gd name="connsiteX6" fmla="*/ 2966129 w 2980266"/>
              <a:gd name="connsiteY6" fmla="*/ 1352617 h 2980266"/>
              <a:gd name="connsiteX7" fmla="*/ 2681754 w 2980266"/>
              <a:gd name="connsiteY7" fmla="*/ 1456113 h 2980266"/>
              <a:gd name="connsiteX8" fmla="*/ 2598255 w 2980266"/>
              <a:gd name="connsiteY8" fmla="*/ 1929659 h 2980266"/>
              <a:gd name="connsiteX9" fmla="*/ 2830082 w 2980266"/>
              <a:gd name="connsiteY9" fmla="*/ 2124176 h 2980266"/>
              <a:gd name="connsiteX10" fmla="*/ 2709205 w 2980266"/>
              <a:gd name="connsiteY10" fmla="*/ 2333542 h 2980266"/>
              <a:gd name="connsiteX11" fmla="*/ 2424835 w 2980266"/>
              <a:gd name="connsiteY11" fmla="*/ 2230031 h 2980266"/>
              <a:gd name="connsiteX12" fmla="*/ 2056481 w 2980266"/>
              <a:gd name="connsiteY12" fmla="*/ 2539116 h 2980266"/>
              <a:gd name="connsiteX13" fmla="*/ 2109039 w 2980266"/>
              <a:gd name="connsiteY13" fmla="*/ 2837141 h 2980266"/>
              <a:gd name="connsiteX14" fmla="*/ 1881863 w 2980266"/>
              <a:gd name="connsiteY14" fmla="*/ 2919826 h 2980266"/>
              <a:gd name="connsiteX15" fmla="*/ 1730559 w 2980266"/>
              <a:gd name="connsiteY15" fmla="*/ 2657743 h 2980266"/>
              <a:gd name="connsiteX16" fmla="*/ 1249707 w 2980266"/>
              <a:gd name="connsiteY16" fmla="*/ 2657743 h 2980266"/>
              <a:gd name="connsiteX17" fmla="*/ 1098403 w 2980266"/>
              <a:gd name="connsiteY17" fmla="*/ 2919826 h 2980266"/>
              <a:gd name="connsiteX18" fmla="*/ 871227 w 2980266"/>
              <a:gd name="connsiteY18" fmla="*/ 2837141 h 2980266"/>
              <a:gd name="connsiteX19" fmla="*/ 923785 w 2980266"/>
              <a:gd name="connsiteY19" fmla="*/ 2539117 h 2980266"/>
              <a:gd name="connsiteX20" fmla="*/ 555431 w 2980266"/>
              <a:gd name="connsiteY20" fmla="*/ 2230032 h 2980266"/>
              <a:gd name="connsiteX21" fmla="*/ 271061 w 2980266"/>
              <a:gd name="connsiteY21" fmla="*/ 2333542 h 2980266"/>
              <a:gd name="connsiteX22" fmla="*/ 150184 w 2980266"/>
              <a:gd name="connsiteY22" fmla="*/ 2124176 h 2980266"/>
              <a:gd name="connsiteX23" fmla="*/ 382011 w 2980266"/>
              <a:gd name="connsiteY23" fmla="*/ 1929660 h 2980266"/>
              <a:gd name="connsiteX24" fmla="*/ 298512 w 2980266"/>
              <a:gd name="connsiteY24" fmla="*/ 1456114 h 2980266"/>
              <a:gd name="connsiteX25" fmla="*/ 14137 w 2980266"/>
              <a:gd name="connsiteY25" fmla="*/ 1352617 h 2980266"/>
              <a:gd name="connsiteX26" fmla="*/ 56117 w 2980266"/>
              <a:gd name="connsiteY26" fmla="*/ 1114535 h 2980266"/>
              <a:gd name="connsiteX27" fmla="*/ 358740 w 2980266"/>
              <a:gd name="connsiteY27" fmla="*/ 1114543 h 2980266"/>
              <a:gd name="connsiteX28" fmla="*/ 599166 w 2980266"/>
              <a:gd name="connsiteY28" fmla="*/ 698113 h 2980266"/>
              <a:gd name="connsiteX29" fmla="*/ 447848 w 2980266"/>
              <a:gd name="connsiteY29" fmla="*/ 436038 h 2980266"/>
              <a:gd name="connsiteX30" fmla="*/ 633043 w 2980266"/>
              <a:gd name="connsiteY30" fmla="*/ 280641 h 2980266"/>
              <a:gd name="connsiteX31" fmla="*/ 864860 w 2980266"/>
              <a:gd name="connsiteY31" fmla="*/ 475169 h 2980266"/>
              <a:gd name="connsiteX32" fmla="*/ 1316713 w 2980266"/>
              <a:gd name="connsiteY32" fmla="*/ 310708 h 2980266"/>
              <a:gd name="connsiteX33" fmla="*/ 1369255 w 2980266"/>
              <a:gd name="connsiteY33" fmla="*/ 12681 h 2980266"/>
              <a:gd name="connsiteX34" fmla="*/ 1611011 w 2980266"/>
              <a:gd name="connsiteY34" fmla="*/ 12681 h 2980266"/>
              <a:gd name="connsiteX35" fmla="*/ 1663553 w 2980266"/>
              <a:gd name="connsiteY35" fmla="*/ 310708 h 2980266"/>
              <a:gd name="connsiteX36" fmla="*/ 2115406 w 2980266"/>
              <a:gd name="connsiteY36" fmla="*/ 475169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80266" h="2980266">
                <a:moveTo>
                  <a:pt x="2115406" y="475169"/>
                </a:moveTo>
                <a:lnTo>
                  <a:pt x="2347223" y="280641"/>
                </a:lnTo>
                <a:lnTo>
                  <a:pt x="2532418" y="436038"/>
                </a:lnTo>
                <a:lnTo>
                  <a:pt x="2381100" y="698113"/>
                </a:lnTo>
                <a:cubicBezTo>
                  <a:pt x="2488696" y="819151"/>
                  <a:pt x="2570502" y="960843"/>
                  <a:pt x="2621526" y="1114543"/>
                </a:cubicBezTo>
                <a:lnTo>
                  <a:pt x="2924149" y="1114535"/>
                </a:lnTo>
                <a:lnTo>
                  <a:pt x="2966129" y="1352617"/>
                </a:lnTo>
                <a:lnTo>
                  <a:pt x="2681754" y="1456113"/>
                </a:lnTo>
                <a:cubicBezTo>
                  <a:pt x="2686376" y="1617995"/>
                  <a:pt x="2657965" y="1779121"/>
                  <a:pt x="2598255" y="1929659"/>
                </a:cubicBezTo>
                <a:lnTo>
                  <a:pt x="2830082" y="2124176"/>
                </a:lnTo>
                <a:lnTo>
                  <a:pt x="2709205" y="2333542"/>
                </a:lnTo>
                <a:lnTo>
                  <a:pt x="2424835" y="2230031"/>
                </a:lnTo>
                <a:cubicBezTo>
                  <a:pt x="2324320" y="2357010"/>
                  <a:pt x="2198986" y="2462178"/>
                  <a:pt x="2056481" y="2539116"/>
                </a:cubicBezTo>
                <a:lnTo>
                  <a:pt x="2109039" y="2837141"/>
                </a:lnTo>
                <a:lnTo>
                  <a:pt x="1881863" y="2919826"/>
                </a:lnTo>
                <a:lnTo>
                  <a:pt x="1730559" y="2657743"/>
                </a:lnTo>
                <a:cubicBezTo>
                  <a:pt x="1571939" y="2690405"/>
                  <a:pt x="1408327" y="2690405"/>
                  <a:pt x="1249707" y="2657743"/>
                </a:cubicBezTo>
                <a:lnTo>
                  <a:pt x="1098403" y="2919826"/>
                </a:lnTo>
                <a:lnTo>
                  <a:pt x="871227" y="2837141"/>
                </a:lnTo>
                <a:lnTo>
                  <a:pt x="923785" y="2539117"/>
                </a:lnTo>
                <a:cubicBezTo>
                  <a:pt x="781280" y="2462179"/>
                  <a:pt x="655947" y="2357011"/>
                  <a:pt x="555431" y="2230032"/>
                </a:cubicBezTo>
                <a:lnTo>
                  <a:pt x="271061" y="2333542"/>
                </a:lnTo>
                <a:lnTo>
                  <a:pt x="150184" y="2124176"/>
                </a:lnTo>
                <a:lnTo>
                  <a:pt x="382011" y="1929660"/>
                </a:lnTo>
                <a:cubicBezTo>
                  <a:pt x="322301" y="1779122"/>
                  <a:pt x="293890" y="1617995"/>
                  <a:pt x="298512" y="1456114"/>
                </a:cubicBezTo>
                <a:lnTo>
                  <a:pt x="14137" y="1352617"/>
                </a:lnTo>
                <a:lnTo>
                  <a:pt x="56117" y="1114535"/>
                </a:lnTo>
                <a:lnTo>
                  <a:pt x="358740" y="1114543"/>
                </a:lnTo>
                <a:cubicBezTo>
                  <a:pt x="409764" y="960843"/>
                  <a:pt x="491570" y="819151"/>
                  <a:pt x="599166" y="698113"/>
                </a:cubicBezTo>
                <a:lnTo>
                  <a:pt x="447848" y="436038"/>
                </a:lnTo>
                <a:lnTo>
                  <a:pt x="633043" y="280641"/>
                </a:lnTo>
                <a:lnTo>
                  <a:pt x="864860" y="475169"/>
                </a:lnTo>
                <a:cubicBezTo>
                  <a:pt x="1002743" y="390226"/>
                  <a:pt x="1156488" y="334267"/>
                  <a:pt x="1316713" y="310708"/>
                </a:cubicBezTo>
                <a:lnTo>
                  <a:pt x="1369255" y="12681"/>
                </a:lnTo>
                <a:lnTo>
                  <a:pt x="1611011" y="12681"/>
                </a:lnTo>
                <a:lnTo>
                  <a:pt x="1663553" y="310708"/>
                </a:lnTo>
                <a:cubicBezTo>
                  <a:pt x="1823778" y="334267"/>
                  <a:pt x="1977523" y="390226"/>
                  <a:pt x="2115406" y="475169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9016" tIns="767963" rIns="669016" bIns="820085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500" kern="1200"/>
          </a:p>
        </p:txBody>
      </p:sp>
      <p:sp>
        <p:nvSpPr>
          <p:cNvPr id="18" name="任意多边形 9"/>
          <p:cNvSpPr/>
          <p:nvPr/>
        </p:nvSpPr>
        <p:spPr>
          <a:xfrm>
            <a:off x="4360352" y="2978612"/>
            <a:ext cx="1854873" cy="1854873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7576" tIns="590874" rIns="587576" bIns="590874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 dirty="0"/>
          </a:p>
        </p:txBody>
      </p:sp>
      <p:sp>
        <p:nvSpPr>
          <p:cNvPr id="19" name="任意多边形 10"/>
          <p:cNvSpPr/>
          <p:nvPr/>
        </p:nvSpPr>
        <p:spPr>
          <a:xfrm>
            <a:off x="5195045" y="1494712"/>
            <a:ext cx="2225849" cy="2225849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0147" tIns="750147" rIns="750148" bIns="750148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 dirty="0"/>
          </a:p>
        </p:txBody>
      </p:sp>
      <p:sp>
        <p:nvSpPr>
          <p:cNvPr id="23" name="矩形 22"/>
          <p:cNvSpPr/>
          <p:nvPr/>
        </p:nvSpPr>
        <p:spPr>
          <a:xfrm>
            <a:off x="1078172" y="4679770"/>
            <a:ext cx="3093627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727533" y="2169150"/>
            <a:ext cx="308216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51879" y="1764923"/>
            <a:ext cx="275643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32613" y="1057626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8965"/>
            <a:r>
              <a:rPr lang="zh-CN" altLang="en-US" sz="28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752451" y="1465142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28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74350" y="404045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8965"/>
            <a:r>
              <a:rPr lang="zh-CN" altLang="en-US" sz="28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第三部分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存在问题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第三部分 </a:t>
            </a:r>
            <a:r>
              <a:rPr kumimoji="1" lang="zh-CN" altLang="en-US" b="1" dirty="0"/>
              <a:t>存在问题</a:t>
            </a:r>
            <a:endParaRPr kumimoji="1"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1303083" y="1064827"/>
            <a:ext cx="557657" cy="51575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581911" y="1322703"/>
            <a:ext cx="557657" cy="51575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139568" y="128819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28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39568" y="1877365"/>
            <a:ext cx="849203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03083" y="2714268"/>
            <a:ext cx="557657" cy="51575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81911" y="2972144"/>
            <a:ext cx="557657" cy="51575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139568" y="2937632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28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39568" y="3526806"/>
            <a:ext cx="849203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303083" y="4444918"/>
            <a:ext cx="557657" cy="51575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581911" y="4702794"/>
            <a:ext cx="557657" cy="51575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139568" y="4668282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28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139568" y="5257456"/>
            <a:ext cx="849203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第三部分 </a:t>
            </a:r>
            <a:r>
              <a:rPr kumimoji="1" lang="zh-CN" altLang="en-US" b="1" dirty="0"/>
              <a:t>存在问题</a:t>
            </a:r>
            <a:endParaRPr kumimoji="1"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334963" y="1135724"/>
            <a:ext cx="3859323" cy="356931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264624" y="2920382"/>
            <a:ext cx="3859323" cy="3569317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263212" y="3379275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32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63212" y="4292935"/>
            <a:ext cx="557559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52223" y="1706946"/>
            <a:ext cx="3376245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en-US" altLang="zh-CN" sz="115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76%</a:t>
            </a:r>
            <a:endParaRPr lang="zh-CN" altLang="en-US" sz="115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>
            <a:fillRect/>
          </a:stretch>
        </p:blipFill>
        <p:spPr>
          <a:xfrm>
            <a:off x="706411" y="1337296"/>
            <a:ext cx="5012001" cy="5012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第三部分 </a:t>
            </a:r>
            <a:r>
              <a:rPr kumimoji="1" lang="zh-CN" altLang="en-US" b="1" dirty="0"/>
              <a:t>存在问题</a:t>
            </a:r>
            <a:endParaRPr kumimoji="1" lang="zh-CN" altLang="en-US" b="1" dirty="0"/>
          </a:p>
        </p:txBody>
      </p:sp>
      <p:sp>
        <p:nvSpPr>
          <p:cNvPr id="9" name="任意多边形 5"/>
          <p:cNvSpPr/>
          <p:nvPr/>
        </p:nvSpPr>
        <p:spPr>
          <a:xfrm>
            <a:off x="341142" y="1222407"/>
            <a:ext cx="2168204" cy="485674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0" tIns="971350" rIns="305594" bIns="971350" numCol="1" spcCol="1270" anchor="t" anchorCtr="0">
            <a:noAutofit/>
          </a:bodyPr>
          <a:lstStyle/>
          <a:p>
            <a:pPr lvl="0" algn="l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800" kern="1200"/>
          </a:p>
          <a:p>
            <a:pPr marL="285750" lvl="1" indent="-285750" algn="l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700" kern="1200"/>
          </a:p>
          <a:p>
            <a:pPr marL="285750" lvl="1" indent="-285750" algn="l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700" kern="1200"/>
          </a:p>
        </p:txBody>
      </p:sp>
      <p:sp>
        <p:nvSpPr>
          <p:cNvPr id="10" name="任意多边形 7"/>
          <p:cNvSpPr/>
          <p:nvPr/>
        </p:nvSpPr>
        <p:spPr>
          <a:xfrm>
            <a:off x="2671961" y="1222407"/>
            <a:ext cx="2168204" cy="485674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0" tIns="971350" rIns="305594" bIns="971350" numCol="1" spcCol="1270" anchor="t" anchorCtr="0">
            <a:noAutofit/>
          </a:bodyPr>
          <a:lstStyle/>
          <a:p>
            <a:pPr lvl="0" algn="l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800" kern="1200"/>
          </a:p>
          <a:p>
            <a:pPr marL="285750" lvl="1" indent="-285750" algn="l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700" kern="1200"/>
          </a:p>
          <a:p>
            <a:pPr marL="285750" lvl="1" indent="-285750" algn="l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700" kern="1200"/>
          </a:p>
        </p:txBody>
      </p:sp>
      <p:sp>
        <p:nvSpPr>
          <p:cNvPr id="11" name="任意多边形 8"/>
          <p:cNvSpPr/>
          <p:nvPr/>
        </p:nvSpPr>
        <p:spPr>
          <a:xfrm>
            <a:off x="5002780" y="1222407"/>
            <a:ext cx="2168204" cy="485674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0" tIns="971350" rIns="305594" bIns="971350" numCol="1" spcCol="1270" anchor="t" anchorCtr="0">
            <a:noAutofit/>
          </a:bodyPr>
          <a:lstStyle/>
          <a:p>
            <a:pPr lvl="0" algn="l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800" kern="1200"/>
          </a:p>
          <a:p>
            <a:pPr marL="285750" lvl="1" indent="-285750" algn="l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700" kern="1200"/>
          </a:p>
          <a:p>
            <a:pPr marL="285750" lvl="1" indent="-285750" algn="l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700" kern="1200"/>
          </a:p>
        </p:txBody>
      </p:sp>
      <p:sp>
        <p:nvSpPr>
          <p:cNvPr id="12" name="任意多边形 9"/>
          <p:cNvSpPr/>
          <p:nvPr/>
        </p:nvSpPr>
        <p:spPr>
          <a:xfrm>
            <a:off x="7333599" y="1222407"/>
            <a:ext cx="2168204" cy="485674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0" tIns="971350" rIns="412750" bIns="9713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13" name="任意多边形 10"/>
          <p:cNvSpPr/>
          <p:nvPr/>
        </p:nvSpPr>
        <p:spPr>
          <a:xfrm>
            <a:off x="9664419" y="1222407"/>
            <a:ext cx="2168204" cy="485674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0" tIns="971350" rIns="412750" bIns="9713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14" name="矩形 13"/>
          <p:cNvSpPr/>
          <p:nvPr/>
        </p:nvSpPr>
        <p:spPr>
          <a:xfrm>
            <a:off x="393789" y="2751151"/>
            <a:ext cx="187527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3789" y="3152313"/>
            <a:ext cx="1993811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72922" y="2751151"/>
            <a:ext cx="187527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72922" y="3152313"/>
            <a:ext cx="1993811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84322" y="2751151"/>
            <a:ext cx="187527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84322" y="3152313"/>
            <a:ext cx="1993811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04189" y="2751151"/>
            <a:ext cx="187527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404189" y="3152313"/>
            <a:ext cx="1993811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732522" y="2751151"/>
            <a:ext cx="187527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732522" y="3152313"/>
            <a:ext cx="1993811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40898" y="1680344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1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855646" y="1680344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2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168658" y="1680344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3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500231" y="1680344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4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823637" y="1680344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5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第四部分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设想安排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第四部分 </a:t>
            </a:r>
            <a:r>
              <a:rPr kumimoji="1" lang="zh-CN" altLang="en-US" b="1" dirty="0"/>
              <a:t>设想安排</a:t>
            </a:r>
            <a:endParaRPr kumimoji="1" lang="zh-CN" altLang="en-US" b="1" dirty="0"/>
          </a:p>
        </p:txBody>
      </p:sp>
      <p:sp>
        <p:nvSpPr>
          <p:cNvPr id="35" name="剪去对角的矩形 34"/>
          <p:cNvSpPr/>
          <p:nvPr/>
        </p:nvSpPr>
        <p:spPr>
          <a:xfrm>
            <a:off x="945949" y="1145406"/>
            <a:ext cx="3364632" cy="5136590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9608" tIns="2474244" rIns="419608" bIns="1446926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900" kern="1200"/>
          </a:p>
        </p:txBody>
      </p:sp>
      <p:sp>
        <p:nvSpPr>
          <p:cNvPr id="36" name="椭圆 35"/>
          <p:cNvSpPr/>
          <p:nvPr/>
        </p:nvSpPr>
        <p:spPr>
          <a:xfrm>
            <a:off x="1775185" y="1453601"/>
            <a:ext cx="1710484" cy="17104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altLang="zh-CN" sz="6000" b="1" dirty="0">
                <a:solidFill>
                  <a:schemeClr val="accent1"/>
                </a:solidFill>
              </a:rPr>
              <a:t>1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37" name="剪去对角的矩形 36"/>
          <p:cNvSpPr/>
          <p:nvPr/>
        </p:nvSpPr>
        <p:spPr>
          <a:xfrm>
            <a:off x="4413683" y="1145406"/>
            <a:ext cx="3364632" cy="5136590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9608" tIns="2474244" rIns="419608" bIns="1446926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900" kern="1200"/>
          </a:p>
        </p:txBody>
      </p:sp>
      <p:sp>
        <p:nvSpPr>
          <p:cNvPr id="38" name="椭圆 37"/>
          <p:cNvSpPr/>
          <p:nvPr/>
        </p:nvSpPr>
        <p:spPr>
          <a:xfrm>
            <a:off x="5240757" y="1453601"/>
            <a:ext cx="1710484" cy="17104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altLang="zh-CN" sz="6000" b="1" dirty="0">
                <a:solidFill>
                  <a:schemeClr val="accent2"/>
                </a:solidFill>
              </a:rPr>
              <a:t>2</a:t>
            </a:r>
            <a:endParaRPr lang="zh-CN" altLang="en-US" sz="6000" b="1" dirty="0">
              <a:solidFill>
                <a:schemeClr val="accent2"/>
              </a:solidFill>
            </a:endParaRPr>
          </a:p>
        </p:txBody>
      </p:sp>
      <p:sp>
        <p:nvSpPr>
          <p:cNvPr id="39" name="剪去对角的矩形 38"/>
          <p:cNvSpPr/>
          <p:nvPr/>
        </p:nvSpPr>
        <p:spPr>
          <a:xfrm>
            <a:off x="7879254" y="1145406"/>
            <a:ext cx="3364632" cy="5136590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9608" tIns="2474244" rIns="419608" bIns="1446926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900" kern="1200"/>
          </a:p>
        </p:txBody>
      </p:sp>
      <p:sp>
        <p:nvSpPr>
          <p:cNvPr id="40" name="椭圆 39"/>
          <p:cNvSpPr/>
          <p:nvPr/>
        </p:nvSpPr>
        <p:spPr>
          <a:xfrm>
            <a:off x="8706328" y="1453601"/>
            <a:ext cx="1710484" cy="17104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altLang="zh-CN" sz="6000" b="1" dirty="0">
                <a:solidFill>
                  <a:schemeClr val="accent1"/>
                </a:solidFill>
              </a:rPr>
              <a:t>3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41" name="左右箭头 40"/>
          <p:cNvSpPr/>
          <p:nvPr/>
        </p:nvSpPr>
        <p:spPr>
          <a:xfrm>
            <a:off x="1357953" y="5254678"/>
            <a:ext cx="9476092" cy="770488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5" name="矩形 54"/>
          <p:cNvSpPr/>
          <p:nvPr/>
        </p:nvSpPr>
        <p:spPr>
          <a:xfrm>
            <a:off x="1491859" y="3337577"/>
            <a:ext cx="236264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417189" y="3782807"/>
            <a:ext cx="251198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889404" y="3337577"/>
            <a:ext cx="236264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814734" y="3782807"/>
            <a:ext cx="251198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396731" y="3337577"/>
            <a:ext cx="236264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322061" y="3782807"/>
            <a:ext cx="251198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第一部分 </a:t>
            </a:r>
            <a:r>
              <a:rPr kumimoji="1" lang="zh-CN" altLang="en-US" b="1" dirty="0"/>
              <a:t>课题目的</a:t>
            </a:r>
            <a:endParaRPr kumimoji="1" lang="zh-CN" altLang="en-US" b="1" dirty="0"/>
          </a:p>
        </p:txBody>
      </p:sp>
      <p:sp>
        <p:nvSpPr>
          <p:cNvPr id="3" name="等腰三角形 9"/>
          <p:cNvSpPr/>
          <p:nvPr/>
        </p:nvSpPr>
        <p:spPr>
          <a:xfrm>
            <a:off x="1541193" y="1167085"/>
            <a:ext cx="5872972" cy="4829297"/>
          </a:xfrm>
          <a:prstGeom prst="triangle">
            <a:avLst/>
          </a:prstGeom>
          <a:solidFill>
            <a:schemeClr val="accent2">
              <a:alpha val="98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剪去对角的矩形 3"/>
          <p:cNvSpPr/>
          <p:nvPr/>
        </p:nvSpPr>
        <p:spPr>
          <a:xfrm>
            <a:off x="4467912" y="2227061"/>
            <a:ext cx="2946253" cy="956418"/>
          </a:xfrm>
          <a:prstGeom prst="snip2Diag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776" tIns="196776" rIns="196776" bIns="196776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剪去对角的矩形 4"/>
          <p:cNvSpPr/>
          <p:nvPr/>
        </p:nvSpPr>
        <p:spPr>
          <a:xfrm>
            <a:off x="4467912" y="3412179"/>
            <a:ext cx="2946253" cy="956418"/>
          </a:xfrm>
          <a:prstGeom prst="snip2Diag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776" tIns="196776" rIns="196776" bIns="196776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3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剪去对角的矩形 5"/>
          <p:cNvSpPr/>
          <p:nvPr/>
        </p:nvSpPr>
        <p:spPr>
          <a:xfrm>
            <a:off x="4467912" y="4698263"/>
            <a:ext cx="2946253" cy="956418"/>
          </a:xfrm>
          <a:prstGeom prst="snip2Diag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776" tIns="196776" rIns="196776" bIns="196776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3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7" name="直接连接符 14"/>
          <p:cNvCxnSpPr/>
          <p:nvPr/>
        </p:nvCxnSpPr>
        <p:spPr>
          <a:xfrm>
            <a:off x="3102048" y="3253360"/>
            <a:ext cx="2685448" cy="0"/>
          </a:xfrm>
          <a:prstGeom prst="line">
            <a:avLst/>
          </a:prstGeom>
          <a:ln w="76200">
            <a:solidFill>
              <a:srgbClr val="F6F5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5"/>
          <p:cNvCxnSpPr/>
          <p:nvPr/>
        </p:nvCxnSpPr>
        <p:spPr>
          <a:xfrm>
            <a:off x="2101020" y="4514269"/>
            <a:ext cx="4533499" cy="0"/>
          </a:xfrm>
          <a:prstGeom prst="line">
            <a:avLst/>
          </a:prstGeom>
          <a:ln w="76200">
            <a:solidFill>
              <a:srgbClr val="F6F5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558903" y="2227066"/>
            <a:ext cx="333607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58903" y="3484123"/>
            <a:ext cx="333607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58903" y="4770207"/>
            <a:ext cx="333607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>
            <a:fillRect/>
          </a:stretch>
        </p:blipFill>
        <p:spPr>
          <a:xfrm>
            <a:off x="657413" y="1343551"/>
            <a:ext cx="3450349" cy="3450349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>
            <a:fillRect/>
          </a:stretch>
        </p:blipFill>
        <p:spPr>
          <a:xfrm>
            <a:off x="4373123" y="1343551"/>
            <a:ext cx="3450349" cy="345034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>
            <a:fillRect/>
          </a:stretch>
        </p:blipFill>
        <p:spPr>
          <a:xfrm>
            <a:off x="8088832" y="1343551"/>
            <a:ext cx="3450349" cy="3450349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第四部分 </a:t>
            </a:r>
            <a:r>
              <a:rPr kumimoji="1" lang="zh-CN" altLang="en-US" b="1" dirty="0"/>
              <a:t>设想安排</a:t>
            </a:r>
            <a:endParaRPr kumimoji="1"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334963" y="1126156"/>
            <a:ext cx="11522075" cy="38501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43"/>
          <p:cNvGrpSpPr/>
          <p:nvPr/>
        </p:nvGrpSpPr>
        <p:grpSpPr>
          <a:xfrm>
            <a:off x="217605" y="1010656"/>
            <a:ext cx="582399" cy="538635"/>
            <a:chOff x="2567029" y="1353555"/>
            <a:chExt cx="3366112" cy="3113167"/>
          </a:xfrm>
        </p:grpSpPr>
        <p:sp>
          <p:nvSpPr>
            <p:cNvPr id="21" name="矩形 20"/>
            <p:cNvSpPr/>
            <p:nvPr/>
          </p:nvSpPr>
          <p:spPr>
            <a:xfrm>
              <a:off x="2567029" y="1353555"/>
              <a:ext cx="2244075" cy="2075445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689066" y="2391277"/>
              <a:ext cx="2244075" cy="2075445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46"/>
          <p:cNvGrpSpPr/>
          <p:nvPr/>
        </p:nvGrpSpPr>
        <p:grpSpPr>
          <a:xfrm>
            <a:off x="11406910" y="4553126"/>
            <a:ext cx="582399" cy="538635"/>
            <a:chOff x="2567029" y="1353555"/>
            <a:chExt cx="3366112" cy="3113167"/>
          </a:xfrm>
        </p:grpSpPr>
        <p:sp>
          <p:nvSpPr>
            <p:cNvPr id="24" name="矩形 23"/>
            <p:cNvSpPr/>
            <p:nvPr/>
          </p:nvSpPr>
          <p:spPr>
            <a:xfrm>
              <a:off x="2567029" y="1353555"/>
              <a:ext cx="2244075" cy="2075445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689066" y="2391277"/>
              <a:ext cx="2244075" cy="2075445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334962" y="5083547"/>
            <a:ext cx="7127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/>
            <a:r>
              <a:rPr lang="zh-CN" altLang="en-US" sz="28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4962" y="5650094"/>
            <a:ext cx="11460213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7177148" y="2819663"/>
            <a:ext cx="3376245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en-US" altLang="zh-CN" sz="115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33%</a:t>
            </a:r>
            <a:endParaRPr lang="zh-CN" altLang="en-US" sz="115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上箭头 30"/>
          <p:cNvSpPr/>
          <p:nvPr/>
        </p:nvSpPr>
        <p:spPr>
          <a:xfrm>
            <a:off x="6015789" y="3216412"/>
            <a:ext cx="1434165" cy="1089796"/>
          </a:xfrm>
          <a:prstGeom prst="upArrow">
            <a:avLst>
              <a:gd name="adj1" fmla="val 50000"/>
              <a:gd name="adj2" fmla="val 658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第四部分 </a:t>
            </a:r>
            <a:r>
              <a:rPr kumimoji="1" lang="zh-CN" altLang="en-US" b="1" dirty="0"/>
              <a:t>设想安排</a:t>
            </a:r>
            <a:endParaRPr kumimoji="1" lang="zh-CN" altLang="en-US" b="1" dirty="0"/>
          </a:p>
        </p:txBody>
      </p:sp>
      <p:graphicFrame>
        <p:nvGraphicFramePr>
          <p:cNvPr id="15" name="图表 14"/>
          <p:cNvGraphicFramePr/>
          <p:nvPr/>
        </p:nvGraphicFramePr>
        <p:xfrm>
          <a:off x="334963" y="1011676"/>
          <a:ext cx="5633935" cy="5478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8" name="矩形 27"/>
          <p:cNvSpPr/>
          <p:nvPr/>
        </p:nvSpPr>
        <p:spPr>
          <a:xfrm>
            <a:off x="6186052" y="4450879"/>
            <a:ext cx="526442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defTabSz="608965"/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86052" y="5075793"/>
            <a:ext cx="526442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17022" y="2320119"/>
            <a:ext cx="2262405" cy="3207224"/>
          </a:xfrm>
        </p:spPr>
        <p:txBody>
          <a:bodyPr/>
          <a:lstStyle/>
          <a:p>
            <a:r>
              <a:rPr kumimoji="1" lang="zh-CN" altLang="en-US" dirty="0"/>
              <a:t>第一部分</a:t>
            </a:r>
            <a:endParaRPr kumimoji="1" lang="zh-CN" altLang="en-US" dirty="0"/>
          </a:p>
          <a:p>
            <a:r>
              <a:rPr kumimoji="1" lang="zh-CN" altLang="en-US" b="1" dirty="0"/>
              <a:t>课题目的</a:t>
            </a:r>
            <a:endParaRPr kumimoji="1"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第二部分</a:t>
            </a:r>
            <a:endParaRPr kumimoji="1" lang="zh-CN" altLang="en-US" dirty="0"/>
          </a:p>
          <a:p>
            <a:r>
              <a:rPr kumimoji="1" lang="zh-CN" altLang="en-US" b="1" dirty="0"/>
              <a:t>进展成果</a:t>
            </a:r>
            <a:endParaRPr kumimoji="1" lang="zh-CN" altLang="en-US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第三部分</a:t>
            </a:r>
            <a:endParaRPr kumimoji="1" lang="zh-CN" altLang="en-US" dirty="0"/>
          </a:p>
          <a:p>
            <a:r>
              <a:rPr kumimoji="1" lang="zh-CN" altLang="en-US" b="1" dirty="0"/>
              <a:t>存在问题</a:t>
            </a:r>
            <a:endParaRPr kumimoji="1" lang="zh-CN" altLang="en-US" b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第四部分</a:t>
            </a:r>
            <a:endParaRPr kumimoji="1" lang="zh-CN" altLang="en-US" dirty="0"/>
          </a:p>
          <a:p>
            <a:r>
              <a:rPr kumimoji="1" lang="zh-CN" altLang="en-US" b="1" dirty="0"/>
              <a:t>设想安排</a:t>
            </a:r>
            <a:endParaRPr kumimoji="1" lang="zh-CN" altLang="en-US" b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9652382" y="2320119"/>
            <a:ext cx="2262405" cy="3207224"/>
          </a:xfrm>
        </p:spPr>
        <p:txBody>
          <a:bodyPr/>
          <a:lstStyle/>
          <a:p>
            <a:r>
              <a:rPr kumimoji="1" lang="zh-CN" altLang="en-US" dirty="0"/>
              <a:t>第五部分</a:t>
            </a:r>
            <a:endParaRPr kumimoji="1" lang="zh-CN" altLang="en-US" dirty="0"/>
          </a:p>
          <a:p>
            <a:r>
              <a:rPr kumimoji="1" lang="zh-CN" altLang="en-US" b="1" dirty="0"/>
              <a:t>解决办法</a:t>
            </a:r>
            <a:endParaRPr kumimoji="1" lang="zh-CN" altLang="en-US" b="1" dirty="0"/>
          </a:p>
        </p:txBody>
      </p:sp>
      <p:cxnSp>
        <p:nvCxnSpPr>
          <p:cNvPr id="8" name="直接连接符 6"/>
          <p:cNvCxnSpPr/>
          <p:nvPr/>
        </p:nvCxnSpPr>
        <p:spPr>
          <a:xfrm>
            <a:off x="492759" y="3934389"/>
            <a:ext cx="19109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6"/>
          <p:cNvCxnSpPr/>
          <p:nvPr/>
        </p:nvCxnSpPr>
        <p:spPr>
          <a:xfrm>
            <a:off x="2826599" y="3934389"/>
            <a:ext cx="19109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"/>
          <p:cNvCxnSpPr/>
          <p:nvPr/>
        </p:nvCxnSpPr>
        <p:spPr>
          <a:xfrm>
            <a:off x="5160439" y="3934389"/>
            <a:ext cx="19109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6"/>
          <p:cNvCxnSpPr/>
          <p:nvPr/>
        </p:nvCxnSpPr>
        <p:spPr>
          <a:xfrm>
            <a:off x="7494279" y="3934389"/>
            <a:ext cx="19109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6"/>
          <p:cNvCxnSpPr/>
          <p:nvPr/>
        </p:nvCxnSpPr>
        <p:spPr>
          <a:xfrm>
            <a:off x="9828119" y="3934389"/>
            <a:ext cx="19109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第五部分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解决办法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-1269241" y="880532"/>
            <a:ext cx="393055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b="1" dirty="0">
                <a:solidFill>
                  <a:srgbClr val="E1325F"/>
                </a:solidFill>
              </a:rPr>
              <a:t>“</a:t>
            </a:r>
            <a:endParaRPr lang="zh-CN" altLang="en-US" sz="28700" b="1" dirty="0">
              <a:solidFill>
                <a:srgbClr val="E1325F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第五部分 </a:t>
            </a:r>
            <a:r>
              <a:rPr kumimoji="1" lang="zh-CN" altLang="en-US" b="1" dirty="0"/>
              <a:t>解决办法</a:t>
            </a:r>
            <a:endParaRPr kumimoji="1"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445276" y="2596788"/>
            <a:ext cx="10167722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755" indent="457200">
              <a:lnSpc>
                <a:spcPct val="130000"/>
              </a:lnSpc>
            </a:pPr>
            <a:r>
              <a:rPr lang="zh-CN" altLang="en-US" sz="3200" b="1" dirty="0">
                <a:solidFill>
                  <a:srgbClr val="193D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3200" b="1" dirty="0">
              <a:solidFill>
                <a:srgbClr val="193D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755" indent="457200" algn="r">
              <a:lnSpc>
                <a:spcPct val="130000"/>
              </a:lnSpc>
            </a:pPr>
            <a:r>
              <a:rPr lang="en-US" altLang="zh-CN" sz="3600" b="1" dirty="0">
                <a:solidFill>
                  <a:srgbClr val="193D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——《xxx》</a:t>
            </a:r>
            <a:endParaRPr lang="zh-CN" altLang="en-US" sz="3600" b="1" dirty="0">
              <a:solidFill>
                <a:srgbClr val="193D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第五部分 </a:t>
            </a:r>
            <a:r>
              <a:rPr kumimoji="1" lang="zh-CN" altLang="en-US" b="1" dirty="0"/>
              <a:t>解决办法</a:t>
            </a:r>
            <a:endParaRPr kumimoji="1" lang="zh-CN" altLang="en-US" b="1" dirty="0"/>
          </a:p>
        </p:txBody>
      </p:sp>
      <p:sp>
        <p:nvSpPr>
          <p:cNvPr id="16" name="MH_Other_1"/>
          <p:cNvSpPr/>
          <p:nvPr>
            <p:custDataLst>
              <p:tags r:id="rId1"/>
            </p:custDataLst>
          </p:nvPr>
        </p:nvSpPr>
        <p:spPr bwMode="auto">
          <a:xfrm>
            <a:off x="863793" y="5122098"/>
            <a:ext cx="10382987" cy="127472"/>
          </a:xfrm>
          <a:custGeom>
            <a:avLst/>
            <a:gdLst>
              <a:gd name="T0" fmla="*/ 0 w 5998"/>
              <a:gd name="T1" fmla="*/ 0 h 74"/>
              <a:gd name="T2" fmla="*/ 2147483646 w 5998"/>
              <a:gd name="T3" fmla="*/ 0 h 74"/>
              <a:gd name="T4" fmla="*/ 2147483646 w 5998"/>
              <a:gd name="T5" fmla="*/ 2147483646 h 74"/>
              <a:gd name="T6" fmla="*/ 0 w 5998"/>
              <a:gd name="T7" fmla="*/ 2147483646 h 74"/>
              <a:gd name="T8" fmla="*/ 0 w 5998"/>
              <a:gd name="T9" fmla="*/ 0 h 74"/>
              <a:gd name="T10" fmla="*/ 0 w 5998"/>
              <a:gd name="T11" fmla="*/ 0 h 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998" h="74">
                <a:moveTo>
                  <a:pt x="0" y="0"/>
                </a:moveTo>
                <a:lnTo>
                  <a:pt x="5998" y="0"/>
                </a:lnTo>
                <a:lnTo>
                  <a:pt x="5998" y="74"/>
                </a:lnTo>
                <a:lnTo>
                  <a:pt x="0" y="7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grpSp>
        <p:nvGrpSpPr>
          <p:cNvPr id="3" name="组 2"/>
          <p:cNvGrpSpPr/>
          <p:nvPr/>
        </p:nvGrpSpPr>
        <p:grpSpPr>
          <a:xfrm>
            <a:off x="596824" y="4917660"/>
            <a:ext cx="533941" cy="536347"/>
            <a:chOff x="596824" y="4917660"/>
            <a:chExt cx="533941" cy="536347"/>
          </a:xfrm>
        </p:grpSpPr>
        <p:sp>
          <p:nvSpPr>
            <p:cNvPr id="17" name="MH_Other_2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96824" y="4917660"/>
              <a:ext cx="533941" cy="53634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MH_Other_3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07460" y="5023487"/>
              <a:ext cx="310262" cy="312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2323715" y="4917660"/>
            <a:ext cx="533941" cy="536347"/>
            <a:chOff x="2323715" y="4917660"/>
            <a:chExt cx="533941" cy="536347"/>
          </a:xfrm>
        </p:grpSpPr>
        <p:sp>
          <p:nvSpPr>
            <p:cNvPr id="19" name="MH_Other_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323715" y="4917660"/>
              <a:ext cx="533941" cy="53634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MH_Other_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431943" y="5023487"/>
              <a:ext cx="319884" cy="312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4053008" y="4917660"/>
            <a:ext cx="533941" cy="536347"/>
            <a:chOff x="4053008" y="4917660"/>
            <a:chExt cx="533941" cy="536347"/>
          </a:xfrm>
        </p:grpSpPr>
        <p:sp>
          <p:nvSpPr>
            <p:cNvPr id="21" name="MH_Other_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053008" y="4917660"/>
              <a:ext cx="533941" cy="53634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MH_Other_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166049" y="5023487"/>
              <a:ext cx="307858" cy="312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5772684" y="4917660"/>
            <a:ext cx="533941" cy="536347"/>
            <a:chOff x="5772684" y="4917660"/>
            <a:chExt cx="533941" cy="536347"/>
          </a:xfrm>
        </p:grpSpPr>
        <p:sp>
          <p:nvSpPr>
            <p:cNvPr id="23" name="MH_Other_8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772684" y="4917660"/>
              <a:ext cx="533941" cy="53634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MH_Other_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883321" y="5023487"/>
              <a:ext cx="310262" cy="312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7501976" y="4917660"/>
            <a:ext cx="531536" cy="536347"/>
            <a:chOff x="7501976" y="4917660"/>
            <a:chExt cx="531536" cy="536347"/>
          </a:xfrm>
        </p:grpSpPr>
        <p:sp>
          <p:nvSpPr>
            <p:cNvPr id="25" name="MH_Other_1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7501976" y="4917660"/>
              <a:ext cx="531536" cy="53634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MH_Other_1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612613" y="5030703"/>
              <a:ext cx="310263" cy="3102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9219248" y="4917660"/>
            <a:ext cx="533941" cy="536347"/>
            <a:chOff x="9219248" y="4917660"/>
            <a:chExt cx="533941" cy="536347"/>
          </a:xfrm>
        </p:grpSpPr>
        <p:sp>
          <p:nvSpPr>
            <p:cNvPr id="27" name="MH_Other_1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9219248" y="4917660"/>
              <a:ext cx="533941" cy="53634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MH_Other_13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9332290" y="5030703"/>
              <a:ext cx="310262" cy="3102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10948543" y="4917660"/>
            <a:ext cx="533941" cy="536347"/>
            <a:chOff x="10948543" y="4917660"/>
            <a:chExt cx="533941" cy="536347"/>
          </a:xfrm>
        </p:grpSpPr>
        <p:sp>
          <p:nvSpPr>
            <p:cNvPr id="29" name="MH_Other_14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948543" y="4917660"/>
              <a:ext cx="533941" cy="53634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MH_Other_1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1061583" y="5023487"/>
              <a:ext cx="307858" cy="312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1" name="MH_Other_16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109686" y="5078805"/>
            <a:ext cx="211652" cy="214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400"/>
          </a:p>
        </p:txBody>
      </p:sp>
      <p:sp>
        <p:nvSpPr>
          <p:cNvPr id="32" name="MH_Text_2"/>
          <p:cNvSpPr/>
          <p:nvPr>
            <p:custDataLst>
              <p:tags r:id="rId17"/>
            </p:custDataLst>
          </p:nvPr>
        </p:nvSpPr>
        <p:spPr bwMode="auto">
          <a:xfrm>
            <a:off x="1106713" y="3231659"/>
            <a:ext cx="2946295" cy="2061203"/>
          </a:xfrm>
          <a:custGeom>
            <a:avLst/>
            <a:gdLst>
              <a:gd name="connsiteX0" fmla="*/ 0 w 1944870"/>
              <a:gd name="connsiteY0" fmla="*/ 0 h 1359808"/>
              <a:gd name="connsiteX1" fmla="*/ 1944870 w 1944870"/>
              <a:gd name="connsiteY1" fmla="*/ 0 h 1359808"/>
              <a:gd name="connsiteX2" fmla="*/ 1944870 w 1944870"/>
              <a:gd name="connsiteY2" fmla="*/ 743896 h 1359808"/>
              <a:gd name="connsiteX3" fmla="*/ 1001003 w 1944870"/>
              <a:gd name="connsiteY3" fmla="*/ 743896 h 1359808"/>
              <a:gd name="connsiteX4" fmla="*/ 1001003 w 1944870"/>
              <a:gd name="connsiteY4" fmla="*/ 1222417 h 1359808"/>
              <a:gd name="connsiteX5" fmla="*/ 1007218 w 1944870"/>
              <a:gd name="connsiteY5" fmla="*/ 1223682 h 1359808"/>
              <a:gd name="connsiteX6" fmla="*/ 1050139 w 1944870"/>
              <a:gd name="connsiteY6" fmla="*/ 1288961 h 1359808"/>
              <a:gd name="connsiteX7" fmla="*/ 979863 w 1944870"/>
              <a:gd name="connsiteY7" fmla="*/ 1359808 h 1359808"/>
              <a:gd name="connsiteX8" fmla="*/ 909587 w 1944870"/>
              <a:gd name="connsiteY8" fmla="*/ 1288961 h 1359808"/>
              <a:gd name="connsiteX9" fmla="*/ 952509 w 1944870"/>
              <a:gd name="connsiteY9" fmla="*/ 1223682 h 1359808"/>
              <a:gd name="connsiteX10" fmla="*/ 958723 w 1944870"/>
              <a:gd name="connsiteY10" fmla="*/ 1222417 h 1359808"/>
              <a:gd name="connsiteX11" fmla="*/ 958723 w 1944870"/>
              <a:gd name="connsiteY11" fmla="*/ 743896 h 1359808"/>
              <a:gd name="connsiteX12" fmla="*/ 0 w 1944870"/>
              <a:gd name="connsiteY12" fmla="*/ 743896 h 135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44870" h="1359808">
                <a:moveTo>
                  <a:pt x="0" y="0"/>
                </a:moveTo>
                <a:lnTo>
                  <a:pt x="1944870" y="0"/>
                </a:lnTo>
                <a:lnTo>
                  <a:pt x="1944870" y="743896"/>
                </a:lnTo>
                <a:lnTo>
                  <a:pt x="1001003" y="743896"/>
                </a:lnTo>
                <a:lnTo>
                  <a:pt x="1001003" y="1222417"/>
                </a:lnTo>
                <a:lnTo>
                  <a:pt x="1007218" y="1223682"/>
                </a:lnTo>
                <a:cubicBezTo>
                  <a:pt x="1032441" y="1234437"/>
                  <a:pt x="1050139" y="1259615"/>
                  <a:pt x="1050139" y="1288961"/>
                </a:cubicBezTo>
                <a:cubicBezTo>
                  <a:pt x="1050139" y="1328089"/>
                  <a:pt x="1018675" y="1359808"/>
                  <a:pt x="979863" y="1359808"/>
                </a:cubicBezTo>
                <a:cubicBezTo>
                  <a:pt x="941051" y="1359808"/>
                  <a:pt x="909587" y="1328089"/>
                  <a:pt x="909587" y="1288961"/>
                </a:cubicBezTo>
                <a:cubicBezTo>
                  <a:pt x="909587" y="1259615"/>
                  <a:pt x="927286" y="1234437"/>
                  <a:pt x="952509" y="1223682"/>
                </a:cubicBezTo>
                <a:lnTo>
                  <a:pt x="958723" y="1222417"/>
                </a:lnTo>
                <a:lnTo>
                  <a:pt x="958723" y="743896"/>
                </a:lnTo>
                <a:lnTo>
                  <a:pt x="0" y="7438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tIns="108000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</a:rPr>
              <a:t>顶部“开始”面板中可以对字体、字号、颜色、行距等进行修改。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MH_Text_6"/>
          <p:cNvSpPr/>
          <p:nvPr>
            <p:custDataLst>
              <p:tags r:id="rId18"/>
            </p:custDataLst>
          </p:nvPr>
        </p:nvSpPr>
        <p:spPr bwMode="auto">
          <a:xfrm>
            <a:off x="7992625" y="3231659"/>
            <a:ext cx="2955916" cy="2061203"/>
          </a:xfrm>
          <a:custGeom>
            <a:avLst/>
            <a:gdLst>
              <a:gd name="T0" fmla="*/ 0 w 1950584"/>
              <a:gd name="T1" fmla="*/ 0 h 1359808"/>
              <a:gd name="T2" fmla="*/ 1950584 w 1950584"/>
              <a:gd name="T3" fmla="*/ 0 h 1359808"/>
              <a:gd name="T4" fmla="*/ 1950584 w 1950584"/>
              <a:gd name="T5" fmla="*/ 743896 h 1359808"/>
              <a:gd name="T6" fmla="*/ 1006717 w 1950584"/>
              <a:gd name="T7" fmla="*/ 743896 h 1359808"/>
              <a:gd name="T8" fmla="*/ 1006717 w 1950584"/>
              <a:gd name="T9" fmla="*/ 1222417 h 1359808"/>
              <a:gd name="T10" fmla="*/ 1012932 w 1950584"/>
              <a:gd name="T11" fmla="*/ 1223682 h 1359808"/>
              <a:gd name="T12" fmla="*/ 1055853 w 1950584"/>
              <a:gd name="T13" fmla="*/ 1288961 h 1359808"/>
              <a:gd name="T14" fmla="*/ 985577 w 1950584"/>
              <a:gd name="T15" fmla="*/ 1359808 h 1359808"/>
              <a:gd name="T16" fmla="*/ 915301 w 1950584"/>
              <a:gd name="T17" fmla="*/ 1288961 h 1359808"/>
              <a:gd name="T18" fmla="*/ 958223 w 1950584"/>
              <a:gd name="T19" fmla="*/ 1223682 h 1359808"/>
              <a:gd name="T20" fmla="*/ 964437 w 1950584"/>
              <a:gd name="T21" fmla="*/ 1222417 h 1359808"/>
              <a:gd name="T22" fmla="*/ 964437 w 1950584"/>
              <a:gd name="T23" fmla="*/ 743896 h 1359808"/>
              <a:gd name="T24" fmla="*/ 0 w 1950584"/>
              <a:gd name="T25" fmla="*/ 743896 h 13598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950584"/>
              <a:gd name="T40" fmla="*/ 0 h 1359808"/>
              <a:gd name="T41" fmla="*/ 1950584 w 1950584"/>
              <a:gd name="T42" fmla="*/ 1359808 h 135980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950584" h="1359808">
                <a:moveTo>
                  <a:pt x="0" y="0"/>
                </a:moveTo>
                <a:lnTo>
                  <a:pt x="1950584" y="0"/>
                </a:lnTo>
                <a:lnTo>
                  <a:pt x="1950584" y="743896"/>
                </a:lnTo>
                <a:lnTo>
                  <a:pt x="1006717" y="743896"/>
                </a:lnTo>
                <a:lnTo>
                  <a:pt x="1006717" y="1222417"/>
                </a:lnTo>
                <a:lnTo>
                  <a:pt x="1012932" y="1223682"/>
                </a:lnTo>
                <a:cubicBezTo>
                  <a:pt x="1038155" y="1234437"/>
                  <a:pt x="1055853" y="1259615"/>
                  <a:pt x="1055853" y="1288961"/>
                </a:cubicBezTo>
                <a:cubicBezTo>
                  <a:pt x="1055853" y="1328089"/>
                  <a:pt x="1024389" y="1359808"/>
                  <a:pt x="985577" y="1359808"/>
                </a:cubicBezTo>
                <a:cubicBezTo>
                  <a:pt x="946765" y="1359808"/>
                  <a:pt x="915301" y="1328089"/>
                  <a:pt x="915301" y="1288961"/>
                </a:cubicBezTo>
                <a:cubicBezTo>
                  <a:pt x="915301" y="1259615"/>
                  <a:pt x="933000" y="1234437"/>
                  <a:pt x="958223" y="1223682"/>
                </a:cubicBezTo>
                <a:lnTo>
                  <a:pt x="964437" y="1222417"/>
                </a:lnTo>
                <a:lnTo>
                  <a:pt x="964437" y="743896"/>
                </a:lnTo>
                <a:lnTo>
                  <a:pt x="0" y="7438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tIns="1080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</a:rPr>
              <a:t>顶部“开始”面板中可以对字体、字号、颜色、行距等进行修改。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4" name="MH_Text_4"/>
          <p:cNvSpPr/>
          <p:nvPr>
            <p:custDataLst>
              <p:tags r:id="rId19"/>
            </p:custDataLst>
          </p:nvPr>
        </p:nvSpPr>
        <p:spPr bwMode="auto">
          <a:xfrm>
            <a:off x="4567707" y="3231659"/>
            <a:ext cx="2943890" cy="2061203"/>
          </a:xfrm>
          <a:custGeom>
            <a:avLst/>
            <a:gdLst>
              <a:gd name="connsiteX0" fmla="*/ 0 w 1943728"/>
              <a:gd name="connsiteY0" fmla="*/ 0 h 1359808"/>
              <a:gd name="connsiteX1" fmla="*/ 1943728 w 1943728"/>
              <a:gd name="connsiteY1" fmla="*/ 0 h 1359808"/>
              <a:gd name="connsiteX2" fmla="*/ 1943728 w 1943728"/>
              <a:gd name="connsiteY2" fmla="*/ 743896 h 1359808"/>
              <a:gd name="connsiteX3" fmla="*/ 993004 w 1943728"/>
              <a:gd name="connsiteY3" fmla="*/ 743896 h 1359808"/>
              <a:gd name="connsiteX4" fmla="*/ 993004 w 1943728"/>
              <a:gd name="connsiteY4" fmla="*/ 1222417 h 1359808"/>
              <a:gd name="connsiteX5" fmla="*/ 999218 w 1943728"/>
              <a:gd name="connsiteY5" fmla="*/ 1223682 h 1359808"/>
              <a:gd name="connsiteX6" fmla="*/ 1042139 w 1943728"/>
              <a:gd name="connsiteY6" fmla="*/ 1288961 h 1359808"/>
              <a:gd name="connsiteX7" fmla="*/ 971863 w 1943728"/>
              <a:gd name="connsiteY7" fmla="*/ 1359808 h 1359808"/>
              <a:gd name="connsiteX8" fmla="*/ 901587 w 1943728"/>
              <a:gd name="connsiteY8" fmla="*/ 1288961 h 1359808"/>
              <a:gd name="connsiteX9" fmla="*/ 944509 w 1943728"/>
              <a:gd name="connsiteY9" fmla="*/ 1223682 h 1359808"/>
              <a:gd name="connsiteX10" fmla="*/ 950724 w 1943728"/>
              <a:gd name="connsiteY10" fmla="*/ 1222417 h 1359808"/>
              <a:gd name="connsiteX11" fmla="*/ 950724 w 1943728"/>
              <a:gd name="connsiteY11" fmla="*/ 743896 h 1359808"/>
              <a:gd name="connsiteX12" fmla="*/ 0 w 1943728"/>
              <a:gd name="connsiteY12" fmla="*/ 743896 h 135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43728" h="1359808">
                <a:moveTo>
                  <a:pt x="0" y="0"/>
                </a:moveTo>
                <a:lnTo>
                  <a:pt x="1943728" y="0"/>
                </a:lnTo>
                <a:lnTo>
                  <a:pt x="1943728" y="743896"/>
                </a:lnTo>
                <a:lnTo>
                  <a:pt x="993004" y="743896"/>
                </a:lnTo>
                <a:lnTo>
                  <a:pt x="993004" y="1222417"/>
                </a:lnTo>
                <a:lnTo>
                  <a:pt x="999218" y="1223682"/>
                </a:lnTo>
                <a:cubicBezTo>
                  <a:pt x="1024441" y="1234437"/>
                  <a:pt x="1042139" y="1259615"/>
                  <a:pt x="1042139" y="1288961"/>
                </a:cubicBezTo>
                <a:cubicBezTo>
                  <a:pt x="1042139" y="1328089"/>
                  <a:pt x="1010675" y="1359808"/>
                  <a:pt x="971863" y="1359808"/>
                </a:cubicBezTo>
                <a:cubicBezTo>
                  <a:pt x="933051" y="1359808"/>
                  <a:pt x="901587" y="1328089"/>
                  <a:pt x="901587" y="1288961"/>
                </a:cubicBezTo>
                <a:cubicBezTo>
                  <a:pt x="901587" y="1259615"/>
                  <a:pt x="919286" y="1234437"/>
                  <a:pt x="944509" y="1223682"/>
                </a:cubicBezTo>
                <a:lnTo>
                  <a:pt x="950724" y="1222417"/>
                </a:lnTo>
                <a:lnTo>
                  <a:pt x="950724" y="743896"/>
                </a:lnTo>
                <a:lnTo>
                  <a:pt x="0" y="7438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tIns="108000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</a:rPr>
              <a:t>顶部“开始”面板中可以对字体、字号、颜色、行距等进行修改。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MH_Text_5"/>
          <p:cNvSpPr/>
          <p:nvPr>
            <p:custDataLst>
              <p:tags r:id="rId20"/>
            </p:custDataLst>
          </p:nvPr>
        </p:nvSpPr>
        <p:spPr bwMode="auto">
          <a:xfrm>
            <a:off x="7533246" y="1644267"/>
            <a:ext cx="2955915" cy="3648595"/>
          </a:xfrm>
          <a:custGeom>
            <a:avLst/>
            <a:gdLst>
              <a:gd name="T0" fmla="*/ 0 w 1950584"/>
              <a:gd name="T1" fmla="*/ 0 h 2407662"/>
              <a:gd name="T2" fmla="*/ 1950584 w 1950584"/>
              <a:gd name="T3" fmla="*/ 0 h 2407662"/>
              <a:gd name="T4" fmla="*/ 1950584 w 1950584"/>
              <a:gd name="T5" fmla="*/ 750752 h 2407662"/>
              <a:gd name="T6" fmla="*/ 175975 w 1950584"/>
              <a:gd name="T7" fmla="*/ 750752 h 2407662"/>
              <a:gd name="T8" fmla="*/ 175975 w 1950584"/>
              <a:gd name="T9" fmla="*/ 2270271 h 2407662"/>
              <a:gd name="T10" fmla="*/ 182191 w 1950584"/>
              <a:gd name="T11" fmla="*/ 2271536 h 2407662"/>
              <a:gd name="T12" fmla="*/ 225112 w 1950584"/>
              <a:gd name="T13" fmla="*/ 2336815 h 2407662"/>
              <a:gd name="T14" fmla="*/ 154836 w 1950584"/>
              <a:gd name="T15" fmla="*/ 2407662 h 2407662"/>
              <a:gd name="T16" fmla="*/ 84560 w 1950584"/>
              <a:gd name="T17" fmla="*/ 2336815 h 2407662"/>
              <a:gd name="T18" fmla="*/ 127482 w 1950584"/>
              <a:gd name="T19" fmla="*/ 2271536 h 2407662"/>
              <a:gd name="T20" fmla="*/ 133695 w 1950584"/>
              <a:gd name="T21" fmla="*/ 2270271 h 2407662"/>
              <a:gd name="T22" fmla="*/ 133695 w 1950584"/>
              <a:gd name="T23" fmla="*/ 750752 h 2407662"/>
              <a:gd name="T24" fmla="*/ 0 w 1950584"/>
              <a:gd name="T25" fmla="*/ 750752 h 240766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950584"/>
              <a:gd name="T40" fmla="*/ 0 h 2407662"/>
              <a:gd name="T41" fmla="*/ 1950584 w 1950584"/>
              <a:gd name="T42" fmla="*/ 2407662 h 240766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950584" h="2407662">
                <a:moveTo>
                  <a:pt x="0" y="0"/>
                </a:moveTo>
                <a:lnTo>
                  <a:pt x="1950584" y="0"/>
                </a:lnTo>
                <a:lnTo>
                  <a:pt x="1950584" y="750752"/>
                </a:lnTo>
                <a:lnTo>
                  <a:pt x="175975" y="750752"/>
                </a:lnTo>
                <a:lnTo>
                  <a:pt x="175975" y="2270271"/>
                </a:lnTo>
                <a:lnTo>
                  <a:pt x="182191" y="2271536"/>
                </a:lnTo>
                <a:cubicBezTo>
                  <a:pt x="207414" y="2282291"/>
                  <a:pt x="225112" y="2307469"/>
                  <a:pt x="225112" y="2336815"/>
                </a:cubicBezTo>
                <a:cubicBezTo>
                  <a:pt x="225112" y="2375943"/>
                  <a:pt x="193648" y="2407662"/>
                  <a:pt x="154836" y="2407662"/>
                </a:cubicBezTo>
                <a:cubicBezTo>
                  <a:pt x="116024" y="2407662"/>
                  <a:pt x="84560" y="2375943"/>
                  <a:pt x="84560" y="2336815"/>
                </a:cubicBezTo>
                <a:cubicBezTo>
                  <a:pt x="84560" y="2307469"/>
                  <a:pt x="102259" y="2282291"/>
                  <a:pt x="127482" y="2271536"/>
                </a:cubicBezTo>
                <a:lnTo>
                  <a:pt x="133695" y="2270271"/>
                </a:lnTo>
                <a:lnTo>
                  <a:pt x="133695" y="750752"/>
                </a:lnTo>
                <a:lnTo>
                  <a:pt x="0" y="7507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tIns="1080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</a:rPr>
              <a:t>顶部“开始”面板中可以对字体、字号、颜色、行距等进行修改。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6" name="MH_Text_3"/>
          <p:cNvSpPr/>
          <p:nvPr>
            <p:custDataLst>
              <p:tags r:id="rId21"/>
            </p:custDataLst>
          </p:nvPr>
        </p:nvSpPr>
        <p:spPr bwMode="auto">
          <a:xfrm>
            <a:off x="4074656" y="1644267"/>
            <a:ext cx="2958321" cy="3648595"/>
          </a:xfrm>
          <a:custGeom>
            <a:avLst/>
            <a:gdLst>
              <a:gd name="T0" fmla="*/ 0 w 1951726"/>
              <a:gd name="T1" fmla="*/ 0 h 2407662"/>
              <a:gd name="T2" fmla="*/ 1951726 w 1951726"/>
              <a:gd name="T3" fmla="*/ 0 h 2407662"/>
              <a:gd name="T4" fmla="*/ 1951726 w 1951726"/>
              <a:gd name="T5" fmla="*/ 750752 h 2407662"/>
              <a:gd name="T6" fmla="*/ 183974 w 1951726"/>
              <a:gd name="T7" fmla="*/ 750752 h 2407662"/>
              <a:gd name="T8" fmla="*/ 183974 w 1951726"/>
              <a:gd name="T9" fmla="*/ 2271302 h 2407662"/>
              <a:gd name="T10" fmla="*/ 185077 w 1951726"/>
              <a:gd name="T11" fmla="*/ 2271536 h 2407662"/>
              <a:gd name="T12" fmla="*/ 226254 w 1951726"/>
              <a:gd name="T13" fmla="*/ 2336815 h 2407662"/>
              <a:gd name="T14" fmla="*/ 158835 w 1951726"/>
              <a:gd name="T15" fmla="*/ 2407662 h 2407662"/>
              <a:gd name="T16" fmla="*/ 91416 w 1951726"/>
              <a:gd name="T17" fmla="*/ 2336815 h 2407662"/>
              <a:gd name="T18" fmla="*/ 132593 w 1951726"/>
              <a:gd name="T19" fmla="*/ 2271536 h 2407662"/>
              <a:gd name="T20" fmla="*/ 133695 w 1951726"/>
              <a:gd name="T21" fmla="*/ 2271302 h 2407662"/>
              <a:gd name="T22" fmla="*/ 133695 w 1951726"/>
              <a:gd name="T23" fmla="*/ 750752 h 2407662"/>
              <a:gd name="T24" fmla="*/ 0 w 1951726"/>
              <a:gd name="T25" fmla="*/ 750752 h 240766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951726"/>
              <a:gd name="T40" fmla="*/ 0 h 2407662"/>
              <a:gd name="T41" fmla="*/ 1951726 w 1951726"/>
              <a:gd name="T42" fmla="*/ 2407662 h 240766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951726" h="2407662">
                <a:moveTo>
                  <a:pt x="0" y="0"/>
                </a:moveTo>
                <a:lnTo>
                  <a:pt x="1951726" y="0"/>
                </a:lnTo>
                <a:lnTo>
                  <a:pt x="1951726" y="750752"/>
                </a:lnTo>
                <a:lnTo>
                  <a:pt x="183974" y="750752"/>
                </a:lnTo>
                <a:lnTo>
                  <a:pt x="183974" y="2271302"/>
                </a:lnTo>
                <a:lnTo>
                  <a:pt x="185077" y="2271536"/>
                </a:lnTo>
                <a:cubicBezTo>
                  <a:pt x="209275" y="2282291"/>
                  <a:pt x="226254" y="2307469"/>
                  <a:pt x="226254" y="2336815"/>
                </a:cubicBezTo>
                <a:cubicBezTo>
                  <a:pt x="226254" y="2375943"/>
                  <a:pt x="196069" y="2407662"/>
                  <a:pt x="158835" y="2407662"/>
                </a:cubicBezTo>
                <a:cubicBezTo>
                  <a:pt x="121601" y="2407662"/>
                  <a:pt x="91416" y="2375943"/>
                  <a:pt x="91416" y="2336815"/>
                </a:cubicBezTo>
                <a:cubicBezTo>
                  <a:pt x="91416" y="2307469"/>
                  <a:pt x="108395" y="2282291"/>
                  <a:pt x="132593" y="2271536"/>
                </a:cubicBezTo>
                <a:lnTo>
                  <a:pt x="133695" y="2271302"/>
                </a:lnTo>
                <a:lnTo>
                  <a:pt x="133695" y="750752"/>
                </a:lnTo>
                <a:lnTo>
                  <a:pt x="0" y="7507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tIns="1080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</a:rPr>
              <a:t>顶部“开始”面板中可以对字体、字号、颜色、行距等进行修改。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7" name="MH_Text_1"/>
          <p:cNvSpPr/>
          <p:nvPr>
            <p:custDataLst>
              <p:tags r:id="rId22"/>
            </p:custDataLst>
          </p:nvPr>
        </p:nvSpPr>
        <p:spPr bwMode="auto">
          <a:xfrm>
            <a:off x="596824" y="1644267"/>
            <a:ext cx="2955915" cy="3648595"/>
          </a:xfrm>
          <a:custGeom>
            <a:avLst/>
            <a:gdLst>
              <a:gd name="T0" fmla="*/ 0 w 1950584"/>
              <a:gd name="T1" fmla="*/ 0 h 2407662"/>
              <a:gd name="T2" fmla="*/ 1950584 w 1950584"/>
              <a:gd name="T3" fmla="*/ 0 h 2407662"/>
              <a:gd name="T4" fmla="*/ 1950584 w 1950584"/>
              <a:gd name="T5" fmla="*/ 750752 h 2407662"/>
              <a:gd name="T6" fmla="*/ 196545 w 1950584"/>
              <a:gd name="T7" fmla="*/ 750752 h 2407662"/>
              <a:gd name="T8" fmla="*/ 196545 w 1950584"/>
              <a:gd name="T9" fmla="*/ 2274796 h 2407662"/>
              <a:gd name="T10" fmla="*/ 225098 w 1950584"/>
              <a:gd name="T11" fmla="*/ 2286719 h 2407662"/>
              <a:gd name="T12" fmla="*/ 245681 w 1950584"/>
              <a:gd name="T13" fmla="*/ 2336815 h 2407662"/>
              <a:gd name="T14" fmla="*/ 175405 w 1950584"/>
              <a:gd name="T15" fmla="*/ 2407662 h 2407662"/>
              <a:gd name="T16" fmla="*/ 105129 w 1950584"/>
              <a:gd name="T17" fmla="*/ 2336815 h 2407662"/>
              <a:gd name="T18" fmla="*/ 125712 w 1950584"/>
              <a:gd name="T19" fmla="*/ 2286719 h 2407662"/>
              <a:gd name="T20" fmla="*/ 154265 w 1950584"/>
              <a:gd name="T21" fmla="*/ 2274796 h 2407662"/>
              <a:gd name="T22" fmla="*/ 154265 w 1950584"/>
              <a:gd name="T23" fmla="*/ 750752 h 2407662"/>
              <a:gd name="T24" fmla="*/ 0 w 1950584"/>
              <a:gd name="T25" fmla="*/ 750752 h 240766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950584"/>
              <a:gd name="T40" fmla="*/ 0 h 2407662"/>
              <a:gd name="T41" fmla="*/ 1950584 w 1950584"/>
              <a:gd name="T42" fmla="*/ 2407662 h 240766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950584" h="2407662">
                <a:moveTo>
                  <a:pt x="0" y="0"/>
                </a:moveTo>
                <a:lnTo>
                  <a:pt x="1950584" y="0"/>
                </a:lnTo>
                <a:lnTo>
                  <a:pt x="1950584" y="750752"/>
                </a:lnTo>
                <a:lnTo>
                  <a:pt x="196545" y="750752"/>
                </a:lnTo>
                <a:lnTo>
                  <a:pt x="196545" y="2274796"/>
                </a:lnTo>
                <a:lnTo>
                  <a:pt x="225098" y="2286719"/>
                </a:lnTo>
                <a:cubicBezTo>
                  <a:pt x="237815" y="2299540"/>
                  <a:pt x="245681" y="2317251"/>
                  <a:pt x="245681" y="2336815"/>
                </a:cubicBezTo>
                <a:cubicBezTo>
                  <a:pt x="245681" y="2375943"/>
                  <a:pt x="214217" y="2407662"/>
                  <a:pt x="175405" y="2407662"/>
                </a:cubicBezTo>
                <a:cubicBezTo>
                  <a:pt x="136593" y="2407662"/>
                  <a:pt x="105129" y="2375943"/>
                  <a:pt x="105129" y="2336815"/>
                </a:cubicBezTo>
                <a:cubicBezTo>
                  <a:pt x="105129" y="2317251"/>
                  <a:pt x="112995" y="2299540"/>
                  <a:pt x="125712" y="2286719"/>
                </a:cubicBezTo>
                <a:lnTo>
                  <a:pt x="154265" y="2274796"/>
                </a:lnTo>
                <a:lnTo>
                  <a:pt x="154265" y="750752"/>
                </a:lnTo>
                <a:lnTo>
                  <a:pt x="0" y="7507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tIns="1080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</a:rPr>
              <a:t>顶部“开始”面板中可以对字体、字号、颜色、行距等进行修改。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" name="MH_SubTitle_1"/>
          <p:cNvSpPr txBox="1"/>
          <p:nvPr>
            <p:custDataLst>
              <p:tags r:id="rId23"/>
            </p:custDataLst>
          </p:nvPr>
        </p:nvSpPr>
        <p:spPr>
          <a:xfrm>
            <a:off x="10734784" y="5521350"/>
            <a:ext cx="985512" cy="41542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MH_SubTitle_2"/>
          <p:cNvSpPr txBox="1"/>
          <p:nvPr>
            <p:custDataLst>
              <p:tags r:id="rId24"/>
            </p:custDataLst>
          </p:nvPr>
        </p:nvSpPr>
        <p:spPr>
          <a:xfrm>
            <a:off x="354842" y="5521350"/>
            <a:ext cx="981826" cy="41542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MH_SubTitle_3"/>
          <p:cNvSpPr txBox="1"/>
          <p:nvPr>
            <p:custDataLst>
              <p:tags r:id="rId25"/>
            </p:custDataLst>
          </p:nvPr>
        </p:nvSpPr>
        <p:spPr>
          <a:xfrm>
            <a:off x="2090114" y="5521350"/>
            <a:ext cx="928986" cy="41542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MH_SubTitle_4"/>
          <p:cNvSpPr txBox="1"/>
          <p:nvPr>
            <p:custDataLst>
              <p:tags r:id="rId26"/>
            </p:custDataLst>
          </p:nvPr>
        </p:nvSpPr>
        <p:spPr>
          <a:xfrm>
            <a:off x="3817173" y="5521350"/>
            <a:ext cx="969538" cy="41542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MH_SubTitle_5"/>
          <p:cNvSpPr txBox="1"/>
          <p:nvPr>
            <p:custDataLst>
              <p:tags r:id="rId27"/>
            </p:custDataLst>
          </p:nvPr>
        </p:nvSpPr>
        <p:spPr>
          <a:xfrm>
            <a:off x="5545132" y="5521350"/>
            <a:ext cx="981826" cy="41542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MH_SubTitle_6"/>
          <p:cNvSpPr txBox="1"/>
          <p:nvPr>
            <p:custDataLst>
              <p:tags r:id="rId28"/>
            </p:custDataLst>
          </p:nvPr>
        </p:nvSpPr>
        <p:spPr>
          <a:xfrm>
            <a:off x="7275763" y="5521350"/>
            <a:ext cx="969538" cy="41542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MH_SubTitle_7"/>
          <p:cNvSpPr txBox="1"/>
          <p:nvPr>
            <p:custDataLst>
              <p:tags r:id="rId29"/>
            </p:custDataLst>
          </p:nvPr>
        </p:nvSpPr>
        <p:spPr>
          <a:xfrm>
            <a:off x="9006130" y="5521350"/>
            <a:ext cx="981826" cy="41542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第五部分 </a:t>
            </a:r>
            <a:r>
              <a:rPr kumimoji="1" lang="zh-CN" altLang="en-US" b="1" dirty="0"/>
              <a:t>解决办法</a:t>
            </a:r>
            <a:endParaRPr kumimoji="1" lang="zh-CN" altLang="en-US" b="1" dirty="0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792440" y="1589681"/>
          <a:ext cx="10416637" cy="386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42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</a:tblGrid>
              <a:tr h="651987">
                <a:tc rowSpan="2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MONTH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MONTH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MONTH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MONTH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2740">
                <a:tc v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3422296" y="5720707"/>
            <a:ext cx="307860" cy="2744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744005" y="5714224"/>
            <a:ext cx="141350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3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</a:t>
            </a:r>
            <a:r>
              <a:rPr kumimoji="1" lang="zh-CN" altLang="en-US" sz="133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zh-CN" sz="133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kumimoji="1" lang="zh-CN" altLang="en-US" sz="1335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029245" y="5720707"/>
            <a:ext cx="307860" cy="2744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350954" y="5714224"/>
            <a:ext cx="141350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3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</a:t>
            </a:r>
            <a:r>
              <a:rPr kumimoji="1" lang="zh-CN" altLang="en-US" sz="133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zh-CN" sz="133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kumimoji="1" lang="zh-CN" altLang="en-US" sz="1335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90222" y="2777868"/>
            <a:ext cx="3079657" cy="2744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 dirty="0">
              <a:solidFill>
                <a:schemeClr val="bg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369880" y="2777868"/>
            <a:ext cx="806237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967331" y="3386949"/>
            <a:ext cx="1852947" cy="2744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808813" y="3386949"/>
            <a:ext cx="2037817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18577" y="3904798"/>
            <a:ext cx="1797723" cy="2744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016301" y="3904798"/>
            <a:ext cx="2192793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840618" y="4478630"/>
            <a:ext cx="503177" cy="2744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343795" y="4478630"/>
            <a:ext cx="3390428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45628" y="4956309"/>
            <a:ext cx="2321581" cy="2744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967207" y="4956309"/>
            <a:ext cx="1570341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第一部分 </a:t>
            </a:r>
            <a:r>
              <a:rPr kumimoji="1" lang="zh-CN" altLang="en-US" b="1" dirty="0"/>
              <a:t>课题目的</a:t>
            </a:r>
            <a:endParaRPr kumimoji="1" lang="zh-CN" altLang="en-US" b="1" dirty="0"/>
          </a:p>
        </p:txBody>
      </p:sp>
      <p:sp>
        <p:nvSpPr>
          <p:cNvPr id="25" name="任意多边形 7"/>
          <p:cNvSpPr/>
          <p:nvPr/>
        </p:nvSpPr>
        <p:spPr>
          <a:xfrm>
            <a:off x="5915657" y="2739028"/>
            <a:ext cx="171225" cy="7501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71225" y="0"/>
                </a:moveTo>
                <a:lnTo>
                  <a:pt x="171225" y="750129"/>
                </a:lnTo>
                <a:lnTo>
                  <a:pt x="0" y="750129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任意多边形 8"/>
          <p:cNvSpPr/>
          <p:nvPr/>
        </p:nvSpPr>
        <p:spPr>
          <a:xfrm>
            <a:off x="6086882" y="2739028"/>
            <a:ext cx="4932918" cy="150025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29034"/>
                </a:lnTo>
                <a:lnTo>
                  <a:pt x="4932918" y="1329034"/>
                </a:lnTo>
                <a:lnTo>
                  <a:pt x="4932918" y="1500259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任意多边形 16"/>
          <p:cNvSpPr/>
          <p:nvPr/>
        </p:nvSpPr>
        <p:spPr>
          <a:xfrm>
            <a:off x="6086882" y="2739028"/>
            <a:ext cx="2959751" cy="150025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29034"/>
                </a:lnTo>
                <a:lnTo>
                  <a:pt x="2959751" y="1329034"/>
                </a:lnTo>
                <a:lnTo>
                  <a:pt x="2959751" y="1500259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任意多边形 17"/>
          <p:cNvSpPr/>
          <p:nvPr/>
        </p:nvSpPr>
        <p:spPr>
          <a:xfrm>
            <a:off x="6086882" y="2739028"/>
            <a:ext cx="986583" cy="150025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29034"/>
                </a:lnTo>
                <a:lnTo>
                  <a:pt x="986583" y="1329034"/>
                </a:lnTo>
                <a:lnTo>
                  <a:pt x="986583" y="1500259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任意多边形 18"/>
          <p:cNvSpPr/>
          <p:nvPr/>
        </p:nvSpPr>
        <p:spPr>
          <a:xfrm>
            <a:off x="5100298" y="2739028"/>
            <a:ext cx="986583" cy="150025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86583" y="0"/>
                </a:moveTo>
                <a:lnTo>
                  <a:pt x="986583" y="1329034"/>
                </a:lnTo>
                <a:lnTo>
                  <a:pt x="0" y="1329034"/>
                </a:lnTo>
                <a:lnTo>
                  <a:pt x="0" y="1500259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任意多边形 19"/>
          <p:cNvSpPr/>
          <p:nvPr/>
        </p:nvSpPr>
        <p:spPr>
          <a:xfrm>
            <a:off x="3127131" y="2739028"/>
            <a:ext cx="2959751" cy="150025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959751" y="0"/>
                </a:moveTo>
                <a:lnTo>
                  <a:pt x="2959751" y="1329034"/>
                </a:lnTo>
                <a:lnTo>
                  <a:pt x="0" y="1329034"/>
                </a:lnTo>
                <a:lnTo>
                  <a:pt x="0" y="1500259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任意多边形 23"/>
          <p:cNvSpPr/>
          <p:nvPr/>
        </p:nvSpPr>
        <p:spPr>
          <a:xfrm>
            <a:off x="1153963" y="2739028"/>
            <a:ext cx="4932918" cy="150025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932918" y="0"/>
                </a:moveTo>
                <a:lnTo>
                  <a:pt x="4932918" y="1329034"/>
                </a:lnTo>
                <a:lnTo>
                  <a:pt x="0" y="1329034"/>
                </a:lnTo>
                <a:lnTo>
                  <a:pt x="0" y="1500259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剪去对角的矩形 31"/>
          <p:cNvSpPr/>
          <p:nvPr/>
        </p:nvSpPr>
        <p:spPr>
          <a:xfrm>
            <a:off x="5271524" y="1923669"/>
            <a:ext cx="1630716" cy="815358"/>
          </a:xfrm>
          <a:prstGeom prst="snip2Diag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24130" rIns="24130" bIns="24130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bg1"/>
                </a:solidFill>
                <a:ea typeface="微软雅黑" panose="020B0503020204020204" pitchFamily="34" charset="-122"/>
              </a:rPr>
              <a:t>标题</a:t>
            </a:r>
            <a:endParaRPr lang="en-US" altLang="zh-CN" sz="2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剪去对角的矩形 32"/>
          <p:cNvSpPr/>
          <p:nvPr/>
        </p:nvSpPr>
        <p:spPr>
          <a:xfrm>
            <a:off x="338605" y="4239287"/>
            <a:ext cx="1630716" cy="815358"/>
          </a:xfrm>
          <a:prstGeom prst="snip2Diag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24130" rIns="24130" bIns="24130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bg1"/>
                </a:solidFill>
              </a:rPr>
              <a:t>标题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剪去对角的矩形 33"/>
          <p:cNvSpPr/>
          <p:nvPr/>
        </p:nvSpPr>
        <p:spPr>
          <a:xfrm>
            <a:off x="2311772" y="4239287"/>
            <a:ext cx="1630716" cy="815358"/>
          </a:xfrm>
          <a:prstGeom prst="snip2Diag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24130" rIns="24130" bIns="24130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bg1"/>
                </a:solidFill>
              </a:rPr>
              <a:t>标题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5" name="剪去对角的矩形 34"/>
          <p:cNvSpPr/>
          <p:nvPr/>
        </p:nvSpPr>
        <p:spPr>
          <a:xfrm>
            <a:off x="4284940" y="4239287"/>
            <a:ext cx="1630716" cy="815358"/>
          </a:xfrm>
          <a:prstGeom prst="snip2Diag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24130" rIns="24130" bIns="24130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bg1"/>
                </a:solidFill>
              </a:rPr>
              <a:t>标题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6" name="剪去对角的矩形 35"/>
          <p:cNvSpPr/>
          <p:nvPr/>
        </p:nvSpPr>
        <p:spPr>
          <a:xfrm>
            <a:off x="6258107" y="4239287"/>
            <a:ext cx="1630716" cy="815358"/>
          </a:xfrm>
          <a:prstGeom prst="snip2Diag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655" tIns="33655" rIns="33655" bIns="33655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bg1"/>
                </a:solidFill>
              </a:rPr>
              <a:t>标题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7" name="剪去对角的矩形 36"/>
          <p:cNvSpPr/>
          <p:nvPr/>
        </p:nvSpPr>
        <p:spPr>
          <a:xfrm>
            <a:off x="8231275" y="4239287"/>
            <a:ext cx="1630716" cy="815358"/>
          </a:xfrm>
          <a:prstGeom prst="snip2Diag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655" tIns="33655" rIns="33655" bIns="33655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bg1"/>
                </a:solidFill>
              </a:rPr>
              <a:t>标题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8" name="剪去对角的矩形 37"/>
          <p:cNvSpPr/>
          <p:nvPr/>
        </p:nvSpPr>
        <p:spPr>
          <a:xfrm>
            <a:off x="10204442" y="4239287"/>
            <a:ext cx="1630716" cy="815358"/>
          </a:xfrm>
          <a:prstGeom prst="snip2Diag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655" tIns="33655" rIns="33655" bIns="33655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bg1"/>
                </a:solidFill>
              </a:rPr>
              <a:t>标题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9" name="剪去对角的矩形 38"/>
          <p:cNvSpPr/>
          <p:nvPr/>
        </p:nvSpPr>
        <p:spPr>
          <a:xfrm>
            <a:off x="4284940" y="3081478"/>
            <a:ext cx="1630716" cy="815358"/>
          </a:xfrm>
          <a:prstGeom prst="snip2Diag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24130" rIns="24130" bIns="24130" numCol="1" spcCol="1270" anchor="ctr" anchorCtr="0">
            <a:noAutofit/>
          </a:bodyPr>
          <a:lstStyle/>
          <a:p>
            <a:pPr lvl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bg1"/>
                </a:solidFill>
              </a:rPr>
              <a:t>标题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感谢各位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老师评判指导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PRESENTED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第一部分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课题目的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95020" y="2059940"/>
            <a:ext cx="8034655" cy="1971040"/>
          </a:xfrm>
        </p:spPr>
        <p:txBody>
          <a:bodyPr/>
          <a:p>
            <a:r>
              <a:rPr lang="en-US" altLang="zh-CN"/>
              <a:t>      </a:t>
            </a:r>
            <a:r>
              <a:rPr lang="en-US" altLang="zh-CN" b="0" i="1" u="sng"/>
              <a:t> </a:t>
            </a:r>
            <a:r>
              <a:rPr lang="zh-CN" altLang="en-US" sz="9600" b="0" i="1" u="sng"/>
              <a:t>！</a:t>
            </a:r>
            <a:r>
              <a:rPr lang="en-US" altLang="zh-CN" sz="8800" b="0" i="1" u="sng"/>
              <a:t>SAVING!</a:t>
            </a:r>
            <a:endParaRPr lang="en-US" altLang="zh-CN" sz="8800" b="0" i="1" u="sng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519065" y="6135030"/>
            <a:ext cx="4607096" cy="392929"/>
          </a:xfrm>
        </p:spPr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第一部分 </a:t>
            </a:r>
            <a:r>
              <a:rPr kumimoji="1" lang="zh-CN" altLang="en-US" b="1" dirty="0"/>
              <a:t>课题目的</a:t>
            </a:r>
            <a:endParaRPr kumimoji="1" lang="zh-CN" altLang="en-US" b="1" dirty="0"/>
          </a:p>
        </p:txBody>
      </p:sp>
      <p:sp>
        <p:nvSpPr>
          <p:cNvPr id="12" name="剪去对角的矩形 11"/>
          <p:cNvSpPr/>
          <p:nvPr/>
        </p:nvSpPr>
        <p:spPr>
          <a:xfrm>
            <a:off x="1149350" y="1704975"/>
            <a:ext cx="5065395" cy="4452620"/>
          </a:xfrm>
          <a:prstGeom prst="snip2Diag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任意多边形 19"/>
          <p:cNvSpPr/>
          <p:nvPr/>
        </p:nvSpPr>
        <p:spPr>
          <a:xfrm>
            <a:off x="1149350" y="1704975"/>
            <a:ext cx="4828540" cy="3948430"/>
          </a:xfrm>
          <a:custGeom>
            <a:avLst/>
            <a:gdLst>
              <a:gd name="connsiteX0" fmla="*/ 0 w 2881809"/>
              <a:gd name="connsiteY0" fmla="*/ 0 h 3034453"/>
              <a:gd name="connsiteX1" fmla="*/ 2881809 w 2881809"/>
              <a:gd name="connsiteY1" fmla="*/ 0 h 3034453"/>
              <a:gd name="connsiteX2" fmla="*/ 2881809 w 2881809"/>
              <a:gd name="connsiteY2" fmla="*/ 3034453 h 3034453"/>
              <a:gd name="connsiteX3" fmla="*/ 0 w 2881809"/>
              <a:gd name="connsiteY3" fmla="*/ 3034453 h 3034453"/>
              <a:gd name="connsiteX4" fmla="*/ 0 w 2881809"/>
              <a:gd name="connsiteY4" fmla="*/ 0 h 303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809" h="3034453">
                <a:moveTo>
                  <a:pt x="0" y="0"/>
                </a:moveTo>
                <a:lnTo>
                  <a:pt x="2881809" y="0"/>
                </a:lnTo>
                <a:lnTo>
                  <a:pt x="2881809" y="3034453"/>
                </a:lnTo>
                <a:lnTo>
                  <a:pt x="0" y="303445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4400" kern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for private car       owner</a:t>
            </a:r>
            <a:endParaRPr lang="en-US" altLang="zh-CN" sz="4400" kern="1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4400" kern="1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5" name="任意多边形 23"/>
          <p:cNvSpPr/>
          <p:nvPr/>
        </p:nvSpPr>
        <p:spPr>
          <a:xfrm>
            <a:off x="6317675" y="2132745"/>
            <a:ext cx="2881809" cy="3034453"/>
          </a:xfrm>
          <a:custGeom>
            <a:avLst/>
            <a:gdLst>
              <a:gd name="connsiteX0" fmla="*/ 0 w 2881809"/>
              <a:gd name="connsiteY0" fmla="*/ 0 h 3034453"/>
              <a:gd name="connsiteX1" fmla="*/ 2881809 w 2881809"/>
              <a:gd name="connsiteY1" fmla="*/ 0 h 3034453"/>
              <a:gd name="connsiteX2" fmla="*/ 2881809 w 2881809"/>
              <a:gd name="connsiteY2" fmla="*/ 3034453 h 3034453"/>
              <a:gd name="connsiteX3" fmla="*/ 0 w 2881809"/>
              <a:gd name="connsiteY3" fmla="*/ 3034453 h 3034453"/>
              <a:gd name="connsiteX4" fmla="*/ 0 w 2881809"/>
              <a:gd name="connsiteY4" fmla="*/ 0 h 303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809" h="3034453">
                <a:moveTo>
                  <a:pt x="0" y="0"/>
                </a:moveTo>
                <a:lnTo>
                  <a:pt x="2881809" y="0"/>
                </a:lnTo>
                <a:lnTo>
                  <a:pt x="2881809" y="3034453"/>
                </a:lnTo>
                <a:lnTo>
                  <a:pt x="0" y="303445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16" name="任意多边形 24"/>
          <p:cNvSpPr/>
          <p:nvPr/>
        </p:nvSpPr>
        <p:spPr>
          <a:xfrm rot="16200000" flipH="1">
            <a:off x="-1328420" y="3477260"/>
            <a:ext cx="3698875" cy="1256030"/>
          </a:xfrm>
          <a:custGeom>
            <a:avLst/>
            <a:gdLst>
              <a:gd name="connsiteX0" fmla="*/ 0 w 3901440"/>
              <a:gd name="connsiteY0" fmla="*/ 278039 h 1108388"/>
              <a:gd name="connsiteX1" fmla="*/ 3229092 w 3901440"/>
              <a:gd name="connsiteY1" fmla="*/ 278039 h 1108388"/>
              <a:gd name="connsiteX2" fmla="*/ 3229092 w 3901440"/>
              <a:gd name="connsiteY2" fmla="*/ 0 h 1108388"/>
              <a:gd name="connsiteX3" fmla="*/ 3901440 w 3901440"/>
              <a:gd name="connsiteY3" fmla="*/ 554194 h 1108388"/>
              <a:gd name="connsiteX4" fmla="*/ 3229092 w 3901440"/>
              <a:gd name="connsiteY4" fmla="*/ 1108388 h 1108388"/>
              <a:gd name="connsiteX5" fmla="*/ 3229092 w 3901440"/>
              <a:gd name="connsiteY5" fmla="*/ 830349 h 1108388"/>
              <a:gd name="connsiteX6" fmla="*/ 0 w 3901440"/>
              <a:gd name="connsiteY6" fmla="*/ 830349 h 1108388"/>
              <a:gd name="connsiteX7" fmla="*/ 0 w 3901440"/>
              <a:gd name="connsiteY7" fmla="*/ 278039 h 110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1440" h="1108388">
                <a:moveTo>
                  <a:pt x="0" y="278039"/>
                </a:moveTo>
                <a:lnTo>
                  <a:pt x="3229092" y="278039"/>
                </a:lnTo>
                <a:lnTo>
                  <a:pt x="3229092" y="0"/>
                </a:lnTo>
                <a:lnTo>
                  <a:pt x="3901440" y="554194"/>
                </a:lnTo>
                <a:lnTo>
                  <a:pt x="3229092" y="1108388"/>
                </a:lnTo>
                <a:lnTo>
                  <a:pt x="3229092" y="830349"/>
                </a:lnTo>
                <a:lnTo>
                  <a:pt x="0" y="830349"/>
                </a:lnTo>
                <a:lnTo>
                  <a:pt x="0" y="278039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89" tIns="350428" rIns="407421" bIns="350429" numCol="1" spcCol="1270" anchor="ctr" anchorCtr="0">
            <a:noAutofit/>
          </a:bodyPr>
          <a:lstStyle/>
          <a:p>
            <a:pPr lvl="0" algn="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900" kern="1200"/>
          </a:p>
        </p:txBody>
      </p:sp>
      <p:sp>
        <p:nvSpPr>
          <p:cNvPr id="17" name="任意多边形 25"/>
          <p:cNvSpPr/>
          <p:nvPr/>
        </p:nvSpPr>
        <p:spPr>
          <a:xfrm rot="5400000">
            <a:off x="9896616" y="3652461"/>
            <a:ext cx="3901440" cy="1108388"/>
          </a:xfrm>
          <a:custGeom>
            <a:avLst/>
            <a:gdLst>
              <a:gd name="connsiteX0" fmla="*/ 0 w 3901440"/>
              <a:gd name="connsiteY0" fmla="*/ 278039 h 1108388"/>
              <a:gd name="connsiteX1" fmla="*/ 3229092 w 3901440"/>
              <a:gd name="connsiteY1" fmla="*/ 278039 h 1108388"/>
              <a:gd name="connsiteX2" fmla="*/ 3229092 w 3901440"/>
              <a:gd name="connsiteY2" fmla="*/ 0 h 1108388"/>
              <a:gd name="connsiteX3" fmla="*/ 3901440 w 3901440"/>
              <a:gd name="connsiteY3" fmla="*/ 554194 h 1108388"/>
              <a:gd name="connsiteX4" fmla="*/ 3229092 w 3901440"/>
              <a:gd name="connsiteY4" fmla="*/ 1108388 h 1108388"/>
              <a:gd name="connsiteX5" fmla="*/ 3229092 w 3901440"/>
              <a:gd name="connsiteY5" fmla="*/ 830349 h 1108388"/>
              <a:gd name="connsiteX6" fmla="*/ 0 w 3901440"/>
              <a:gd name="connsiteY6" fmla="*/ 830349 h 1108388"/>
              <a:gd name="connsiteX7" fmla="*/ 0 w 3901440"/>
              <a:gd name="connsiteY7" fmla="*/ 278039 h 110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1440" h="1108388">
                <a:moveTo>
                  <a:pt x="0" y="278039"/>
                </a:moveTo>
                <a:lnTo>
                  <a:pt x="3229092" y="278039"/>
                </a:lnTo>
                <a:lnTo>
                  <a:pt x="3229092" y="0"/>
                </a:lnTo>
                <a:lnTo>
                  <a:pt x="3901440" y="554194"/>
                </a:lnTo>
                <a:lnTo>
                  <a:pt x="3229092" y="1108388"/>
                </a:lnTo>
                <a:lnTo>
                  <a:pt x="3229092" y="830349"/>
                </a:lnTo>
                <a:lnTo>
                  <a:pt x="0" y="830349"/>
                </a:lnTo>
                <a:lnTo>
                  <a:pt x="0" y="278039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350428" rIns="407420" bIns="350429" numCol="1" spcCol="1270" anchor="ctr" anchorCtr="0">
            <a:noAutofit/>
          </a:bodyPr>
          <a:lstStyle/>
          <a:p>
            <a:pPr lvl="0" algn="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900" kern="1200"/>
          </a:p>
        </p:txBody>
      </p:sp>
      <p:sp>
        <p:nvSpPr>
          <p:cNvPr id="18" name="剪去对角的矩形 17"/>
          <p:cNvSpPr/>
          <p:nvPr/>
        </p:nvSpPr>
        <p:spPr>
          <a:xfrm>
            <a:off x="6096635" y="1601470"/>
            <a:ext cx="5078095" cy="4452620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p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the traffic line</a:t>
            </a:r>
            <a:endParaRPr lang="en-US" altLang="zh-CN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" name="直接连接符 30"/>
          <p:cNvCxnSpPr/>
          <p:nvPr/>
        </p:nvCxnSpPr>
        <p:spPr>
          <a:xfrm>
            <a:off x="2982985" y="3099865"/>
            <a:ext cx="2782132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33"/>
          <p:cNvCxnSpPr/>
          <p:nvPr/>
        </p:nvCxnSpPr>
        <p:spPr>
          <a:xfrm>
            <a:off x="6435503" y="3099865"/>
            <a:ext cx="2782132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第二部分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进展成果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第二部分 </a:t>
            </a:r>
            <a:r>
              <a:rPr kumimoji="1" lang="zh-CN" altLang="en-US" b="1" dirty="0"/>
              <a:t>进展成果</a:t>
            </a:r>
            <a:endParaRPr kumimoji="1" lang="zh-CN" altLang="en-US" b="1" dirty="0"/>
          </a:p>
        </p:txBody>
      </p:sp>
      <p:sp>
        <p:nvSpPr>
          <p:cNvPr id="18" name="任意多边形 5"/>
          <p:cNvSpPr/>
          <p:nvPr/>
        </p:nvSpPr>
        <p:spPr>
          <a:xfrm>
            <a:off x="448945" y="1716405"/>
            <a:ext cx="11342370" cy="2199005"/>
          </a:xfrm>
          <a:custGeom>
            <a:avLst/>
            <a:gdLst>
              <a:gd name="connsiteX0" fmla="*/ 0 w 11342184"/>
              <a:gd name="connsiteY0" fmla="*/ 412964 h 1651854"/>
              <a:gd name="connsiteX1" fmla="*/ 10516257 w 11342184"/>
              <a:gd name="connsiteY1" fmla="*/ 412964 h 1651854"/>
              <a:gd name="connsiteX2" fmla="*/ 10516257 w 11342184"/>
              <a:gd name="connsiteY2" fmla="*/ 0 h 1651854"/>
              <a:gd name="connsiteX3" fmla="*/ 11342184 w 11342184"/>
              <a:gd name="connsiteY3" fmla="*/ 825927 h 1651854"/>
              <a:gd name="connsiteX4" fmla="*/ 10516257 w 11342184"/>
              <a:gd name="connsiteY4" fmla="*/ 1651854 h 1651854"/>
              <a:gd name="connsiteX5" fmla="*/ 10516257 w 11342184"/>
              <a:gd name="connsiteY5" fmla="*/ 1238891 h 1651854"/>
              <a:gd name="connsiteX6" fmla="*/ 0 w 11342184"/>
              <a:gd name="connsiteY6" fmla="*/ 1238891 h 1651854"/>
              <a:gd name="connsiteX7" fmla="*/ 0 w 11342184"/>
              <a:gd name="connsiteY7" fmla="*/ 412964 h 165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42184" h="1651854">
                <a:moveTo>
                  <a:pt x="0" y="412964"/>
                </a:moveTo>
                <a:lnTo>
                  <a:pt x="10516257" y="412964"/>
                </a:lnTo>
                <a:lnTo>
                  <a:pt x="10516257" y="0"/>
                </a:lnTo>
                <a:lnTo>
                  <a:pt x="11342184" y="825927"/>
                </a:lnTo>
                <a:lnTo>
                  <a:pt x="10516257" y="1651854"/>
                </a:lnTo>
                <a:lnTo>
                  <a:pt x="10516257" y="1238891"/>
                </a:lnTo>
                <a:lnTo>
                  <a:pt x="0" y="1238891"/>
                </a:lnTo>
                <a:lnTo>
                  <a:pt x="0" y="412964"/>
                </a:lnTo>
                <a:close/>
              </a:path>
            </a:pathLst>
          </a:cu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630" tIns="500594" rIns="666963" bIns="675195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kern="1200"/>
          </a:p>
        </p:txBody>
      </p:sp>
      <p:sp>
        <p:nvSpPr>
          <p:cNvPr id="19" name="任意多边形 7"/>
          <p:cNvSpPr/>
          <p:nvPr/>
        </p:nvSpPr>
        <p:spPr>
          <a:xfrm>
            <a:off x="424908" y="3198322"/>
            <a:ext cx="3493392" cy="2241932"/>
          </a:xfrm>
          <a:custGeom>
            <a:avLst/>
            <a:gdLst>
              <a:gd name="connsiteX0" fmla="*/ 0 w 3493392"/>
              <a:gd name="connsiteY0" fmla="*/ 0 h 3182079"/>
              <a:gd name="connsiteX1" fmla="*/ 3493392 w 3493392"/>
              <a:gd name="connsiteY1" fmla="*/ 0 h 3182079"/>
              <a:gd name="connsiteX2" fmla="*/ 3493392 w 3493392"/>
              <a:gd name="connsiteY2" fmla="*/ 3182079 h 3182079"/>
              <a:gd name="connsiteX3" fmla="*/ 0 w 3493392"/>
              <a:gd name="connsiteY3" fmla="*/ 3182079 h 3182079"/>
              <a:gd name="connsiteX4" fmla="*/ 0 w 3493392"/>
              <a:gd name="connsiteY4" fmla="*/ 0 h 318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392" h="3182079">
                <a:moveTo>
                  <a:pt x="0" y="0"/>
                </a:moveTo>
                <a:lnTo>
                  <a:pt x="3493392" y="0"/>
                </a:lnTo>
                <a:lnTo>
                  <a:pt x="3493392" y="3182079"/>
                </a:lnTo>
                <a:lnTo>
                  <a:pt x="0" y="318207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20" name="任意多边形 8"/>
          <p:cNvSpPr/>
          <p:nvPr/>
        </p:nvSpPr>
        <p:spPr>
          <a:xfrm>
            <a:off x="3521710" y="2464435"/>
            <a:ext cx="8269605" cy="1997075"/>
          </a:xfrm>
          <a:custGeom>
            <a:avLst/>
            <a:gdLst>
              <a:gd name="connsiteX0" fmla="*/ 0 w 7848791"/>
              <a:gd name="connsiteY0" fmla="*/ 412964 h 1651854"/>
              <a:gd name="connsiteX1" fmla="*/ 7022864 w 7848791"/>
              <a:gd name="connsiteY1" fmla="*/ 412964 h 1651854"/>
              <a:gd name="connsiteX2" fmla="*/ 7022864 w 7848791"/>
              <a:gd name="connsiteY2" fmla="*/ 0 h 1651854"/>
              <a:gd name="connsiteX3" fmla="*/ 7848791 w 7848791"/>
              <a:gd name="connsiteY3" fmla="*/ 825927 h 1651854"/>
              <a:gd name="connsiteX4" fmla="*/ 7022864 w 7848791"/>
              <a:gd name="connsiteY4" fmla="*/ 1651854 h 1651854"/>
              <a:gd name="connsiteX5" fmla="*/ 7022864 w 7848791"/>
              <a:gd name="connsiteY5" fmla="*/ 1238891 h 1651854"/>
              <a:gd name="connsiteX6" fmla="*/ 0 w 7848791"/>
              <a:gd name="connsiteY6" fmla="*/ 1238891 h 1651854"/>
              <a:gd name="connsiteX7" fmla="*/ 0 w 7848791"/>
              <a:gd name="connsiteY7" fmla="*/ 412964 h 165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8791" h="1651854">
                <a:moveTo>
                  <a:pt x="0" y="412964"/>
                </a:moveTo>
                <a:lnTo>
                  <a:pt x="7022864" y="412964"/>
                </a:lnTo>
                <a:lnTo>
                  <a:pt x="7022864" y="0"/>
                </a:lnTo>
                <a:lnTo>
                  <a:pt x="7848791" y="825927"/>
                </a:lnTo>
                <a:lnTo>
                  <a:pt x="7022864" y="1651854"/>
                </a:lnTo>
                <a:lnTo>
                  <a:pt x="7022864" y="1238891"/>
                </a:lnTo>
                <a:lnTo>
                  <a:pt x="0" y="1238891"/>
                </a:lnTo>
                <a:lnTo>
                  <a:pt x="0" y="412964"/>
                </a:lnTo>
                <a:close/>
              </a:path>
            </a:pathLst>
          </a:custGeom>
          <a:solidFill>
            <a:schemeClr val="accent2"/>
          </a:solidFill>
          <a:ln w="57150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630" tIns="500594" rIns="666963" bIns="675195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kern="1200"/>
          </a:p>
        </p:txBody>
      </p:sp>
      <p:sp>
        <p:nvSpPr>
          <p:cNvPr id="21" name="任意多边形 9"/>
          <p:cNvSpPr/>
          <p:nvPr/>
        </p:nvSpPr>
        <p:spPr>
          <a:xfrm>
            <a:off x="3918301" y="3748940"/>
            <a:ext cx="3493392" cy="2241932"/>
          </a:xfrm>
          <a:custGeom>
            <a:avLst/>
            <a:gdLst>
              <a:gd name="connsiteX0" fmla="*/ 0 w 3493392"/>
              <a:gd name="connsiteY0" fmla="*/ 0 h 3182079"/>
              <a:gd name="connsiteX1" fmla="*/ 3493392 w 3493392"/>
              <a:gd name="connsiteY1" fmla="*/ 0 h 3182079"/>
              <a:gd name="connsiteX2" fmla="*/ 3493392 w 3493392"/>
              <a:gd name="connsiteY2" fmla="*/ 3182079 h 3182079"/>
              <a:gd name="connsiteX3" fmla="*/ 0 w 3493392"/>
              <a:gd name="connsiteY3" fmla="*/ 3182079 h 3182079"/>
              <a:gd name="connsiteX4" fmla="*/ 0 w 3493392"/>
              <a:gd name="connsiteY4" fmla="*/ 0 h 318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392" h="3182079">
                <a:moveTo>
                  <a:pt x="0" y="0"/>
                </a:moveTo>
                <a:lnTo>
                  <a:pt x="3493392" y="0"/>
                </a:lnTo>
                <a:lnTo>
                  <a:pt x="3493392" y="3182079"/>
                </a:lnTo>
                <a:lnTo>
                  <a:pt x="0" y="318207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22" name="任意多边形 10"/>
          <p:cNvSpPr/>
          <p:nvPr/>
        </p:nvSpPr>
        <p:spPr>
          <a:xfrm>
            <a:off x="7435850" y="3032125"/>
            <a:ext cx="4355465" cy="1997075"/>
          </a:xfrm>
          <a:custGeom>
            <a:avLst/>
            <a:gdLst>
              <a:gd name="connsiteX0" fmla="*/ 0 w 4355398"/>
              <a:gd name="connsiteY0" fmla="*/ 412964 h 1651854"/>
              <a:gd name="connsiteX1" fmla="*/ 3529471 w 4355398"/>
              <a:gd name="connsiteY1" fmla="*/ 412964 h 1651854"/>
              <a:gd name="connsiteX2" fmla="*/ 3529471 w 4355398"/>
              <a:gd name="connsiteY2" fmla="*/ 0 h 1651854"/>
              <a:gd name="connsiteX3" fmla="*/ 4355398 w 4355398"/>
              <a:gd name="connsiteY3" fmla="*/ 825927 h 1651854"/>
              <a:gd name="connsiteX4" fmla="*/ 3529471 w 4355398"/>
              <a:gd name="connsiteY4" fmla="*/ 1651854 h 1651854"/>
              <a:gd name="connsiteX5" fmla="*/ 3529471 w 4355398"/>
              <a:gd name="connsiteY5" fmla="*/ 1238891 h 1651854"/>
              <a:gd name="connsiteX6" fmla="*/ 0 w 4355398"/>
              <a:gd name="connsiteY6" fmla="*/ 1238891 h 1651854"/>
              <a:gd name="connsiteX7" fmla="*/ 0 w 4355398"/>
              <a:gd name="connsiteY7" fmla="*/ 412964 h 165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55398" h="1651854">
                <a:moveTo>
                  <a:pt x="0" y="412964"/>
                </a:moveTo>
                <a:lnTo>
                  <a:pt x="3529471" y="412964"/>
                </a:lnTo>
                <a:lnTo>
                  <a:pt x="3529471" y="0"/>
                </a:lnTo>
                <a:lnTo>
                  <a:pt x="4355398" y="825927"/>
                </a:lnTo>
                <a:lnTo>
                  <a:pt x="3529471" y="1651854"/>
                </a:lnTo>
                <a:lnTo>
                  <a:pt x="3529471" y="1238891"/>
                </a:lnTo>
                <a:lnTo>
                  <a:pt x="0" y="1238891"/>
                </a:lnTo>
                <a:lnTo>
                  <a:pt x="0" y="41296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630" tIns="500594" rIns="666963" bIns="675195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kern="1200"/>
          </a:p>
        </p:txBody>
      </p:sp>
      <p:sp>
        <p:nvSpPr>
          <p:cNvPr id="23" name="任意多边形 11"/>
          <p:cNvSpPr/>
          <p:nvPr/>
        </p:nvSpPr>
        <p:spPr>
          <a:xfrm>
            <a:off x="7411693" y="3915719"/>
            <a:ext cx="3493392" cy="2209121"/>
          </a:xfrm>
          <a:custGeom>
            <a:avLst/>
            <a:gdLst>
              <a:gd name="connsiteX0" fmla="*/ 0 w 3493392"/>
              <a:gd name="connsiteY0" fmla="*/ 0 h 3135509"/>
              <a:gd name="connsiteX1" fmla="*/ 3493392 w 3493392"/>
              <a:gd name="connsiteY1" fmla="*/ 0 h 3135509"/>
              <a:gd name="connsiteX2" fmla="*/ 3493392 w 3493392"/>
              <a:gd name="connsiteY2" fmla="*/ 3135509 h 3135509"/>
              <a:gd name="connsiteX3" fmla="*/ 0 w 3493392"/>
              <a:gd name="connsiteY3" fmla="*/ 3135509 h 3135509"/>
              <a:gd name="connsiteX4" fmla="*/ 0 w 3493392"/>
              <a:gd name="connsiteY4" fmla="*/ 0 h 313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392" h="3135509">
                <a:moveTo>
                  <a:pt x="0" y="0"/>
                </a:moveTo>
                <a:lnTo>
                  <a:pt x="3493392" y="0"/>
                </a:lnTo>
                <a:lnTo>
                  <a:pt x="3493392" y="3135509"/>
                </a:lnTo>
                <a:lnTo>
                  <a:pt x="0" y="31355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24" name="矩形 23"/>
          <p:cNvSpPr/>
          <p:nvPr/>
        </p:nvSpPr>
        <p:spPr>
          <a:xfrm>
            <a:off x="424815" y="2390775"/>
            <a:ext cx="4384040" cy="977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b="1" dirty="0">
                <a:solidFill>
                  <a:schemeClr val="bg1"/>
                </a:solidFill>
                <a:ea typeface="微软雅黑" panose="020B0503020204020204" pitchFamily="34" charset="-122"/>
              </a:rPr>
              <a:t>DEVELOPMENT PROSPECT</a:t>
            </a:r>
            <a:endParaRPr lang="en-US" altLang="zh-CN" sz="3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043680" y="3032125"/>
            <a:ext cx="3242310" cy="977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b="1" dirty="0">
                <a:solidFill>
                  <a:schemeClr val="bg1"/>
                </a:solidFill>
                <a:ea typeface="微软雅黑" panose="020B0503020204020204" pitchFamily="34" charset="-122"/>
              </a:rPr>
              <a:t>CAR ISTALLATION</a:t>
            </a:r>
            <a:endParaRPr lang="en-US" altLang="zh-CN" sz="3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647305" y="3582670"/>
            <a:ext cx="2883535" cy="977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b="1" dirty="0">
                <a:solidFill>
                  <a:schemeClr val="bg1"/>
                </a:solidFill>
                <a:ea typeface="微软雅黑" panose="020B0503020204020204" pitchFamily="34" charset="-122"/>
              </a:rPr>
              <a:t>MODEL SHOW</a:t>
            </a:r>
            <a:endParaRPr lang="en-US" altLang="zh-CN" sz="3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93789" y="3367732"/>
            <a:ext cx="3127333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918300" y="3976179"/>
            <a:ext cx="3127333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403220" y="4461440"/>
            <a:ext cx="3127333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第二部分 </a:t>
            </a:r>
            <a:r>
              <a:rPr kumimoji="1" lang="zh-CN" altLang="en-US" b="1" dirty="0"/>
              <a:t>进展成果</a:t>
            </a:r>
            <a:endParaRPr kumimoji="1" lang="zh-CN" altLang="en-US" b="1" dirty="0"/>
          </a:p>
        </p:txBody>
      </p:sp>
      <p:sp>
        <p:nvSpPr>
          <p:cNvPr id="25" name="环形箭头 24"/>
          <p:cNvSpPr/>
          <p:nvPr/>
        </p:nvSpPr>
        <p:spPr>
          <a:xfrm>
            <a:off x="6046570" y="1260459"/>
            <a:ext cx="3423641" cy="3423641"/>
          </a:xfrm>
          <a:prstGeom prst="circularArrow">
            <a:avLst>
              <a:gd name="adj1" fmla="val 3534"/>
              <a:gd name="adj2" fmla="val 438806"/>
              <a:gd name="adj3" fmla="val 19385683"/>
              <a:gd name="adj4" fmla="val 12575511"/>
              <a:gd name="adj5" fmla="val 4123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环形箭头 28"/>
          <p:cNvSpPr/>
          <p:nvPr/>
        </p:nvSpPr>
        <p:spPr>
          <a:xfrm flipV="1">
            <a:off x="2497789" y="2740532"/>
            <a:ext cx="3423641" cy="3423641"/>
          </a:xfrm>
          <a:prstGeom prst="circularArrow">
            <a:avLst>
              <a:gd name="adj1" fmla="val 3534"/>
              <a:gd name="adj2" fmla="val 438806"/>
              <a:gd name="adj3" fmla="val 19385683"/>
              <a:gd name="adj4" fmla="val 12575511"/>
              <a:gd name="adj5" fmla="val 4123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矩形 30"/>
          <p:cNvSpPr/>
          <p:nvPr/>
        </p:nvSpPr>
        <p:spPr>
          <a:xfrm>
            <a:off x="4917620" y="3378888"/>
            <a:ext cx="2114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71921" y="3133717"/>
            <a:ext cx="2114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第二部分 </a:t>
            </a:r>
            <a:r>
              <a:rPr kumimoji="1" lang="zh-CN" altLang="en-US" b="1" dirty="0"/>
              <a:t>进展成果</a:t>
            </a:r>
            <a:endParaRPr kumimoji="1" lang="zh-CN" altLang="en-US" b="1" dirty="0"/>
          </a:p>
        </p:txBody>
      </p:sp>
      <p:sp>
        <p:nvSpPr>
          <p:cNvPr id="15" name="剪去对角的矩形 14"/>
          <p:cNvSpPr/>
          <p:nvPr/>
        </p:nvSpPr>
        <p:spPr>
          <a:xfrm>
            <a:off x="1202601" y="2649498"/>
            <a:ext cx="2590377" cy="2136519"/>
          </a:xfrm>
          <a:prstGeom prst="snip2Diag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2032" tIns="112032" rIns="112032" bIns="569858" numCol="1" spcCol="1270" anchor="t" anchorCtr="0">
            <a:noAutofit/>
          </a:bodyPr>
          <a:lstStyle/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300" kern="1200"/>
          </a:p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300" kern="1200"/>
          </a:p>
        </p:txBody>
      </p:sp>
      <p:sp>
        <p:nvSpPr>
          <p:cNvPr id="16" name="剪去对角的矩形 15"/>
          <p:cNvSpPr/>
          <p:nvPr/>
        </p:nvSpPr>
        <p:spPr>
          <a:xfrm>
            <a:off x="1778240" y="4328192"/>
            <a:ext cx="2302557" cy="915651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304" tIns="73809" rIns="97304" bIns="73809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3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剪去对角的矩形 16"/>
          <p:cNvSpPr/>
          <p:nvPr/>
        </p:nvSpPr>
        <p:spPr>
          <a:xfrm>
            <a:off x="4656901" y="2649498"/>
            <a:ext cx="2590377" cy="2136519"/>
          </a:xfrm>
          <a:prstGeom prst="snip2Diag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2032" tIns="569857" rIns="112032" bIns="112033" numCol="1" spcCol="1270" anchor="t" anchorCtr="0">
            <a:noAutofit/>
          </a:bodyPr>
          <a:lstStyle/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300" kern="1200"/>
          </a:p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300" kern="1200"/>
          </a:p>
        </p:txBody>
      </p:sp>
      <p:sp>
        <p:nvSpPr>
          <p:cNvPr id="25" name="环形箭头 24"/>
          <p:cNvSpPr/>
          <p:nvPr/>
        </p:nvSpPr>
        <p:spPr>
          <a:xfrm>
            <a:off x="6046570" y="1260459"/>
            <a:ext cx="3423641" cy="3423641"/>
          </a:xfrm>
          <a:prstGeom prst="circularArrow">
            <a:avLst>
              <a:gd name="adj1" fmla="val 3534"/>
              <a:gd name="adj2" fmla="val 438806"/>
              <a:gd name="adj3" fmla="val 19385683"/>
              <a:gd name="adj4" fmla="val 12575511"/>
              <a:gd name="adj5" fmla="val 4123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剪去对角的矩形 25"/>
          <p:cNvSpPr/>
          <p:nvPr/>
        </p:nvSpPr>
        <p:spPr>
          <a:xfrm>
            <a:off x="5232541" y="2191672"/>
            <a:ext cx="2302557" cy="915651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304" tIns="73809" rIns="97304" bIns="73809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3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剪去对角的矩形 26"/>
          <p:cNvSpPr/>
          <p:nvPr/>
        </p:nvSpPr>
        <p:spPr>
          <a:xfrm>
            <a:off x="8111202" y="2649498"/>
            <a:ext cx="2590377" cy="2136519"/>
          </a:xfrm>
          <a:prstGeom prst="snip2Diag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2032" tIns="112032" rIns="112032" bIns="569858" numCol="1" spcCol="1270" anchor="t" anchorCtr="0">
            <a:noAutofit/>
          </a:bodyPr>
          <a:lstStyle/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300" kern="1200"/>
          </a:p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300" kern="1200"/>
          </a:p>
        </p:txBody>
      </p:sp>
      <p:sp>
        <p:nvSpPr>
          <p:cNvPr id="28" name="剪去对角的矩形 27"/>
          <p:cNvSpPr/>
          <p:nvPr/>
        </p:nvSpPr>
        <p:spPr>
          <a:xfrm>
            <a:off x="8686842" y="4328192"/>
            <a:ext cx="2302557" cy="915651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304" tIns="73809" rIns="97304" bIns="73809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3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环形箭头 28"/>
          <p:cNvSpPr/>
          <p:nvPr/>
        </p:nvSpPr>
        <p:spPr>
          <a:xfrm flipV="1">
            <a:off x="2497789" y="2740532"/>
            <a:ext cx="3423641" cy="3423641"/>
          </a:xfrm>
          <a:prstGeom prst="circularArrow">
            <a:avLst>
              <a:gd name="adj1" fmla="val 3534"/>
              <a:gd name="adj2" fmla="val 438806"/>
              <a:gd name="adj3" fmla="val 19385683"/>
              <a:gd name="adj4" fmla="val 12575511"/>
              <a:gd name="adj5" fmla="val 4123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矩形 29"/>
          <p:cNvSpPr/>
          <p:nvPr/>
        </p:nvSpPr>
        <p:spPr>
          <a:xfrm>
            <a:off x="1495230" y="3133717"/>
            <a:ext cx="2114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917620" y="3378888"/>
            <a:ext cx="2114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71921" y="3133717"/>
            <a:ext cx="2114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MH" val="20160120133952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60120133952"/>
  <p:tag name="MH_LIBRARY" val="GRAPHIC"/>
  <p:tag name="MH_TYPE" val="Other"/>
  <p:tag name="MH_ORDER" val="10"/>
</p:tagLst>
</file>

<file path=ppt/tags/tag11.xml><?xml version="1.0" encoding="utf-8"?>
<p:tagLst xmlns:p="http://schemas.openxmlformats.org/presentationml/2006/main">
  <p:tag name="MH" val="20160120133952"/>
  <p:tag name="MH_LIBRARY" val="GRAPHIC"/>
  <p:tag name="MH_TYPE" val="Other"/>
  <p:tag name="MH_ORDER" val="11"/>
</p:tagLst>
</file>

<file path=ppt/tags/tag12.xml><?xml version="1.0" encoding="utf-8"?>
<p:tagLst xmlns:p="http://schemas.openxmlformats.org/presentationml/2006/main">
  <p:tag name="MH" val="20160120133952"/>
  <p:tag name="MH_LIBRARY" val="GRAPHIC"/>
  <p:tag name="MH_TYPE" val="Other"/>
  <p:tag name="MH_ORDER" val="12"/>
</p:tagLst>
</file>

<file path=ppt/tags/tag13.xml><?xml version="1.0" encoding="utf-8"?>
<p:tagLst xmlns:p="http://schemas.openxmlformats.org/presentationml/2006/main">
  <p:tag name="MH" val="20160120133952"/>
  <p:tag name="MH_LIBRARY" val="GRAPHIC"/>
  <p:tag name="MH_TYPE" val="Other"/>
  <p:tag name="MH_ORDER" val="13"/>
</p:tagLst>
</file>

<file path=ppt/tags/tag14.xml><?xml version="1.0" encoding="utf-8"?>
<p:tagLst xmlns:p="http://schemas.openxmlformats.org/presentationml/2006/main">
  <p:tag name="MH" val="20160120133952"/>
  <p:tag name="MH_LIBRARY" val="GRAPHIC"/>
  <p:tag name="MH_TYPE" val="Other"/>
  <p:tag name="MH_ORDER" val="14"/>
</p:tagLst>
</file>

<file path=ppt/tags/tag15.xml><?xml version="1.0" encoding="utf-8"?>
<p:tagLst xmlns:p="http://schemas.openxmlformats.org/presentationml/2006/main">
  <p:tag name="MH" val="20160120133952"/>
  <p:tag name="MH_LIBRARY" val="GRAPHIC"/>
  <p:tag name="MH_TYPE" val="Other"/>
  <p:tag name="MH_ORDER" val="15"/>
</p:tagLst>
</file>

<file path=ppt/tags/tag16.xml><?xml version="1.0" encoding="utf-8"?>
<p:tagLst xmlns:p="http://schemas.openxmlformats.org/presentationml/2006/main">
  <p:tag name="MH" val="20160120133952"/>
  <p:tag name="MH_LIBRARY" val="GRAPHIC"/>
  <p:tag name="MH_TYPE" val="Other"/>
  <p:tag name="MH_ORDER" val="16"/>
</p:tagLst>
</file>

<file path=ppt/tags/tag17.xml><?xml version="1.0" encoding="utf-8"?>
<p:tagLst xmlns:p="http://schemas.openxmlformats.org/presentationml/2006/main">
  <p:tag name="MH" val="20160120133952"/>
  <p:tag name="MH_LIBRARY" val="GRAPHIC"/>
  <p:tag name="MH_TYPE" val="Text"/>
  <p:tag name="MH_ORDER" val="2"/>
</p:tagLst>
</file>

<file path=ppt/tags/tag18.xml><?xml version="1.0" encoding="utf-8"?>
<p:tagLst xmlns:p="http://schemas.openxmlformats.org/presentationml/2006/main">
  <p:tag name="MH" val="20160120133952"/>
  <p:tag name="MH_LIBRARY" val="GRAPHIC"/>
  <p:tag name="MH_TYPE" val="Text"/>
  <p:tag name="MH_ORDER" val="6"/>
</p:tagLst>
</file>

<file path=ppt/tags/tag19.xml><?xml version="1.0" encoding="utf-8"?>
<p:tagLst xmlns:p="http://schemas.openxmlformats.org/presentationml/2006/main">
  <p:tag name="MH" val="20160120133952"/>
  <p:tag name="MH_LIBRARY" val="GRAPHIC"/>
  <p:tag name="MH_TYPE" val="Text"/>
  <p:tag name="MH_ORDER" val="4"/>
</p:tagLst>
</file>

<file path=ppt/tags/tag2.xml><?xml version="1.0" encoding="utf-8"?>
<p:tagLst xmlns:p="http://schemas.openxmlformats.org/presentationml/2006/main">
  <p:tag name="MH" val="20160120133952"/>
  <p:tag name="MH_LIBRARY" val="GRAPHIC"/>
  <p:tag name="MH_TYPE" val="Other"/>
  <p:tag name="MH_ORDER" val="2"/>
</p:tagLst>
</file>

<file path=ppt/tags/tag20.xml><?xml version="1.0" encoding="utf-8"?>
<p:tagLst xmlns:p="http://schemas.openxmlformats.org/presentationml/2006/main">
  <p:tag name="MH" val="20160120133952"/>
  <p:tag name="MH_LIBRARY" val="GRAPHIC"/>
  <p:tag name="MH_TYPE" val="Text"/>
  <p:tag name="MH_ORDER" val="5"/>
</p:tagLst>
</file>

<file path=ppt/tags/tag21.xml><?xml version="1.0" encoding="utf-8"?>
<p:tagLst xmlns:p="http://schemas.openxmlformats.org/presentationml/2006/main">
  <p:tag name="MH" val="20160120133952"/>
  <p:tag name="MH_LIBRARY" val="GRAPHIC"/>
  <p:tag name="MH_TYPE" val="Text"/>
  <p:tag name="MH_ORDER" val="3"/>
</p:tagLst>
</file>

<file path=ppt/tags/tag22.xml><?xml version="1.0" encoding="utf-8"?>
<p:tagLst xmlns:p="http://schemas.openxmlformats.org/presentationml/2006/main">
  <p:tag name="MH" val="20160120133952"/>
  <p:tag name="MH_LIBRARY" val="GRAPHIC"/>
  <p:tag name="MH_TYPE" val="Text"/>
  <p:tag name="MH_ORDER" val="1"/>
</p:tagLst>
</file>

<file path=ppt/tags/tag23.xml><?xml version="1.0" encoding="utf-8"?>
<p:tagLst xmlns:p="http://schemas.openxmlformats.org/presentationml/2006/main">
  <p:tag name="MH" val="20160120133952"/>
  <p:tag name="MH_LIBRARY" val="GRAPHIC"/>
  <p:tag name="MH_TYPE" val="SubTitle"/>
  <p:tag name="MH_ORDER" val="1"/>
</p:tagLst>
</file>

<file path=ppt/tags/tag24.xml><?xml version="1.0" encoding="utf-8"?>
<p:tagLst xmlns:p="http://schemas.openxmlformats.org/presentationml/2006/main">
  <p:tag name="MH" val="20160120133952"/>
  <p:tag name="MH_LIBRARY" val="GRAPHIC"/>
  <p:tag name="MH_TYPE" val="SubTitle"/>
  <p:tag name="MH_ORDER" val="2"/>
</p:tagLst>
</file>

<file path=ppt/tags/tag25.xml><?xml version="1.0" encoding="utf-8"?>
<p:tagLst xmlns:p="http://schemas.openxmlformats.org/presentationml/2006/main">
  <p:tag name="MH" val="20160120133952"/>
  <p:tag name="MH_LIBRARY" val="GRAPHIC"/>
  <p:tag name="MH_TYPE" val="SubTitle"/>
  <p:tag name="MH_ORDER" val="3"/>
</p:tagLst>
</file>

<file path=ppt/tags/tag26.xml><?xml version="1.0" encoding="utf-8"?>
<p:tagLst xmlns:p="http://schemas.openxmlformats.org/presentationml/2006/main">
  <p:tag name="MH" val="20160120133952"/>
  <p:tag name="MH_LIBRARY" val="GRAPHIC"/>
  <p:tag name="MH_TYPE" val="SubTitle"/>
  <p:tag name="MH_ORDER" val="4"/>
</p:tagLst>
</file>

<file path=ppt/tags/tag27.xml><?xml version="1.0" encoding="utf-8"?>
<p:tagLst xmlns:p="http://schemas.openxmlformats.org/presentationml/2006/main">
  <p:tag name="MH" val="20160120133952"/>
  <p:tag name="MH_LIBRARY" val="GRAPHIC"/>
  <p:tag name="MH_TYPE" val="SubTitle"/>
  <p:tag name="MH_ORDER" val="5"/>
</p:tagLst>
</file>

<file path=ppt/tags/tag28.xml><?xml version="1.0" encoding="utf-8"?>
<p:tagLst xmlns:p="http://schemas.openxmlformats.org/presentationml/2006/main">
  <p:tag name="MH" val="20160120133952"/>
  <p:tag name="MH_LIBRARY" val="GRAPHIC"/>
  <p:tag name="MH_TYPE" val="SubTitle"/>
  <p:tag name="MH_ORDER" val="6"/>
</p:tagLst>
</file>

<file path=ppt/tags/tag29.xml><?xml version="1.0" encoding="utf-8"?>
<p:tagLst xmlns:p="http://schemas.openxmlformats.org/presentationml/2006/main">
  <p:tag name="MH" val="20160120133952"/>
  <p:tag name="MH_LIBRARY" val="GRAPHIC"/>
  <p:tag name="MH_TYPE" val="SubTitle"/>
  <p:tag name="MH_ORDER" val="7"/>
</p:tagLst>
</file>

<file path=ppt/tags/tag3.xml><?xml version="1.0" encoding="utf-8"?>
<p:tagLst xmlns:p="http://schemas.openxmlformats.org/presentationml/2006/main">
  <p:tag name="MH" val="20160120133952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60120133952"/>
  <p:tag name="MH_LIBRARY" val="GRAPHIC"/>
  <p:tag name="MH_TYPE" val="Other"/>
  <p:tag name="MH_ORDER" val="4"/>
</p:tagLst>
</file>

<file path=ppt/tags/tag5.xml><?xml version="1.0" encoding="utf-8"?>
<p:tagLst xmlns:p="http://schemas.openxmlformats.org/presentationml/2006/main">
  <p:tag name="MH" val="20160120133952"/>
  <p:tag name="MH_LIBRARY" val="GRAPHIC"/>
  <p:tag name="MH_TYPE" val="Other"/>
  <p:tag name="MH_ORDER" val="5"/>
</p:tagLst>
</file>

<file path=ppt/tags/tag6.xml><?xml version="1.0" encoding="utf-8"?>
<p:tagLst xmlns:p="http://schemas.openxmlformats.org/presentationml/2006/main">
  <p:tag name="MH" val="20160120133952"/>
  <p:tag name="MH_LIBRARY" val="GRAPHIC"/>
  <p:tag name="MH_TYPE" val="Other"/>
  <p:tag name="MH_ORDER" val="6"/>
</p:tagLst>
</file>

<file path=ppt/tags/tag7.xml><?xml version="1.0" encoding="utf-8"?>
<p:tagLst xmlns:p="http://schemas.openxmlformats.org/presentationml/2006/main">
  <p:tag name="MH" val="20160120133952"/>
  <p:tag name="MH_LIBRARY" val="GRAPHIC"/>
  <p:tag name="MH_TYPE" val="Other"/>
  <p:tag name="MH_ORDER" val="7"/>
</p:tagLst>
</file>

<file path=ppt/tags/tag8.xml><?xml version="1.0" encoding="utf-8"?>
<p:tagLst xmlns:p="http://schemas.openxmlformats.org/presentationml/2006/main">
  <p:tag name="MH" val="20160120133952"/>
  <p:tag name="MH_LIBRARY" val="GRAPHIC"/>
  <p:tag name="MH_TYPE" val="Other"/>
  <p:tag name="MH_ORDER" val="8"/>
</p:tagLst>
</file>

<file path=ppt/tags/tag9.xml><?xml version="1.0" encoding="utf-8"?>
<p:tagLst xmlns:p="http://schemas.openxmlformats.org/presentationml/2006/main">
  <p:tag name="MH" val="20160120133952"/>
  <p:tag name="MH_LIBRARY" val="GRAPHIC"/>
  <p:tag name="MH_TYPE" val="Other"/>
  <p:tag name="MH_ORDER" val="9"/>
</p:tagLst>
</file>

<file path=ppt/theme/theme1.xml><?xml version="1.0" encoding="utf-8"?>
<a:theme xmlns:a="http://schemas.openxmlformats.org/drawingml/2006/main" name="模板页面">
  <a:themeElements>
    <a:clrScheme name="自定义 9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73D95"/>
      </a:accent1>
      <a:accent2>
        <a:srgbClr val="E1305F"/>
      </a:accent2>
      <a:accent3>
        <a:srgbClr val="F8F5ED"/>
      </a:accent3>
      <a:accent4>
        <a:srgbClr val="6B6B6B"/>
      </a:accent4>
      <a:accent5>
        <a:srgbClr val="D3D3D3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3005</Words>
  <Application>WPS 演示</Application>
  <PresentationFormat>宽屏</PresentationFormat>
  <Paragraphs>355</Paragraphs>
  <Slides>30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Segoe UI Light</vt:lpstr>
      <vt:lpstr>Century Gothic</vt:lpstr>
      <vt:lpstr>Segoe UI Light</vt:lpstr>
      <vt:lpstr>Arial Unicode MS</vt:lpstr>
      <vt:lpstr>等线</vt:lpstr>
      <vt:lpstr>Calibri</vt:lpstr>
      <vt:lpstr>Segoe Print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义薄云天腹肌猫</cp:lastModifiedBy>
  <cp:revision>84</cp:revision>
  <dcterms:created xsi:type="dcterms:W3CDTF">2015-08-18T02:51:00Z</dcterms:created>
  <dcterms:modified xsi:type="dcterms:W3CDTF">2019-02-15T17:36:18Z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2017-12-21T08:40:39.3782274Z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KSOProductBuildVer">
    <vt:lpwstr>2052-11.1.0.8415</vt:lpwstr>
  </property>
</Properties>
</file>