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8" r:id="rId6"/>
    <p:sldId id="323" r:id="rId7"/>
    <p:sldId id="317" r:id="rId8"/>
    <p:sldId id="324" r:id="rId9"/>
    <p:sldId id="257" r:id="rId10"/>
    <p:sldId id="316" r:id="rId11"/>
    <p:sldId id="332" r:id="rId12"/>
    <p:sldId id="314" r:id="rId13"/>
    <p:sldId id="331" r:id="rId14"/>
    <p:sldId id="320" r:id="rId15"/>
    <p:sldId id="333" r:id="rId16"/>
    <p:sldId id="321" r:id="rId17"/>
    <p:sldId id="325" r:id="rId18"/>
    <p:sldId id="319" r:id="rId19"/>
    <p:sldId id="326" r:id="rId20"/>
    <p:sldId id="318" r:id="rId21"/>
    <p:sldId id="322" r:id="rId22"/>
    <p:sldId id="284" r:id="rId23"/>
    <p:sldId id="327" r:id="rId24"/>
    <p:sldId id="315" r:id="rId25"/>
    <p:sldId id="328" r:id="rId26"/>
    <p:sldId id="313" r:id="rId27"/>
    <p:sldId id="329" r:id="rId28"/>
    <p:sldId id="312" r:id="rId29"/>
    <p:sldId id="330" r:id="rId30"/>
    <p:sldId id="260" r:id="rId31"/>
    <p:sldId id="262" r:id="rId32"/>
    <p:sldId id="263" r:id="rId33"/>
    <p:sldId id="311" r:id="rId34"/>
    <p:sldId id="285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59" r:id="rId44"/>
    <p:sldId id="272" r:id="rId45"/>
    <p:sldId id="273" r:id="rId46"/>
    <p:sldId id="274" r:id="rId47"/>
    <p:sldId id="275" r:id="rId48"/>
    <p:sldId id="276" r:id="rId49"/>
    <p:sldId id="277" r:id="rId50"/>
    <p:sldId id="261" r:id="rId51"/>
    <p:sldId id="278" r:id="rId52"/>
    <p:sldId id="279" r:id="rId53"/>
    <p:sldId id="280" r:id="rId54"/>
    <p:sldId id="281" r:id="rId55"/>
    <p:sldId id="282" r:id="rId56"/>
    <p:sldId id="283" r:id="rId5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/>
    <p:restoredTop sz="93673"/>
  </p:normalViewPr>
  <p:slideViewPr>
    <p:cSldViewPr snapToGrid="0" snapToObjects="1">
      <p:cViewPr varScale="1">
        <p:scale>
          <a:sx n="68" d="100"/>
          <a:sy n="68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2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-2107837824"/>
        <c:axId val="-2113503328"/>
      </c:barChart>
      <c:catAx>
        <c:axId val="-21078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3503328"/>
        <c:crosses val="autoZero"/>
        <c:auto val="1"/>
        <c:lblAlgn val="ctr"/>
        <c:lblOffset val="100"/>
        <c:noMultiLvlLbl val="0"/>
      </c:catAx>
      <c:valAx>
        <c:axId val="-211350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0783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393A-299D-4790-B84E-68FE801F6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EA1-B9CB-4EC0-A5B3-F306BB33A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microsoft.com/office/2007/relationships/hdphoto" Target="../media/image9.wdp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72455" y="254890"/>
            <a:ext cx="121379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’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9021" y="2060030"/>
            <a:ext cx="7711080" cy="23108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剪去对角的矩形 4"/>
          <p:cNvSpPr/>
          <p:nvPr userDrawn="1"/>
        </p:nvSpPr>
        <p:spPr>
          <a:xfrm>
            <a:off x="1119021" y="4750169"/>
            <a:ext cx="7711080" cy="392220"/>
          </a:xfrm>
          <a:prstGeom prst="snip2DiagRect">
            <a:avLst>
              <a:gd name="adj1" fmla="val 0"/>
              <a:gd name="adj2" fmla="val 27106"/>
            </a:avLst>
          </a:prstGeom>
          <a:solidFill>
            <a:srgbClr val="E1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602635" y="4749460"/>
            <a:ext cx="4607096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</a:fld>
            <a:endParaRPr lang="zh-CN" alt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45350"/>
            <a:ext cx="12192000" cy="1113816"/>
            <a:chOff x="0" y="0"/>
            <a:chExt cx="9144000" cy="1113816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/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/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15824" y="615366"/>
              <a:ext cx="23241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1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395743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474465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3269658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222294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9174929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265086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498470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731854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3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260522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204021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6147520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0910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100345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66448" y="2975212"/>
            <a:ext cx="5459105" cy="15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66448" y="2169995"/>
            <a:ext cx="5459104" cy="8052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66448" y="3220872"/>
            <a:ext cx="5459104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4"/>
          <p:cNvSpPr/>
          <p:nvPr userDrawn="1"/>
        </p:nvSpPr>
        <p:spPr>
          <a:xfrm rot="5400000">
            <a:off x="303777" y="137255"/>
            <a:ext cx="452199" cy="3898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3972" y="1"/>
            <a:ext cx="10957694" cy="6737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183" y="334455"/>
            <a:ext cx="564381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5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5" dirty="0"/>
              <a:t>CLICK</a:t>
            </a:r>
            <a:r>
              <a:rPr kumimoji="1" lang="zh-CN" altLang="en-US" sz="2665" dirty="0"/>
              <a:t> </a:t>
            </a:r>
            <a:r>
              <a:rPr kumimoji="1" lang="en-US" altLang="zh-CN" sz="2665" dirty="0"/>
              <a:t>HERE</a:t>
            </a:r>
            <a:r>
              <a:rPr kumimoji="1" lang="zh-CN" altLang="en-US" sz="2665" dirty="0"/>
              <a:t> </a:t>
            </a:r>
            <a:r>
              <a:rPr kumimoji="1" lang="en-US" altLang="zh-CN" sz="2665" dirty="0"/>
              <a:t>TO</a:t>
            </a:r>
            <a:r>
              <a:rPr kumimoji="1" lang="zh-CN" altLang="en-US" sz="2665" dirty="0"/>
              <a:t> </a:t>
            </a:r>
            <a:r>
              <a:rPr kumimoji="1" lang="en-US" altLang="zh-CN" sz="2665" dirty="0"/>
              <a:t>ADD</a:t>
            </a:r>
            <a:r>
              <a:rPr kumimoji="1" lang="zh-CN" altLang="en-US" sz="2665" dirty="0"/>
              <a:t> </a:t>
            </a:r>
            <a:r>
              <a:rPr kumimoji="1" lang="en-US" altLang="zh-CN" sz="2665" dirty="0"/>
              <a:t>YOUR</a:t>
            </a:r>
            <a:r>
              <a:rPr kumimoji="1" lang="zh-CN" altLang="en-US" sz="2665" dirty="0"/>
              <a:t> </a:t>
            </a:r>
            <a:r>
              <a:rPr kumimoji="1" lang="en-US" altLang="zh-CN" sz="2665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7961" y="6094894"/>
            <a:ext cx="678804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5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183" y="273497"/>
            <a:ext cx="1800360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notesSlide" Target="../notesSlides/notesSlide33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8870" y="2059940"/>
            <a:ext cx="10142220" cy="231076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we can  solve ?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xxxxxxxxx x group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Part 5</a:t>
            </a:r>
            <a:endParaRPr lang="en-US" altLang="zh-CN"/>
          </a:p>
          <a:p>
            <a:r>
              <a:rPr lang="en-US" altLang="zh-CN"/>
              <a:t>effect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flipH="1">
            <a:off x="2794000" y="5424805"/>
            <a:ext cx="1356360" cy="892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“a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Part 6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Risk solation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Part 7</a:t>
            </a:r>
            <a:endParaRPr lang="en-US" altLang="zh-CN">
              <a:sym typeface="+mn-ea"/>
            </a:endParaRPr>
          </a:p>
          <a:p>
            <a:r>
              <a:rPr lang="en-US" altLang="zh-CN"/>
              <a:t>division of labor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Part 8</a:t>
            </a:r>
            <a:endParaRPr lang="en-US" altLang="zh-CN">
              <a:sym typeface="+mn-ea"/>
            </a:endParaRPr>
          </a:p>
          <a:p>
            <a:r>
              <a:rPr lang="en-US" altLang="zh-CN"/>
              <a:t>links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95020" y="2059940"/>
            <a:ext cx="8034655" cy="1971040"/>
          </a:xfrm>
        </p:spPr>
        <p:txBody>
          <a:bodyPr/>
          <a:p>
            <a:r>
              <a:rPr lang="en-US" altLang="zh-CN"/>
              <a:t>      </a:t>
            </a:r>
            <a:r>
              <a:rPr lang="en-US" altLang="zh-CN" b="0" i="1" u="sng"/>
              <a:t> </a:t>
            </a:r>
            <a:r>
              <a:rPr lang="zh-CN" altLang="en-US" sz="9600" b="0" i="1" u="sng"/>
              <a:t>！</a:t>
            </a:r>
            <a:r>
              <a:rPr lang="en-US" altLang="zh-CN" sz="8800" b="0" i="1" u="sng"/>
              <a:t>SAVING!</a:t>
            </a:r>
            <a:endParaRPr lang="en-US" altLang="zh-CN" sz="8800" b="0" i="1" u="sng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19065" y="6135030"/>
            <a:ext cx="4607096" cy="392929"/>
          </a:xfrm>
        </p:spPr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1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12" name="剪去对角的矩形 11"/>
          <p:cNvSpPr/>
          <p:nvPr/>
        </p:nvSpPr>
        <p:spPr>
          <a:xfrm>
            <a:off x="1149350" y="1704975"/>
            <a:ext cx="5065395" cy="4452620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 19"/>
          <p:cNvSpPr/>
          <p:nvPr/>
        </p:nvSpPr>
        <p:spPr>
          <a:xfrm>
            <a:off x="1149350" y="1704975"/>
            <a:ext cx="4828540" cy="3948430"/>
          </a:xfrm>
          <a:custGeom>
            <a:avLst/>
            <a:gdLst>
              <a:gd name="connsiteX0" fmla="*/ 0 w 2881809"/>
              <a:gd name="connsiteY0" fmla="*/ 0 h 3034453"/>
              <a:gd name="connsiteX1" fmla="*/ 2881809 w 2881809"/>
              <a:gd name="connsiteY1" fmla="*/ 0 h 3034453"/>
              <a:gd name="connsiteX2" fmla="*/ 2881809 w 2881809"/>
              <a:gd name="connsiteY2" fmla="*/ 3034453 h 3034453"/>
              <a:gd name="connsiteX3" fmla="*/ 0 w 2881809"/>
              <a:gd name="connsiteY3" fmla="*/ 3034453 h 3034453"/>
              <a:gd name="connsiteX4" fmla="*/ 0 w 2881809"/>
              <a:gd name="connsiteY4" fmla="*/ 0 h 303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809" h="3034453">
                <a:moveTo>
                  <a:pt x="0" y="0"/>
                </a:moveTo>
                <a:lnTo>
                  <a:pt x="2881809" y="0"/>
                </a:lnTo>
                <a:lnTo>
                  <a:pt x="2881809" y="3034453"/>
                </a:lnTo>
                <a:lnTo>
                  <a:pt x="0" y="30344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private car       owner</a:t>
            </a:r>
            <a:endParaRPr lang="en-US" altLang="zh-CN" sz="4400" kern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4400" kern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任意多边形 23"/>
          <p:cNvSpPr/>
          <p:nvPr/>
        </p:nvSpPr>
        <p:spPr>
          <a:xfrm>
            <a:off x="6317675" y="2132745"/>
            <a:ext cx="2881809" cy="3034453"/>
          </a:xfrm>
          <a:custGeom>
            <a:avLst/>
            <a:gdLst>
              <a:gd name="connsiteX0" fmla="*/ 0 w 2881809"/>
              <a:gd name="connsiteY0" fmla="*/ 0 h 3034453"/>
              <a:gd name="connsiteX1" fmla="*/ 2881809 w 2881809"/>
              <a:gd name="connsiteY1" fmla="*/ 0 h 3034453"/>
              <a:gd name="connsiteX2" fmla="*/ 2881809 w 2881809"/>
              <a:gd name="connsiteY2" fmla="*/ 3034453 h 3034453"/>
              <a:gd name="connsiteX3" fmla="*/ 0 w 2881809"/>
              <a:gd name="connsiteY3" fmla="*/ 3034453 h 3034453"/>
              <a:gd name="connsiteX4" fmla="*/ 0 w 2881809"/>
              <a:gd name="connsiteY4" fmla="*/ 0 h 303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809" h="3034453">
                <a:moveTo>
                  <a:pt x="0" y="0"/>
                </a:moveTo>
                <a:lnTo>
                  <a:pt x="2881809" y="0"/>
                </a:lnTo>
                <a:lnTo>
                  <a:pt x="2881809" y="3034453"/>
                </a:lnTo>
                <a:lnTo>
                  <a:pt x="0" y="30344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6" name="任意多边形 24"/>
          <p:cNvSpPr/>
          <p:nvPr/>
        </p:nvSpPr>
        <p:spPr>
          <a:xfrm rot="16200000" flipH="1">
            <a:off x="-1328420" y="3477260"/>
            <a:ext cx="3698875" cy="1256030"/>
          </a:xfrm>
          <a:custGeom>
            <a:avLst/>
            <a:gdLst>
              <a:gd name="connsiteX0" fmla="*/ 0 w 3901440"/>
              <a:gd name="connsiteY0" fmla="*/ 278039 h 1108388"/>
              <a:gd name="connsiteX1" fmla="*/ 3229092 w 3901440"/>
              <a:gd name="connsiteY1" fmla="*/ 278039 h 1108388"/>
              <a:gd name="connsiteX2" fmla="*/ 3229092 w 3901440"/>
              <a:gd name="connsiteY2" fmla="*/ 0 h 1108388"/>
              <a:gd name="connsiteX3" fmla="*/ 3901440 w 3901440"/>
              <a:gd name="connsiteY3" fmla="*/ 554194 h 1108388"/>
              <a:gd name="connsiteX4" fmla="*/ 3229092 w 3901440"/>
              <a:gd name="connsiteY4" fmla="*/ 1108388 h 1108388"/>
              <a:gd name="connsiteX5" fmla="*/ 3229092 w 3901440"/>
              <a:gd name="connsiteY5" fmla="*/ 830349 h 1108388"/>
              <a:gd name="connsiteX6" fmla="*/ 0 w 3901440"/>
              <a:gd name="connsiteY6" fmla="*/ 830349 h 1108388"/>
              <a:gd name="connsiteX7" fmla="*/ 0 w 3901440"/>
              <a:gd name="connsiteY7" fmla="*/ 278039 h 110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440" h="1108388">
                <a:moveTo>
                  <a:pt x="0" y="278039"/>
                </a:moveTo>
                <a:lnTo>
                  <a:pt x="3229092" y="278039"/>
                </a:lnTo>
                <a:lnTo>
                  <a:pt x="3229092" y="0"/>
                </a:lnTo>
                <a:lnTo>
                  <a:pt x="3901440" y="554194"/>
                </a:lnTo>
                <a:lnTo>
                  <a:pt x="3229092" y="1108388"/>
                </a:lnTo>
                <a:lnTo>
                  <a:pt x="3229092" y="830349"/>
                </a:lnTo>
                <a:lnTo>
                  <a:pt x="0" y="830349"/>
                </a:lnTo>
                <a:lnTo>
                  <a:pt x="0" y="27803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89" tIns="350428" rIns="407421" bIns="350429" numCol="1" spcCol="1270" anchor="ctr" anchorCtr="0">
            <a:noAutofit/>
          </a:bodyPr>
          <a:lstStyle/>
          <a:p>
            <a:pPr lvl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7" name="任意多边形 25"/>
          <p:cNvSpPr/>
          <p:nvPr/>
        </p:nvSpPr>
        <p:spPr>
          <a:xfrm rot="5400000">
            <a:off x="9896616" y="3652461"/>
            <a:ext cx="3901440" cy="1108388"/>
          </a:xfrm>
          <a:custGeom>
            <a:avLst/>
            <a:gdLst>
              <a:gd name="connsiteX0" fmla="*/ 0 w 3901440"/>
              <a:gd name="connsiteY0" fmla="*/ 278039 h 1108388"/>
              <a:gd name="connsiteX1" fmla="*/ 3229092 w 3901440"/>
              <a:gd name="connsiteY1" fmla="*/ 278039 h 1108388"/>
              <a:gd name="connsiteX2" fmla="*/ 3229092 w 3901440"/>
              <a:gd name="connsiteY2" fmla="*/ 0 h 1108388"/>
              <a:gd name="connsiteX3" fmla="*/ 3901440 w 3901440"/>
              <a:gd name="connsiteY3" fmla="*/ 554194 h 1108388"/>
              <a:gd name="connsiteX4" fmla="*/ 3229092 w 3901440"/>
              <a:gd name="connsiteY4" fmla="*/ 1108388 h 1108388"/>
              <a:gd name="connsiteX5" fmla="*/ 3229092 w 3901440"/>
              <a:gd name="connsiteY5" fmla="*/ 830349 h 1108388"/>
              <a:gd name="connsiteX6" fmla="*/ 0 w 3901440"/>
              <a:gd name="connsiteY6" fmla="*/ 830349 h 1108388"/>
              <a:gd name="connsiteX7" fmla="*/ 0 w 3901440"/>
              <a:gd name="connsiteY7" fmla="*/ 278039 h 110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440" h="1108388">
                <a:moveTo>
                  <a:pt x="0" y="278039"/>
                </a:moveTo>
                <a:lnTo>
                  <a:pt x="3229092" y="278039"/>
                </a:lnTo>
                <a:lnTo>
                  <a:pt x="3229092" y="0"/>
                </a:lnTo>
                <a:lnTo>
                  <a:pt x="3901440" y="554194"/>
                </a:lnTo>
                <a:lnTo>
                  <a:pt x="3229092" y="1108388"/>
                </a:lnTo>
                <a:lnTo>
                  <a:pt x="3229092" y="830349"/>
                </a:lnTo>
                <a:lnTo>
                  <a:pt x="0" y="830349"/>
                </a:lnTo>
                <a:lnTo>
                  <a:pt x="0" y="278039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350428" rIns="407420" bIns="350429" numCol="1" spcCol="1270" anchor="ctr" anchorCtr="0">
            <a:noAutofit/>
          </a:bodyPr>
          <a:lstStyle/>
          <a:p>
            <a:pPr lvl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8" name="剪去对角的矩形 17"/>
          <p:cNvSpPr/>
          <p:nvPr/>
        </p:nvSpPr>
        <p:spPr>
          <a:xfrm>
            <a:off x="6096635" y="1601470"/>
            <a:ext cx="5078095" cy="4452620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the traffic line</a:t>
            </a:r>
            <a:endParaRPr lang="en-US" altLang="zh-CN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直接连接符 30"/>
          <p:cNvCxnSpPr/>
          <p:nvPr/>
        </p:nvCxnSpPr>
        <p:spPr>
          <a:xfrm>
            <a:off x="2982985" y="3099865"/>
            <a:ext cx="27821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33"/>
          <p:cNvCxnSpPr/>
          <p:nvPr/>
        </p:nvCxnSpPr>
        <p:spPr>
          <a:xfrm>
            <a:off x="6435503" y="3099865"/>
            <a:ext cx="27821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8" name="任意多边形 5"/>
          <p:cNvSpPr/>
          <p:nvPr/>
        </p:nvSpPr>
        <p:spPr>
          <a:xfrm>
            <a:off x="448945" y="1716405"/>
            <a:ext cx="11342370" cy="2199005"/>
          </a:xfrm>
          <a:custGeom>
            <a:avLst/>
            <a:gdLst>
              <a:gd name="connsiteX0" fmla="*/ 0 w 11342184"/>
              <a:gd name="connsiteY0" fmla="*/ 412964 h 1651854"/>
              <a:gd name="connsiteX1" fmla="*/ 10516257 w 11342184"/>
              <a:gd name="connsiteY1" fmla="*/ 412964 h 1651854"/>
              <a:gd name="connsiteX2" fmla="*/ 10516257 w 11342184"/>
              <a:gd name="connsiteY2" fmla="*/ 0 h 1651854"/>
              <a:gd name="connsiteX3" fmla="*/ 11342184 w 11342184"/>
              <a:gd name="connsiteY3" fmla="*/ 825927 h 1651854"/>
              <a:gd name="connsiteX4" fmla="*/ 10516257 w 11342184"/>
              <a:gd name="connsiteY4" fmla="*/ 1651854 h 1651854"/>
              <a:gd name="connsiteX5" fmla="*/ 10516257 w 11342184"/>
              <a:gd name="connsiteY5" fmla="*/ 1238891 h 1651854"/>
              <a:gd name="connsiteX6" fmla="*/ 0 w 11342184"/>
              <a:gd name="connsiteY6" fmla="*/ 1238891 h 1651854"/>
              <a:gd name="connsiteX7" fmla="*/ 0 w 11342184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42184" h="1651854">
                <a:moveTo>
                  <a:pt x="0" y="412964"/>
                </a:moveTo>
                <a:lnTo>
                  <a:pt x="10516257" y="412964"/>
                </a:lnTo>
                <a:lnTo>
                  <a:pt x="10516257" y="0"/>
                </a:lnTo>
                <a:lnTo>
                  <a:pt x="11342184" y="825927"/>
                </a:lnTo>
                <a:lnTo>
                  <a:pt x="10516257" y="1651854"/>
                </a:lnTo>
                <a:lnTo>
                  <a:pt x="10516257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0" name="任意多边形 8"/>
          <p:cNvSpPr/>
          <p:nvPr/>
        </p:nvSpPr>
        <p:spPr>
          <a:xfrm>
            <a:off x="3521710" y="2464435"/>
            <a:ext cx="8269605" cy="1997075"/>
          </a:xfrm>
          <a:custGeom>
            <a:avLst/>
            <a:gdLst>
              <a:gd name="connsiteX0" fmla="*/ 0 w 7848791"/>
              <a:gd name="connsiteY0" fmla="*/ 412964 h 1651854"/>
              <a:gd name="connsiteX1" fmla="*/ 7022864 w 7848791"/>
              <a:gd name="connsiteY1" fmla="*/ 412964 h 1651854"/>
              <a:gd name="connsiteX2" fmla="*/ 7022864 w 7848791"/>
              <a:gd name="connsiteY2" fmla="*/ 0 h 1651854"/>
              <a:gd name="connsiteX3" fmla="*/ 7848791 w 7848791"/>
              <a:gd name="connsiteY3" fmla="*/ 825927 h 1651854"/>
              <a:gd name="connsiteX4" fmla="*/ 7022864 w 7848791"/>
              <a:gd name="connsiteY4" fmla="*/ 1651854 h 1651854"/>
              <a:gd name="connsiteX5" fmla="*/ 7022864 w 7848791"/>
              <a:gd name="connsiteY5" fmla="*/ 1238891 h 1651854"/>
              <a:gd name="connsiteX6" fmla="*/ 0 w 7848791"/>
              <a:gd name="connsiteY6" fmla="*/ 1238891 h 1651854"/>
              <a:gd name="connsiteX7" fmla="*/ 0 w 7848791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8791" h="1651854">
                <a:moveTo>
                  <a:pt x="0" y="412964"/>
                </a:moveTo>
                <a:lnTo>
                  <a:pt x="7022864" y="412964"/>
                </a:lnTo>
                <a:lnTo>
                  <a:pt x="7022864" y="0"/>
                </a:lnTo>
                <a:lnTo>
                  <a:pt x="7848791" y="825927"/>
                </a:lnTo>
                <a:lnTo>
                  <a:pt x="7022864" y="1651854"/>
                </a:lnTo>
                <a:lnTo>
                  <a:pt x="7022864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2" name="任意多边形 10"/>
          <p:cNvSpPr/>
          <p:nvPr/>
        </p:nvSpPr>
        <p:spPr>
          <a:xfrm>
            <a:off x="7435850" y="3032125"/>
            <a:ext cx="4355465" cy="1997075"/>
          </a:xfrm>
          <a:custGeom>
            <a:avLst/>
            <a:gdLst>
              <a:gd name="connsiteX0" fmla="*/ 0 w 4355398"/>
              <a:gd name="connsiteY0" fmla="*/ 412964 h 1651854"/>
              <a:gd name="connsiteX1" fmla="*/ 3529471 w 4355398"/>
              <a:gd name="connsiteY1" fmla="*/ 412964 h 1651854"/>
              <a:gd name="connsiteX2" fmla="*/ 3529471 w 4355398"/>
              <a:gd name="connsiteY2" fmla="*/ 0 h 1651854"/>
              <a:gd name="connsiteX3" fmla="*/ 4355398 w 4355398"/>
              <a:gd name="connsiteY3" fmla="*/ 825927 h 1651854"/>
              <a:gd name="connsiteX4" fmla="*/ 3529471 w 4355398"/>
              <a:gd name="connsiteY4" fmla="*/ 1651854 h 1651854"/>
              <a:gd name="connsiteX5" fmla="*/ 3529471 w 4355398"/>
              <a:gd name="connsiteY5" fmla="*/ 1238891 h 1651854"/>
              <a:gd name="connsiteX6" fmla="*/ 0 w 4355398"/>
              <a:gd name="connsiteY6" fmla="*/ 1238891 h 1651854"/>
              <a:gd name="connsiteX7" fmla="*/ 0 w 4355398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5398" h="1651854">
                <a:moveTo>
                  <a:pt x="0" y="412964"/>
                </a:moveTo>
                <a:lnTo>
                  <a:pt x="3529471" y="412964"/>
                </a:lnTo>
                <a:lnTo>
                  <a:pt x="3529471" y="0"/>
                </a:lnTo>
                <a:lnTo>
                  <a:pt x="4355398" y="825927"/>
                </a:lnTo>
                <a:lnTo>
                  <a:pt x="3529471" y="1651854"/>
                </a:lnTo>
                <a:lnTo>
                  <a:pt x="3529471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4" name="矩形 23"/>
          <p:cNvSpPr/>
          <p:nvPr/>
        </p:nvSpPr>
        <p:spPr>
          <a:xfrm>
            <a:off x="424815" y="2390775"/>
            <a:ext cx="438404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DEVELOPMENT PROSPECT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43680" y="3032125"/>
            <a:ext cx="324231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CAR ISTALLATION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47305" y="3582670"/>
            <a:ext cx="2883535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MODEL SHOW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3789" y="3367732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18300" y="3976179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03220" y="4461440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panose="020B0503020204020204" pitchFamily="34" charset="-122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燕尾形 3"/>
          <p:cNvSpPr/>
          <p:nvPr/>
        </p:nvSpPr>
        <p:spPr>
          <a:xfrm>
            <a:off x="903228" y="2805281"/>
            <a:ext cx="2709839" cy="52246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</a:rPr>
              <a:t>2016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83013" y="2805281"/>
            <a:ext cx="2709839" cy="52246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</a:rPr>
              <a:t>2017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062164" y="2805281"/>
            <a:ext cx="2709839" cy="522461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</a:rPr>
              <a:t>2018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642586" y="2805281"/>
            <a:ext cx="2709839" cy="52246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</a:rPr>
              <a:t>2019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63076" y="1612844"/>
            <a:ext cx="790331" cy="1286519"/>
            <a:chOff x="1396857" y="1209491"/>
            <a:chExt cx="592810" cy="964990"/>
          </a:xfrm>
        </p:grpSpPr>
        <p:grpSp>
          <p:nvGrpSpPr>
            <p:cNvPr id="13" name="组 12"/>
            <p:cNvGrpSpPr/>
            <p:nvPr/>
          </p:nvGrpSpPr>
          <p:grpSpPr>
            <a:xfrm>
              <a:off x="1396857" y="1209491"/>
              <a:ext cx="592810" cy="964990"/>
              <a:chOff x="1396857" y="1361891"/>
              <a:chExt cx="592810" cy="964990"/>
            </a:xfrm>
          </p:grpSpPr>
          <p:sp>
            <p:nvSpPr>
              <p:cNvPr id="9" name="椭圆 8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1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2" name="Freeform 115"/>
                <p:cNvSpPr/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1514126" y="1311033"/>
              <a:ext cx="385264" cy="3762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5" b="1" dirty="0">
                  <a:solidFill>
                    <a:schemeClr val="bg1"/>
                  </a:solidFill>
                </a:rPr>
                <a:t>1</a:t>
              </a:r>
              <a:endParaRPr kumimoji="1" lang="zh-CN" altLang="en-US" sz="266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42862" y="1612844"/>
            <a:ext cx="790331" cy="1286519"/>
            <a:chOff x="3331898" y="1209491"/>
            <a:chExt cx="592810" cy="964990"/>
          </a:xfrm>
        </p:grpSpPr>
        <p:grpSp>
          <p:nvGrpSpPr>
            <p:cNvPr id="14" name="组 13"/>
            <p:cNvGrpSpPr/>
            <p:nvPr/>
          </p:nvGrpSpPr>
          <p:grpSpPr>
            <a:xfrm>
              <a:off x="3331898" y="1209491"/>
              <a:ext cx="592810" cy="964990"/>
              <a:chOff x="1396857" y="1361891"/>
              <a:chExt cx="592810" cy="964990"/>
            </a:xfrm>
          </p:grpSpPr>
          <p:sp>
            <p:nvSpPr>
              <p:cNvPr id="15" name="椭圆 1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8" name="Freeform 115"/>
                <p:cNvSpPr/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3435599" y="1311033"/>
              <a:ext cx="385264" cy="3762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5" b="1" dirty="0">
                  <a:solidFill>
                    <a:schemeClr val="bg1"/>
                  </a:solidFill>
                </a:rPr>
                <a:t>2</a:t>
              </a:r>
              <a:endParaRPr kumimoji="1" lang="zh-CN" altLang="en-US" sz="266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2013" y="1612844"/>
            <a:ext cx="790331" cy="1286519"/>
            <a:chOff x="5266939" y="1209491"/>
            <a:chExt cx="592810" cy="964990"/>
          </a:xfrm>
        </p:grpSpPr>
        <p:grpSp>
          <p:nvGrpSpPr>
            <p:cNvPr id="24" name="组 23"/>
            <p:cNvGrpSpPr/>
            <p:nvPr/>
          </p:nvGrpSpPr>
          <p:grpSpPr>
            <a:xfrm>
              <a:off x="5266939" y="1209491"/>
              <a:ext cx="592810" cy="964990"/>
              <a:chOff x="1396857" y="1361891"/>
              <a:chExt cx="592810" cy="964990"/>
            </a:xfrm>
          </p:grpSpPr>
          <p:sp>
            <p:nvSpPr>
              <p:cNvPr id="25" name="椭圆 2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26" name="组 2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2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/>
                </a:p>
              </p:txBody>
            </p:sp>
            <p:sp>
              <p:nvSpPr>
                <p:cNvPr id="28" name="Freeform 115"/>
                <p:cNvSpPr/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6" name="文本框 35"/>
            <p:cNvSpPr txBox="1"/>
            <p:nvPr/>
          </p:nvSpPr>
          <p:spPr>
            <a:xfrm>
              <a:off x="5370640" y="1311033"/>
              <a:ext cx="385264" cy="37627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5" b="1" dirty="0">
                  <a:solidFill>
                    <a:schemeClr val="bg1"/>
                  </a:solidFill>
                </a:rPr>
                <a:t>3</a:t>
              </a:r>
              <a:endParaRPr kumimoji="1" lang="zh-CN" altLang="en-US" sz="266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02434" y="1612844"/>
            <a:ext cx="790331" cy="1286519"/>
            <a:chOff x="7201980" y="1209491"/>
            <a:chExt cx="592810" cy="964990"/>
          </a:xfrm>
        </p:grpSpPr>
        <p:grpSp>
          <p:nvGrpSpPr>
            <p:cNvPr id="29" name="组 28"/>
            <p:cNvGrpSpPr/>
            <p:nvPr/>
          </p:nvGrpSpPr>
          <p:grpSpPr>
            <a:xfrm>
              <a:off x="7201980" y="1209491"/>
              <a:ext cx="592810" cy="964990"/>
              <a:chOff x="1396857" y="1361891"/>
              <a:chExt cx="592810" cy="964990"/>
            </a:xfrm>
          </p:grpSpPr>
          <p:sp>
            <p:nvSpPr>
              <p:cNvPr id="30" name="椭圆 29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32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 dirty="0"/>
                </a:p>
              </p:txBody>
            </p:sp>
            <p:sp>
              <p:nvSpPr>
                <p:cNvPr id="33" name="Freeform 115"/>
                <p:cNvSpPr/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vert="horz" wrap="square" lIns="121907" tIns="60953" rIns="121907" bIns="60953" numCol="1" anchor="t" anchorCtr="0" compatLnSpc="1"/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7317657" y="1311033"/>
              <a:ext cx="385264" cy="3762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5" b="1" dirty="0">
                  <a:solidFill>
                    <a:schemeClr val="bg1"/>
                  </a:solidFill>
                </a:rPr>
                <a:t>4</a:t>
              </a:r>
              <a:endParaRPr kumimoji="1" lang="zh-CN" altLang="en-US" sz="266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8"/>
          <p:cNvSpPr txBox="1"/>
          <p:nvPr/>
        </p:nvSpPr>
        <p:spPr>
          <a:xfrm>
            <a:off x="976836" y="4167067"/>
            <a:ext cx="2408024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6835" y="3756749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accent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3556623" y="4167067"/>
            <a:ext cx="2408024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56622" y="3756749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Century Gothic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accent2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7" name="文本框 8"/>
          <p:cNvSpPr txBox="1"/>
          <p:nvPr/>
        </p:nvSpPr>
        <p:spPr>
          <a:xfrm>
            <a:off x="6136408" y="4167067"/>
            <a:ext cx="2408024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36408" y="3756749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accent3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8716194" y="4167067"/>
            <a:ext cx="2408024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16193" y="3756749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Century Gothic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chemeClr val="tx2"/>
              </a:solidFill>
              <a:latin typeface="Century Gothic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25" name="环形箭头 24"/>
          <p:cNvSpPr/>
          <p:nvPr/>
        </p:nvSpPr>
        <p:spPr>
          <a:xfrm>
            <a:off x="6046570" y="1260459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环形箭头 28"/>
          <p:cNvSpPr/>
          <p:nvPr/>
        </p:nvSpPr>
        <p:spPr>
          <a:xfrm flipV="1">
            <a:off x="2497789" y="2740532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矩形 30"/>
          <p:cNvSpPr/>
          <p:nvPr/>
        </p:nvSpPr>
        <p:spPr>
          <a:xfrm>
            <a:off x="4917620" y="3378888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71921" y="3133717"/>
            <a:ext cx="211430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5" name="剪去对角的矩形 14"/>
          <p:cNvSpPr/>
          <p:nvPr/>
        </p:nvSpPr>
        <p:spPr>
          <a:xfrm>
            <a:off x="12026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16" name="剪去对角的矩形 15"/>
          <p:cNvSpPr/>
          <p:nvPr/>
        </p:nvSpPr>
        <p:spPr>
          <a:xfrm>
            <a:off x="1778240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46569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569857" rIns="112032" bIns="112033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25" name="环形箭头 24"/>
          <p:cNvSpPr/>
          <p:nvPr/>
        </p:nvSpPr>
        <p:spPr>
          <a:xfrm>
            <a:off x="6046570" y="1260459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剪去对角的矩形 25"/>
          <p:cNvSpPr/>
          <p:nvPr/>
        </p:nvSpPr>
        <p:spPr>
          <a:xfrm>
            <a:off x="5232541" y="219167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8111202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28" name="剪去对角的矩形 27"/>
          <p:cNvSpPr/>
          <p:nvPr/>
        </p:nvSpPr>
        <p:spPr>
          <a:xfrm>
            <a:off x="8686842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环形箭头 28"/>
          <p:cNvSpPr/>
          <p:nvPr/>
        </p:nvSpPr>
        <p:spPr>
          <a:xfrm flipV="1">
            <a:off x="2497789" y="2740532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矩形 29"/>
          <p:cNvSpPr/>
          <p:nvPr/>
        </p:nvSpPr>
        <p:spPr>
          <a:xfrm>
            <a:off x="1495230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17620" y="3378888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71921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环形箭头 19"/>
          <p:cNvSpPr/>
          <p:nvPr/>
        </p:nvSpPr>
        <p:spPr>
          <a:xfrm>
            <a:off x="5659840" y="3189896"/>
            <a:ext cx="3264577" cy="3264577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形状 20"/>
          <p:cNvSpPr/>
          <p:nvPr/>
        </p:nvSpPr>
        <p:spPr>
          <a:xfrm>
            <a:off x="4031857" y="2563702"/>
            <a:ext cx="2371920" cy="2371919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环形箭头 21"/>
          <p:cNvSpPr/>
          <p:nvPr/>
        </p:nvSpPr>
        <p:spPr>
          <a:xfrm>
            <a:off x="4978887" y="1296364"/>
            <a:ext cx="2557406" cy="255740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4" name="任意多边形 8"/>
          <p:cNvSpPr/>
          <p:nvPr/>
        </p:nvSpPr>
        <p:spPr>
          <a:xfrm>
            <a:off x="5844251" y="3581446"/>
            <a:ext cx="2550451" cy="255045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9016" tIns="767963" rIns="669016" bIns="820085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500" kern="1200"/>
          </a:p>
        </p:txBody>
      </p:sp>
      <p:sp>
        <p:nvSpPr>
          <p:cNvPr id="18" name="任意多边形 9"/>
          <p:cNvSpPr/>
          <p:nvPr/>
        </p:nvSpPr>
        <p:spPr>
          <a:xfrm>
            <a:off x="4360352" y="2978612"/>
            <a:ext cx="1854873" cy="1854873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7576" tIns="590874" rIns="587576" bIns="590874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19" name="任意多边形 10"/>
          <p:cNvSpPr/>
          <p:nvPr/>
        </p:nvSpPr>
        <p:spPr>
          <a:xfrm>
            <a:off x="5195045" y="1494712"/>
            <a:ext cx="2225849" cy="2225849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147" tIns="750147" rIns="750148" bIns="750148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/>
          </a:p>
        </p:txBody>
      </p:sp>
      <p:sp>
        <p:nvSpPr>
          <p:cNvPr id="23" name="矩形 22"/>
          <p:cNvSpPr/>
          <p:nvPr/>
        </p:nvSpPr>
        <p:spPr>
          <a:xfrm>
            <a:off x="1078172" y="4679770"/>
            <a:ext cx="309362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7533" y="2169150"/>
            <a:ext cx="30821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51879" y="1764923"/>
            <a:ext cx="275643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32613" y="105762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52451" y="146514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74350" y="404045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303083" y="1064827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81911" y="1322703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39568" y="12881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39568" y="1877365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3083" y="2714268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1911" y="2972144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39568" y="29376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9568" y="3526806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03083" y="4444918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81911" y="4702794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39568" y="466828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39568" y="5257456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334963" y="1135724"/>
            <a:ext cx="3859323" cy="356931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4624" y="2920382"/>
            <a:ext cx="3859323" cy="356931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63212" y="3379275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63212" y="4292935"/>
            <a:ext cx="557559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2223" y="1706946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115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76%</a:t>
            </a:r>
            <a:endParaRPr lang="zh-CN" altLang="en-US" sz="115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706411" y="1337296"/>
            <a:ext cx="5012001" cy="5012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9" name="任意多边形 5"/>
          <p:cNvSpPr/>
          <p:nvPr/>
        </p:nvSpPr>
        <p:spPr>
          <a:xfrm>
            <a:off x="341142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0" name="任意多边形 7"/>
          <p:cNvSpPr/>
          <p:nvPr/>
        </p:nvSpPr>
        <p:spPr>
          <a:xfrm>
            <a:off x="2671961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1" name="任意多边形 8"/>
          <p:cNvSpPr/>
          <p:nvPr/>
        </p:nvSpPr>
        <p:spPr>
          <a:xfrm>
            <a:off x="5002780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2" name="任意多边形 9"/>
          <p:cNvSpPr/>
          <p:nvPr/>
        </p:nvSpPr>
        <p:spPr>
          <a:xfrm>
            <a:off x="7333599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3" name="任意多边形 10"/>
          <p:cNvSpPr/>
          <p:nvPr/>
        </p:nvSpPr>
        <p:spPr>
          <a:xfrm>
            <a:off x="9664419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4" name="矩形 13"/>
          <p:cNvSpPr/>
          <p:nvPr/>
        </p:nvSpPr>
        <p:spPr>
          <a:xfrm>
            <a:off x="393789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3789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729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729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843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43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4189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04189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325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325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0898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55646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68658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00231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23637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45949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6" name="椭圆 35"/>
          <p:cNvSpPr/>
          <p:nvPr/>
        </p:nvSpPr>
        <p:spPr>
          <a:xfrm>
            <a:off x="1775185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413683" y="1145406"/>
            <a:ext cx="3364632" cy="513659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8" name="椭圆 37"/>
          <p:cNvSpPr/>
          <p:nvPr/>
        </p:nvSpPr>
        <p:spPr>
          <a:xfrm>
            <a:off x="5240757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</a:rPr>
              <a:t>2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7879254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40" name="椭圆 39"/>
          <p:cNvSpPr/>
          <p:nvPr/>
        </p:nvSpPr>
        <p:spPr>
          <a:xfrm>
            <a:off x="8706328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1357953" y="5254678"/>
            <a:ext cx="9476092" cy="77048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矩形 54"/>
          <p:cNvSpPr/>
          <p:nvPr/>
        </p:nvSpPr>
        <p:spPr>
          <a:xfrm>
            <a:off x="1491859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17189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89404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14734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96731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22061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Part2 </a:t>
            </a:r>
            <a:endParaRPr lang="en-US" altLang="zh-CN"/>
          </a:p>
          <a:p>
            <a:r>
              <a:rPr lang="en-US" altLang="zh-CN"/>
              <a:t>purpose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3" name="等腰三角形 9"/>
          <p:cNvSpPr/>
          <p:nvPr/>
        </p:nvSpPr>
        <p:spPr>
          <a:xfrm>
            <a:off x="1541193" y="1167085"/>
            <a:ext cx="5872972" cy="4829297"/>
          </a:xfrm>
          <a:prstGeom prst="triangle">
            <a:avLst/>
          </a:prstGeom>
          <a:solidFill>
            <a:schemeClr val="accent2">
              <a:alpha val="98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剪去对角的矩形 3"/>
          <p:cNvSpPr/>
          <p:nvPr/>
        </p:nvSpPr>
        <p:spPr>
          <a:xfrm>
            <a:off x="4467912" y="2227061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4467912" y="3412179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4467912" y="4698263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14"/>
          <p:cNvCxnSpPr/>
          <p:nvPr/>
        </p:nvCxnSpPr>
        <p:spPr>
          <a:xfrm>
            <a:off x="3102048" y="3253360"/>
            <a:ext cx="2685448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5"/>
          <p:cNvCxnSpPr/>
          <p:nvPr/>
        </p:nvCxnSpPr>
        <p:spPr>
          <a:xfrm>
            <a:off x="2101020" y="4514269"/>
            <a:ext cx="4533499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58903" y="2227066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8903" y="3484123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8903" y="4770207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657413" y="1343551"/>
            <a:ext cx="3450349" cy="34503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4373123" y="1343551"/>
            <a:ext cx="3450349" cy="34503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8088832" y="1343551"/>
            <a:ext cx="3450349" cy="3450349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34963" y="1126156"/>
            <a:ext cx="11522075" cy="38501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43"/>
          <p:cNvGrpSpPr/>
          <p:nvPr/>
        </p:nvGrpSpPr>
        <p:grpSpPr>
          <a:xfrm>
            <a:off x="217605" y="1010656"/>
            <a:ext cx="582399" cy="538635"/>
            <a:chOff x="2567029" y="1353555"/>
            <a:chExt cx="3366112" cy="3113167"/>
          </a:xfrm>
        </p:grpSpPr>
        <p:sp>
          <p:nvSpPr>
            <p:cNvPr id="21" name="矩形 20"/>
            <p:cNvSpPr/>
            <p:nvPr/>
          </p:nvSpPr>
          <p:spPr>
            <a:xfrm>
              <a:off x="2567029" y="1353555"/>
              <a:ext cx="2244075" cy="207544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89066" y="2391277"/>
              <a:ext cx="2244075" cy="2075445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46"/>
          <p:cNvGrpSpPr/>
          <p:nvPr/>
        </p:nvGrpSpPr>
        <p:grpSpPr>
          <a:xfrm>
            <a:off x="11406910" y="4553126"/>
            <a:ext cx="582399" cy="538635"/>
            <a:chOff x="2567029" y="1353555"/>
            <a:chExt cx="3366112" cy="3113167"/>
          </a:xfrm>
        </p:grpSpPr>
        <p:sp>
          <p:nvSpPr>
            <p:cNvPr id="24" name="矩形 23"/>
            <p:cNvSpPr/>
            <p:nvPr/>
          </p:nvSpPr>
          <p:spPr>
            <a:xfrm>
              <a:off x="2567029" y="1353555"/>
              <a:ext cx="2244075" cy="207544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689066" y="2391277"/>
              <a:ext cx="2244075" cy="2075445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34962" y="5083547"/>
            <a:ext cx="7127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962" y="5650094"/>
            <a:ext cx="1146021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177148" y="2819663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115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33%</a:t>
            </a:r>
            <a:endParaRPr lang="zh-CN" altLang="en-US" sz="115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015789" y="3216412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334963" y="1011676"/>
          <a:ext cx="5633935" cy="547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矩形 27"/>
          <p:cNvSpPr/>
          <p:nvPr/>
        </p:nvSpPr>
        <p:spPr>
          <a:xfrm>
            <a:off x="6186052" y="4450879"/>
            <a:ext cx="52644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86052" y="5075793"/>
            <a:ext cx="52644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sp>
        <p:nvSpPr>
          <p:cNvPr id="16" name="MH_Other_1"/>
          <p:cNvSpPr/>
          <p:nvPr>
            <p:custDataLst>
              <p:tags r:id="rId1"/>
            </p:custDataLst>
          </p:nvPr>
        </p:nvSpPr>
        <p:spPr bwMode="auto">
          <a:xfrm>
            <a:off x="863793" y="5122098"/>
            <a:ext cx="10382987" cy="127472"/>
          </a:xfrm>
          <a:custGeom>
            <a:avLst/>
            <a:gdLst>
              <a:gd name="T0" fmla="*/ 0 w 5998"/>
              <a:gd name="T1" fmla="*/ 0 h 74"/>
              <a:gd name="T2" fmla="*/ 2147483646 w 5998"/>
              <a:gd name="T3" fmla="*/ 0 h 74"/>
              <a:gd name="T4" fmla="*/ 2147483646 w 5998"/>
              <a:gd name="T5" fmla="*/ 2147483646 h 74"/>
              <a:gd name="T6" fmla="*/ 0 w 5998"/>
              <a:gd name="T7" fmla="*/ 2147483646 h 74"/>
              <a:gd name="T8" fmla="*/ 0 w 5998"/>
              <a:gd name="T9" fmla="*/ 0 h 74"/>
              <a:gd name="T10" fmla="*/ 0 w 5998"/>
              <a:gd name="T11" fmla="*/ 0 h 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grpSp>
        <p:nvGrpSpPr>
          <p:cNvPr id="3" name="组 2"/>
          <p:cNvGrpSpPr/>
          <p:nvPr/>
        </p:nvGrpSpPr>
        <p:grpSpPr>
          <a:xfrm>
            <a:off x="596824" y="4917660"/>
            <a:ext cx="533941" cy="536347"/>
            <a:chOff x="596824" y="4917660"/>
            <a:chExt cx="533941" cy="536347"/>
          </a:xfrm>
        </p:grpSpPr>
        <p:sp>
          <p:nvSpPr>
            <p:cNvPr id="17" name="MH_Other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9682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MH_Other_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07460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323715" y="4917660"/>
            <a:ext cx="533941" cy="536347"/>
            <a:chOff x="2323715" y="4917660"/>
            <a:chExt cx="533941" cy="536347"/>
          </a:xfrm>
        </p:grpSpPr>
        <p:sp>
          <p:nvSpPr>
            <p:cNvPr id="19" name="MH_Other_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3715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MH_Other_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31943" y="5023487"/>
              <a:ext cx="319884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053008" y="4917660"/>
            <a:ext cx="533941" cy="536347"/>
            <a:chOff x="4053008" y="4917660"/>
            <a:chExt cx="533941" cy="536347"/>
          </a:xfrm>
        </p:grpSpPr>
        <p:sp>
          <p:nvSpPr>
            <p:cNvPr id="21" name="MH_Other_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5300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MH_Other_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66049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772684" y="4917660"/>
            <a:ext cx="533941" cy="536347"/>
            <a:chOff x="5772684" y="4917660"/>
            <a:chExt cx="533941" cy="536347"/>
          </a:xfrm>
        </p:grpSpPr>
        <p:sp>
          <p:nvSpPr>
            <p:cNvPr id="23" name="MH_Other_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7268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MH_Other_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83321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7501976" y="4917660"/>
            <a:ext cx="531536" cy="536347"/>
            <a:chOff x="7501976" y="4917660"/>
            <a:chExt cx="531536" cy="536347"/>
          </a:xfrm>
        </p:grpSpPr>
        <p:sp>
          <p:nvSpPr>
            <p:cNvPr id="25" name="MH_Other_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501976" y="4917660"/>
              <a:ext cx="531536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MH_Other_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612613" y="5030703"/>
              <a:ext cx="310263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219248" y="4917660"/>
            <a:ext cx="533941" cy="536347"/>
            <a:chOff x="9219248" y="4917660"/>
            <a:chExt cx="533941" cy="536347"/>
          </a:xfrm>
        </p:grpSpPr>
        <p:sp>
          <p:nvSpPr>
            <p:cNvPr id="27" name="MH_Other_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21924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MH_Other_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332290" y="5030703"/>
              <a:ext cx="310262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0948543" y="4917660"/>
            <a:ext cx="533941" cy="536347"/>
            <a:chOff x="10948543" y="4917660"/>
            <a:chExt cx="533941" cy="536347"/>
          </a:xfrm>
        </p:grpSpPr>
        <p:sp>
          <p:nvSpPr>
            <p:cNvPr id="29" name="MH_Other_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948543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MH_Other_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061583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" name="MH_Other_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109686" y="5078805"/>
            <a:ext cx="211652" cy="214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/>
          </a:p>
        </p:txBody>
      </p:sp>
      <p:sp>
        <p:nvSpPr>
          <p:cNvPr id="32" name="MH_Text_2"/>
          <p:cNvSpPr/>
          <p:nvPr>
            <p:custDataLst>
              <p:tags r:id="rId17"/>
            </p:custDataLst>
          </p:nvPr>
        </p:nvSpPr>
        <p:spPr bwMode="auto">
          <a:xfrm>
            <a:off x="1106713" y="3231659"/>
            <a:ext cx="2946295" cy="2061203"/>
          </a:xfrm>
          <a:custGeom>
            <a:avLst/>
            <a:gdLst>
              <a:gd name="connsiteX0" fmla="*/ 0 w 1944870"/>
              <a:gd name="connsiteY0" fmla="*/ 0 h 1359808"/>
              <a:gd name="connsiteX1" fmla="*/ 1944870 w 1944870"/>
              <a:gd name="connsiteY1" fmla="*/ 0 h 1359808"/>
              <a:gd name="connsiteX2" fmla="*/ 1944870 w 1944870"/>
              <a:gd name="connsiteY2" fmla="*/ 743896 h 1359808"/>
              <a:gd name="connsiteX3" fmla="*/ 1001003 w 1944870"/>
              <a:gd name="connsiteY3" fmla="*/ 743896 h 1359808"/>
              <a:gd name="connsiteX4" fmla="*/ 1001003 w 1944870"/>
              <a:gd name="connsiteY4" fmla="*/ 1222417 h 1359808"/>
              <a:gd name="connsiteX5" fmla="*/ 1007218 w 1944870"/>
              <a:gd name="connsiteY5" fmla="*/ 1223682 h 1359808"/>
              <a:gd name="connsiteX6" fmla="*/ 1050139 w 1944870"/>
              <a:gd name="connsiteY6" fmla="*/ 1288961 h 1359808"/>
              <a:gd name="connsiteX7" fmla="*/ 979863 w 1944870"/>
              <a:gd name="connsiteY7" fmla="*/ 1359808 h 1359808"/>
              <a:gd name="connsiteX8" fmla="*/ 909587 w 1944870"/>
              <a:gd name="connsiteY8" fmla="*/ 1288961 h 1359808"/>
              <a:gd name="connsiteX9" fmla="*/ 952509 w 1944870"/>
              <a:gd name="connsiteY9" fmla="*/ 1223682 h 1359808"/>
              <a:gd name="connsiteX10" fmla="*/ 958723 w 1944870"/>
              <a:gd name="connsiteY10" fmla="*/ 1222417 h 1359808"/>
              <a:gd name="connsiteX11" fmla="*/ 958723 w 1944870"/>
              <a:gd name="connsiteY11" fmla="*/ 743896 h 1359808"/>
              <a:gd name="connsiteX12" fmla="*/ 0 w 1944870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870" h="1359808">
                <a:moveTo>
                  <a:pt x="0" y="0"/>
                </a:moveTo>
                <a:lnTo>
                  <a:pt x="1944870" y="0"/>
                </a:lnTo>
                <a:lnTo>
                  <a:pt x="1944870" y="743896"/>
                </a:lnTo>
                <a:lnTo>
                  <a:pt x="1001003" y="743896"/>
                </a:lnTo>
                <a:lnTo>
                  <a:pt x="1001003" y="1222417"/>
                </a:lnTo>
                <a:lnTo>
                  <a:pt x="1007218" y="1223682"/>
                </a:lnTo>
                <a:cubicBezTo>
                  <a:pt x="1032441" y="1234437"/>
                  <a:pt x="1050139" y="1259615"/>
                  <a:pt x="1050139" y="1288961"/>
                </a:cubicBezTo>
                <a:cubicBezTo>
                  <a:pt x="1050139" y="1328089"/>
                  <a:pt x="1018675" y="1359808"/>
                  <a:pt x="979863" y="1359808"/>
                </a:cubicBezTo>
                <a:cubicBezTo>
                  <a:pt x="941051" y="1359808"/>
                  <a:pt x="909587" y="1328089"/>
                  <a:pt x="909587" y="1288961"/>
                </a:cubicBezTo>
                <a:cubicBezTo>
                  <a:pt x="909587" y="1259615"/>
                  <a:pt x="927286" y="1234437"/>
                  <a:pt x="952509" y="1223682"/>
                </a:cubicBezTo>
                <a:lnTo>
                  <a:pt x="958723" y="1222417"/>
                </a:lnTo>
                <a:lnTo>
                  <a:pt x="958723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MH_Text_6"/>
          <p:cNvSpPr/>
          <p:nvPr>
            <p:custDataLst>
              <p:tags r:id="rId18"/>
            </p:custDataLst>
          </p:nvPr>
        </p:nvSpPr>
        <p:spPr bwMode="auto">
          <a:xfrm>
            <a:off x="7992625" y="3231659"/>
            <a:ext cx="2955916" cy="2061203"/>
          </a:xfrm>
          <a:custGeom>
            <a:avLst/>
            <a:gdLst>
              <a:gd name="T0" fmla="*/ 0 w 1950584"/>
              <a:gd name="T1" fmla="*/ 0 h 1359808"/>
              <a:gd name="T2" fmla="*/ 1950584 w 1950584"/>
              <a:gd name="T3" fmla="*/ 0 h 1359808"/>
              <a:gd name="T4" fmla="*/ 1950584 w 1950584"/>
              <a:gd name="T5" fmla="*/ 743896 h 1359808"/>
              <a:gd name="T6" fmla="*/ 1006717 w 1950584"/>
              <a:gd name="T7" fmla="*/ 743896 h 1359808"/>
              <a:gd name="T8" fmla="*/ 1006717 w 1950584"/>
              <a:gd name="T9" fmla="*/ 1222417 h 1359808"/>
              <a:gd name="T10" fmla="*/ 1012932 w 1950584"/>
              <a:gd name="T11" fmla="*/ 1223682 h 1359808"/>
              <a:gd name="T12" fmla="*/ 1055853 w 1950584"/>
              <a:gd name="T13" fmla="*/ 1288961 h 1359808"/>
              <a:gd name="T14" fmla="*/ 985577 w 1950584"/>
              <a:gd name="T15" fmla="*/ 1359808 h 1359808"/>
              <a:gd name="T16" fmla="*/ 915301 w 1950584"/>
              <a:gd name="T17" fmla="*/ 1288961 h 1359808"/>
              <a:gd name="T18" fmla="*/ 958223 w 1950584"/>
              <a:gd name="T19" fmla="*/ 1223682 h 1359808"/>
              <a:gd name="T20" fmla="*/ 964437 w 1950584"/>
              <a:gd name="T21" fmla="*/ 1222417 h 1359808"/>
              <a:gd name="T22" fmla="*/ 964437 w 1950584"/>
              <a:gd name="T23" fmla="*/ 743896 h 1359808"/>
              <a:gd name="T24" fmla="*/ 0 w 1950584"/>
              <a:gd name="T25" fmla="*/ 743896 h 13598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1359808"/>
              <a:gd name="T41" fmla="*/ 1950584 w 1950584"/>
              <a:gd name="T42" fmla="*/ 1359808 h 135980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1359808">
                <a:moveTo>
                  <a:pt x="0" y="0"/>
                </a:moveTo>
                <a:lnTo>
                  <a:pt x="1950584" y="0"/>
                </a:lnTo>
                <a:lnTo>
                  <a:pt x="1950584" y="743896"/>
                </a:lnTo>
                <a:lnTo>
                  <a:pt x="1006717" y="743896"/>
                </a:lnTo>
                <a:lnTo>
                  <a:pt x="1006717" y="1222417"/>
                </a:lnTo>
                <a:lnTo>
                  <a:pt x="1012932" y="1223682"/>
                </a:lnTo>
                <a:cubicBezTo>
                  <a:pt x="1038155" y="1234437"/>
                  <a:pt x="1055853" y="1259615"/>
                  <a:pt x="1055853" y="1288961"/>
                </a:cubicBezTo>
                <a:cubicBezTo>
                  <a:pt x="1055853" y="1328089"/>
                  <a:pt x="1024389" y="1359808"/>
                  <a:pt x="985577" y="1359808"/>
                </a:cubicBezTo>
                <a:cubicBezTo>
                  <a:pt x="946765" y="1359808"/>
                  <a:pt x="915301" y="1328089"/>
                  <a:pt x="915301" y="1288961"/>
                </a:cubicBezTo>
                <a:cubicBezTo>
                  <a:pt x="915301" y="1259615"/>
                  <a:pt x="933000" y="1234437"/>
                  <a:pt x="958223" y="1223682"/>
                </a:cubicBezTo>
                <a:lnTo>
                  <a:pt x="964437" y="1222417"/>
                </a:lnTo>
                <a:lnTo>
                  <a:pt x="964437" y="743896"/>
                </a:lnTo>
                <a:lnTo>
                  <a:pt x="0" y="743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MH_Text_4"/>
          <p:cNvSpPr/>
          <p:nvPr>
            <p:custDataLst>
              <p:tags r:id="rId19"/>
            </p:custDataLst>
          </p:nvPr>
        </p:nvSpPr>
        <p:spPr bwMode="auto">
          <a:xfrm>
            <a:off x="4567707" y="3231659"/>
            <a:ext cx="2943890" cy="2061203"/>
          </a:xfrm>
          <a:custGeom>
            <a:avLst/>
            <a:gdLst>
              <a:gd name="connsiteX0" fmla="*/ 0 w 1943728"/>
              <a:gd name="connsiteY0" fmla="*/ 0 h 1359808"/>
              <a:gd name="connsiteX1" fmla="*/ 1943728 w 1943728"/>
              <a:gd name="connsiteY1" fmla="*/ 0 h 1359808"/>
              <a:gd name="connsiteX2" fmla="*/ 1943728 w 1943728"/>
              <a:gd name="connsiteY2" fmla="*/ 743896 h 1359808"/>
              <a:gd name="connsiteX3" fmla="*/ 993004 w 1943728"/>
              <a:gd name="connsiteY3" fmla="*/ 743896 h 1359808"/>
              <a:gd name="connsiteX4" fmla="*/ 993004 w 1943728"/>
              <a:gd name="connsiteY4" fmla="*/ 1222417 h 1359808"/>
              <a:gd name="connsiteX5" fmla="*/ 999218 w 1943728"/>
              <a:gd name="connsiteY5" fmla="*/ 1223682 h 1359808"/>
              <a:gd name="connsiteX6" fmla="*/ 1042139 w 1943728"/>
              <a:gd name="connsiteY6" fmla="*/ 1288961 h 1359808"/>
              <a:gd name="connsiteX7" fmla="*/ 971863 w 1943728"/>
              <a:gd name="connsiteY7" fmla="*/ 1359808 h 1359808"/>
              <a:gd name="connsiteX8" fmla="*/ 901587 w 1943728"/>
              <a:gd name="connsiteY8" fmla="*/ 1288961 h 1359808"/>
              <a:gd name="connsiteX9" fmla="*/ 944509 w 1943728"/>
              <a:gd name="connsiteY9" fmla="*/ 1223682 h 1359808"/>
              <a:gd name="connsiteX10" fmla="*/ 950724 w 1943728"/>
              <a:gd name="connsiteY10" fmla="*/ 1222417 h 1359808"/>
              <a:gd name="connsiteX11" fmla="*/ 950724 w 1943728"/>
              <a:gd name="connsiteY11" fmla="*/ 743896 h 1359808"/>
              <a:gd name="connsiteX12" fmla="*/ 0 w 1943728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728" h="1359808">
                <a:moveTo>
                  <a:pt x="0" y="0"/>
                </a:moveTo>
                <a:lnTo>
                  <a:pt x="1943728" y="0"/>
                </a:lnTo>
                <a:lnTo>
                  <a:pt x="1943728" y="743896"/>
                </a:lnTo>
                <a:lnTo>
                  <a:pt x="993004" y="743896"/>
                </a:lnTo>
                <a:lnTo>
                  <a:pt x="993004" y="1222417"/>
                </a:lnTo>
                <a:lnTo>
                  <a:pt x="999218" y="1223682"/>
                </a:lnTo>
                <a:cubicBezTo>
                  <a:pt x="1024441" y="1234437"/>
                  <a:pt x="1042139" y="1259615"/>
                  <a:pt x="1042139" y="1288961"/>
                </a:cubicBezTo>
                <a:cubicBezTo>
                  <a:pt x="1042139" y="1328089"/>
                  <a:pt x="1010675" y="1359808"/>
                  <a:pt x="971863" y="1359808"/>
                </a:cubicBezTo>
                <a:cubicBezTo>
                  <a:pt x="933051" y="1359808"/>
                  <a:pt x="901587" y="1328089"/>
                  <a:pt x="901587" y="1288961"/>
                </a:cubicBezTo>
                <a:cubicBezTo>
                  <a:pt x="901587" y="1259615"/>
                  <a:pt x="919286" y="1234437"/>
                  <a:pt x="944509" y="1223682"/>
                </a:cubicBezTo>
                <a:lnTo>
                  <a:pt x="950724" y="1222417"/>
                </a:lnTo>
                <a:lnTo>
                  <a:pt x="950724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MH_Text_5"/>
          <p:cNvSpPr/>
          <p:nvPr>
            <p:custDataLst>
              <p:tags r:id="rId20"/>
            </p:custDataLst>
          </p:nvPr>
        </p:nvSpPr>
        <p:spPr bwMode="auto">
          <a:xfrm>
            <a:off x="7533246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75975 w 1950584"/>
              <a:gd name="T7" fmla="*/ 750752 h 2407662"/>
              <a:gd name="T8" fmla="*/ 175975 w 1950584"/>
              <a:gd name="T9" fmla="*/ 2270271 h 2407662"/>
              <a:gd name="T10" fmla="*/ 182191 w 1950584"/>
              <a:gd name="T11" fmla="*/ 2271536 h 2407662"/>
              <a:gd name="T12" fmla="*/ 225112 w 1950584"/>
              <a:gd name="T13" fmla="*/ 2336815 h 2407662"/>
              <a:gd name="T14" fmla="*/ 154836 w 1950584"/>
              <a:gd name="T15" fmla="*/ 2407662 h 2407662"/>
              <a:gd name="T16" fmla="*/ 84560 w 1950584"/>
              <a:gd name="T17" fmla="*/ 2336815 h 2407662"/>
              <a:gd name="T18" fmla="*/ 127482 w 1950584"/>
              <a:gd name="T19" fmla="*/ 2271536 h 2407662"/>
              <a:gd name="T20" fmla="*/ 133695 w 1950584"/>
              <a:gd name="T21" fmla="*/ 2270271 h 2407662"/>
              <a:gd name="T22" fmla="*/ 13369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75975" y="750752"/>
                </a:lnTo>
                <a:lnTo>
                  <a:pt x="175975" y="2270271"/>
                </a:lnTo>
                <a:lnTo>
                  <a:pt x="182191" y="2271536"/>
                </a:lnTo>
                <a:cubicBezTo>
                  <a:pt x="207414" y="2282291"/>
                  <a:pt x="225112" y="2307469"/>
                  <a:pt x="225112" y="2336815"/>
                </a:cubicBezTo>
                <a:cubicBezTo>
                  <a:pt x="225112" y="2375943"/>
                  <a:pt x="193648" y="2407662"/>
                  <a:pt x="154836" y="2407662"/>
                </a:cubicBezTo>
                <a:cubicBezTo>
                  <a:pt x="116024" y="2407662"/>
                  <a:pt x="84560" y="2375943"/>
                  <a:pt x="84560" y="2336815"/>
                </a:cubicBezTo>
                <a:cubicBezTo>
                  <a:pt x="84560" y="2307469"/>
                  <a:pt x="102259" y="2282291"/>
                  <a:pt x="127482" y="2271536"/>
                </a:cubicBezTo>
                <a:lnTo>
                  <a:pt x="133695" y="2270271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MH_Text_3"/>
          <p:cNvSpPr/>
          <p:nvPr>
            <p:custDataLst>
              <p:tags r:id="rId21"/>
            </p:custDataLst>
          </p:nvPr>
        </p:nvSpPr>
        <p:spPr bwMode="auto">
          <a:xfrm>
            <a:off x="4074656" y="1644267"/>
            <a:ext cx="2958321" cy="3648595"/>
          </a:xfrm>
          <a:custGeom>
            <a:avLst/>
            <a:gdLst>
              <a:gd name="T0" fmla="*/ 0 w 1951726"/>
              <a:gd name="T1" fmla="*/ 0 h 2407662"/>
              <a:gd name="T2" fmla="*/ 1951726 w 1951726"/>
              <a:gd name="T3" fmla="*/ 0 h 2407662"/>
              <a:gd name="T4" fmla="*/ 1951726 w 1951726"/>
              <a:gd name="T5" fmla="*/ 750752 h 2407662"/>
              <a:gd name="T6" fmla="*/ 183974 w 1951726"/>
              <a:gd name="T7" fmla="*/ 750752 h 2407662"/>
              <a:gd name="T8" fmla="*/ 183974 w 1951726"/>
              <a:gd name="T9" fmla="*/ 2271302 h 2407662"/>
              <a:gd name="T10" fmla="*/ 185077 w 1951726"/>
              <a:gd name="T11" fmla="*/ 2271536 h 2407662"/>
              <a:gd name="T12" fmla="*/ 226254 w 1951726"/>
              <a:gd name="T13" fmla="*/ 2336815 h 2407662"/>
              <a:gd name="T14" fmla="*/ 158835 w 1951726"/>
              <a:gd name="T15" fmla="*/ 2407662 h 2407662"/>
              <a:gd name="T16" fmla="*/ 91416 w 1951726"/>
              <a:gd name="T17" fmla="*/ 2336815 h 2407662"/>
              <a:gd name="T18" fmla="*/ 132593 w 1951726"/>
              <a:gd name="T19" fmla="*/ 2271536 h 2407662"/>
              <a:gd name="T20" fmla="*/ 133695 w 1951726"/>
              <a:gd name="T21" fmla="*/ 2271302 h 2407662"/>
              <a:gd name="T22" fmla="*/ 133695 w 1951726"/>
              <a:gd name="T23" fmla="*/ 750752 h 2407662"/>
              <a:gd name="T24" fmla="*/ 0 w 1951726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1726"/>
              <a:gd name="T40" fmla="*/ 0 h 2407662"/>
              <a:gd name="T41" fmla="*/ 1951726 w 1951726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1726" h="2407662">
                <a:moveTo>
                  <a:pt x="0" y="0"/>
                </a:moveTo>
                <a:lnTo>
                  <a:pt x="1951726" y="0"/>
                </a:lnTo>
                <a:lnTo>
                  <a:pt x="1951726" y="750752"/>
                </a:lnTo>
                <a:lnTo>
                  <a:pt x="183974" y="750752"/>
                </a:lnTo>
                <a:lnTo>
                  <a:pt x="183974" y="2271302"/>
                </a:lnTo>
                <a:lnTo>
                  <a:pt x="185077" y="2271536"/>
                </a:lnTo>
                <a:cubicBezTo>
                  <a:pt x="209275" y="2282291"/>
                  <a:pt x="226254" y="2307469"/>
                  <a:pt x="226254" y="2336815"/>
                </a:cubicBezTo>
                <a:cubicBezTo>
                  <a:pt x="226254" y="2375943"/>
                  <a:pt x="196069" y="2407662"/>
                  <a:pt x="158835" y="2407662"/>
                </a:cubicBezTo>
                <a:cubicBezTo>
                  <a:pt x="121601" y="2407662"/>
                  <a:pt x="91416" y="2375943"/>
                  <a:pt x="91416" y="2336815"/>
                </a:cubicBezTo>
                <a:cubicBezTo>
                  <a:pt x="91416" y="2307469"/>
                  <a:pt x="108395" y="2282291"/>
                  <a:pt x="132593" y="2271536"/>
                </a:cubicBezTo>
                <a:lnTo>
                  <a:pt x="133695" y="2271302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MH_Text_1"/>
          <p:cNvSpPr/>
          <p:nvPr>
            <p:custDataLst>
              <p:tags r:id="rId22"/>
            </p:custDataLst>
          </p:nvPr>
        </p:nvSpPr>
        <p:spPr bwMode="auto">
          <a:xfrm>
            <a:off x="596824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96545 w 1950584"/>
              <a:gd name="T7" fmla="*/ 750752 h 2407662"/>
              <a:gd name="T8" fmla="*/ 196545 w 1950584"/>
              <a:gd name="T9" fmla="*/ 2274796 h 2407662"/>
              <a:gd name="T10" fmla="*/ 225098 w 1950584"/>
              <a:gd name="T11" fmla="*/ 2286719 h 2407662"/>
              <a:gd name="T12" fmla="*/ 245681 w 1950584"/>
              <a:gd name="T13" fmla="*/ 2336815 h 2407662"/>
              <a:gd name="T14" fmla="*/ 175405 w 1950584"/>
              <a:gd name="T15" fmla="*/ 2407662 h 2407662"/>
              <a:gd name="T16" fmla="*/ 105129 w 1950584"/>
              <a:gd name="T17" fmla="*/ 2336815 h 2407662"/>
              <a:gd name="T18" fmla="*/ 125712 w 1950584"/>
              <a:gd name="T19" fmla="*/ 2286719 h 2407662"/>
              <a:gd name="T20" fmla="*/ 154265 w 1950584"/>
              <a:gd name="T21" fmla="*/ 2274796 h 2407662"/>
              <a:gd name="T22" fmla="*/ 15426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96545" y="750752"/>
                </a:lnTo>
                <a:lnTo>
                  <a:pt x="196545" y="2274796"/>
                </a:lnTo>
                <a:lnTo>
                  <a:pt x="225098" y="2286719"/>
                </a:lnTo>
                <a:cubicBezTo>
                  <a:pt x="237815" y="2299540"/>
                  <a:pt x="245681" y="2317251"/>
                  <a:pt x="245681" y="2336815"/>
                </a:cubicBezTo>
                <a:cubicBezTo>
                  <a:pt x="245681" y="2375943"/>
                  <a:pt x="214217" y="2407662"/>
                  <a:pt x="175405" y="2407662"/>
                </a:cubicBezTo>
                <a:cubicBezTo>
                  <a:pt x="136593" y="2407662"/>
                  <a:pt x="105129" y="2375943"/>
                  <a:pt x="105129" y="2336815"/>
                </a:cubicBezTo>
                <a:cubicBezTo>
                  <a:pt x="105129" y="2317251"/>
                  <a:pt x="112995" y="2299540"/>
                  <a:pt x="125712" y="2286719"/>
                </a:cubicBezTo>
                <a:lnTo>
                  <a:pt x="154265" y="2274796"/>
                </a:lnTo>
                <a:lnTo>
                  <a:pt x="15426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MH_SubTitle_1"/>
          <p:cNvSpPr txBox="1"/>
          <p:nvPr>
            <p:custDataLst>
              <p:tags r:id="rId23"/>
            </p:custDataLst>
          </p:nvPr>
        </p:nvSpPr>
        <p:spPr>
          <a:xfrm>
            <a:off x="10734784" y="5521350"/>
            <a:ext cx="985512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2"/>
          <p:cNvSpPr txBox="1"/>
          <p:nvPr>
            <p:custDataLst>
              <p:tags r:id="rId24"/>
            </p:custDataLst>
          </p:nvPr>
        </p:nvSpPr>
        <p:spPr>
          <a:xfrm>
            <a:off x="35484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MH_SubTitle_3"/>
          <p:cNvSpPr txBox="1"/>
          <p:nvPr>
            <p:custDataLst>
              <p:tags r:id="rId25"/>
            </p:custDataLst>
          </p:nvPr>
        </p:nvSpPr>
        <p:spPr>
          <a:xfrm>
            <a:off x="2090114" y="5521350"/>
            <a:ext cx="92898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MH_SubTitle_4"/>
          <p:cNvSpPr txBox="1"/>
          <p:nvPr>
            <p:custDataLst>
              <p:tags r:id="rId26"/>
            </p:custDataLst>
          </p:nvPr>
        </p:nvSpPr>
        <p:spPr>
          <a:xfrm>
            <a:off x="381717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MH_SubTitle_5"/>
          <p:cNvSpPr txBox="1"/>
          <p:nvPr>
            <p:custDataLst>
              <p:tags r:id="rId27"/>
            </p:custDataLst>
          </p:nvPr>
        </p:nvSpPr>
        <p:spPr>
          <a:xfrm>
            <a:off x="554513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6"/>
          <p:cNvSpPr txBox="1"/>
          <p:nvPr>
            <p:custDataLst>
              <p:tags r:id="rId28"/>
            </p:custDataLst>
          </p:nvPr>
        </p:nvSpPr>
        <p:spPr>
          <a:xfrm>
            <a:off x="727576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H_SubTitle_7"/>
          <p:cNvSpPr txBox="1"/>
          <p:nvPr>
            <p:custDataLst>
              <p:tags r:id="rId29"/>
            </p:custDataLst>
          </p:nvPr>
        </p:nvSpPr>
        <p:spPr>
          <a:xfrm>
            <a:off x="9006130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92440" y="1589681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740">
                <a:tc v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422296" y="5720707"/>
            <a:ext cx="307860" cy="274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44005" y="5714224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1" lang="zh-CN" altLang="en-US" sz="133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9245" y="5720707"/>
            <a:ext cx="307860" cy="2744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50954" y="5714224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1" lang="zh-CN" altLang="en-US" sz="133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90222" y="2777868"/>
            <a:ext cx="307965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69880" y="2777868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67331" y="3386949"/>
            <a:ext cx="185294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08813" y="3386949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18577" y="3904798"/>
            <a:ext cx="1797723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16301" y="3904798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840618" y="4478630"/>
            <a:ext cx="50317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43795" y="4478630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45628" y="4956309"/>
            <a:ext cx="2321581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67207" y="4956309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25" name="任意多边形 7"/>
          <p:cNvSpPr/>
          <p:nvPr/>
        </p:nvSpPr>
        <p:spPr>
          <a:xfrm>
            <a:off x="5915657" y="2739028"/>
            <a:ext cx="171225" cy="7501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1225" y="0"/>
                </a:moveTo>
                <a:lnTo>
                  <a:pt x="171225" y="750129"/>
                </a:lnTo>
                <a:lnTo>
                  <a:pt x="0" y="75012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8"/>
          <p:cNvSpPr/>
          <p:nvPr/>
        </p:nvSpPr>
        <p:spPr>
          <a:xfrm>
            <a:off x="6086882" y="2739028"/>
            <a:ext cx="4932918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4932918" y="1329034"/>
                </a:lnTo>
                <a:lnTo>
                  <a:pt x="4932918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16"/>
          <p:cNvSpPr/>
          <p:nvPr/>
        </p:nvSpPr>
        <p:spPr>
          <a:xfrm>
            <a:off x="6086882" y="2739028"/>
            <a:ext cx="2959751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2959751" y="1329034"/>
                </a:lnTo>
                <a:lnTo>
                  <a:pt x="2959751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多边形 17"/>
          <p:cNvSpPr/>
          <p:nvPr/>
        </p:nvSpPr>
        <p:spPr>
          <a:xfrm>
            <a:off x="6086882" y="2739028"/>
            <a:ext cx="986583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986583" y="1329034"/>
                </a:lnTo>
                <a:lnTo>
                  <a:pt x="986583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任意多边形 18"/>
          <p:cNvSpPr/>
          <p:nvPr/>
        </p:nvSpPr>
        <p:spPr>
          <a:xfrm>
            <a:off x="5100298" y="2739028"/>
            <a:ext cx="986583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6583" y="0"/>
                </a:moveTo>
                <a:lnTo>
                  <a:pt x="986583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多边形 19"/>
          <p:cNvSpPr/>
          <p:nvPr/>
        </p:nvSpPr>
        <p:spPr>
          <a:xfrm>
            <a:off x="3127131" y="2739028"/>
            <a:ext cx="2959751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59751" y="0"/>
                </a:moveTo>
                <a:lnTo>
                  <a:pt x="2959751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任意多边形 23"/>
          <p:cNvSpPr/>
          <p:nvPr/>
        </p:nvSpPr>
        <p:spPr>
          <a:xfrm>
            <a:off x="1153963" y="2739028"/>
            <a:ext cx="4932918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932918" y="0"/>
                </a:moveTo>
                <a:lnTo>
                  <a:pt x="4932918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剪去对角的矩形 31"/>
          <p:cNvSpPr/>
          <p:nvPr/>
        </p:nvSpPr>
        <p:spPr>
          <a:xfrm>
            <a:off x="5271524" y="1923669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剪去对角的矩形 32"/>
          <p:cNvSpPr/>
          <p:nvPr/>
        </p:nvSpPr>
        <p:spPr>
          <a:xfrm>
            <a:off x="338605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2311772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剪去对角的矩形 34"/>
          <p:cNvSpPr/>
          <p:nvPr/>
        </p:nvSpPr>
        <p:spPr>
          <a:xfrm>
            <a:off x="4284940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6258107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8231275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0204442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4284940" y="3081478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老师评判指导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  <a:p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  <a:p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  <a:p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  <a:p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第五部分</a:t>
            </a:r>
            <a:endParaRPr kumimoji="1" lang="zh-CN" altLang="en-US" dirty="0"/>
          </a:p>
          <a:p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cxnSp>
        <p:nvCxnSpPr>
          <p:cNvPr id="8" name="直接连接符 6"/>
          <p:cNvCxnSpPr/>
          <p:nvPr/>
        </p:nvCxnSpPr>
        <p:spPr>
          <a:xfrm>
            <a:off x="49275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/>
        </p:nvCxnSpPr>
        <p:spPr>
          <a:xfrm>
            <a:off x="282659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/>
        </p:nvCxnSpPr>
        <p:spPr>
          <a:xfrm>
            <a:off x="516043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/>
        </p:nvCxnSpPr>
        <p:spPr>
          <a:xfrm>
            <a:off x="749427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"/>
          <p:cNvCxnSpPr/>
          <p:nvPr/>
        </p:nvCxnSpPr>
        <p:spPr>
          <a:xfrm>
            <a:off x="982811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40456" y="1228180"/>
            <a:ext cx="7711080" cy="2310857"/>
          </a:xfrm>
        </p:spPr>
        <p:txBody>
          <a:bodyPr/>
          <a:p>
            <a:r>
              <a:rPr lang="en-US" altLang="zh-CN"/>
              <a:t>Part 3</a:t>
            </a:r>
            <a:endParaRPr lang="en-US" altLang="zh-CN"/>
          </a:p>
          <a:p>
            <a:r>
              <a:rPr lang="en-US" altLang="zh-CN"/>
              <a:t>demo fabrication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02635" y="4767875"/>
            <a:ext cx="4607096" cy="392929"/>
          </a:xfrm>
        </p:spPr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Part 4</a:t>
            </a:r>
            <a:endParaRPr lang="en-US" altLang="zh-CN"/>
          </a:p>
          <a:p>
            <a:r>
              <a:rPr lang="en-US" altLang="zh-CN"/>
              <a:t>price estimation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120133952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120133952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60120133952"/>
  <p:tag name="MH_LIBRARY" val="GRAPHIC"/>
  <p:tag name="MH_TYPE" val="Other"/>
  <p:tag name="MH_ORDER" val="11"/>
</p:tagLst>
</file>

<file path=ppt/tags/tag12.xml><?xml version="1.0" encoding="utf-8"?>
<p:tagLst xmlns:p="http://schemas.openxmlformats.org/presentationml/2006/main">
  <p:tag name="MH" val="20160120133952"/>
  <p:tag name="MH_LIBRARY" val="GRAPHIC"/>
  <p:tag name="MH_TYPE" val="Other"/>
  <p:tag name="MH_ORDER" val="12"/>
</p:tagLst>
</file>

<file path=ppt/tags/tag13.xml><?xml version="1.0" encoding="utf-8"?>
<p:tagLst xmlns:p="http://schemas.openxmlformats.org/presentationml/2006/main">
  <p:tag name="MH" val="20160120133952"/>
  <p:tag name="MH_LIBRARY" val="GRAPHIC"/>
  <p:tag name="MH_TYPE" val="Other"/>
  <p:tag name="MH_ORDER" val="13"/>
</p:tagLst>
</file>

<file path=ppt/tags/tag14.xml><?xml version="1.0" encoding="utf-8"?>
<p:tagLst xmlns:p="http://schemas.openxmlformats.org/presentationml/2006/main">
  <p:tag name="MH" val="20160120133952"/>
  <p:tag name="MH_LIBRARY" val="GRAPHIC"/>
  <p:tag name="MH_TYPE" val="Other"/>
  <p:tag name="MH_ORDER" val="14"/>
</p:tagLst>
</file>

<file path=ppt/tags/tag15.xml><?xml version="1.0" encoding="utf-8"?>
<p:tagLst xmlns:p="http://schemas.openxmlformats.org/presentationml/2006/main">
  <p:tag name="MH" val="20160120133952"/>
  <p:tag name="MH_LIBRARY" val="GRAPHIC"/>
  <p:tag name="MH_TYPE" val="Other"/>
  <p:tag name="MH_ORDER" val="15"/>
</p:tagLst>
</file>

<file path=ppt/tags/tag16.xml><?xml version="1.0" encoding="utf-8"?>
<p:tagLst xmlns:p="http://schemas.openxmlformats.org/presentationml/2006/main">
  <p:tag name="MH" val="20160120133952"/>
  <p:tag name="MH_LIBRARY" val="GRAPHIC"/>
  <p:tag name="MH_TYPE" val="Other"/>
  <p:tag name="MH_ORDER" val="16"/>
</p:tagLst>
</file>

<file path=ppt/tags/tag17.xml><?xml version="1.0" encoding="utf-8"?>
<p:tagLst xmlns:p="http://schemas.openxmlformats.org/presentationml/2006/main">
  <p:tag name="MH" val="20160120133952"/>
  <p:tag name="MH_LIBRARY" val="GRAPHIC"/>
  <p:tag name="MH_TYPE" val="Text"/>
  <p:tag name="MH_ORDER" val="2"/>
</p:tagLst>
</file>

<file path=ppt/tags/tag18.xml><?xml version="1.0" encoding="utf-8"?>
<p:tagLst xmlns:p="http://schemas.openxmlformats.org/presentationml/2006/main">
  <p:tag name="MH" val="20160120133952"/>
  <p:tag name="MH_LIBRARY" val="GRAPHIC"/>
  <p:tag name="MH_TYPE" val="Text"/>
  <p:tag name="MH_ORDER" val="6"/>
</p:tagLst>
</file>

<file path=ppt/tags/tag19.xml><?xml version="1.0" encoding="utf-8"?>
<p:tagLst xmlns:p="http://schemas.openxmlformats.org/presentationml/2006/main">
  <p:tag name="MH" val="20160120133952"/>
  <p:tag name="MH_LIBRARY" val="GRAPHIC"/>
  <p:tag name="MH_TYPE" val="Text"/>
  <p:tag name="MH_ORDER" val="4"/>
</p:tagLst>
</file>

<file path=ppt/tags/tag2.xml><?xml version="1.0" encoding="utf-8"?>
<p:tagLst xmlns:p="http://schemas.openxmlformats.org/presentationml/2006/main">
  <p:tag name="MH" val="20160120133952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0120133952"/>
  <p:tag name="MH_LIBRARY" val="GRAPHIC"/>
  <p:tag name="MH_TYPE" val="Text"/>
  <p:tag name="MH_ORDER" val="5"/>
</p:tagLst>
</file>

<file path=ppt/tags/tag21.xml><?xml version="1.0" encoding="utf-8"?>
<p:tagLst xmlns:p="http://schemas.openxmlformats.org/presentationml/2006/main">
  <p:tag name="MH" val="20160120133952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60120133952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4"/>
</p:tagLst>
</file>

<file path=ppt/tags/tag27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5"/>
</p:tagLst>
</file>

<file path=ppt/tags/tag28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6"/>
</p:tagLst>
</file>

<file path=ppt/tags/tag29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7"/>
</p:tagLst>
</file>

<file path=ppt/tags/tag3.xml><?xml version="1.0" encoding="utf-8"?>
<p:tagLst xmlns:p="http://schemas.openxmlformats.org/presentationml/2006/main">
  <p:tag name="MH" val="20160120133952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120133952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120133952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120133952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0120133952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60120133952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60120133952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模板页面">
  <a:themeElements>
    <a:clrScheme name="自定义 9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73D95"/>
      </a:accent1>
      <a:accent2>
        <a:srgbClr val="E1305F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3523</Words>
  <Application>WPS 演示</Application>
  <PresentationFormat>宽屏</PresentationFormat>
  <Paragraphs>452</Paragraphs>
  <Slides>53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等线</vt:lpstr>
      <vt:lpstr>Calibri</vt:lpstr>
      <vt:lpstr>Segoe Print</vt:lpstr>
      <vt:lpstr>Times New Roman</vt:lpstr>
      <vt:lpstr>黑体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义薄云天腹肌猫</cp:lastModifiedBy>
  <cp:revision>85</cp:revision>
  <dcterms:created xsi:type="dcterms:W3CDTF">2015-08-18T02:51:00Z</dcterms:created>
  <dcterms:modified xsi:type="dcterms:W3CDTF">2019-02-15T21:49:02Z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2017-12-21T08:40:39.3782274Z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2052-11.1.0.8415</vt:lpwstr>
  </property>
</Properties>
</file>