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xlsx" ContentType="application/vnd.openxmlformats-officedocument.spreadsheetml.shee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sldIdLst>
    <p:sldId id="256" r:id="rId4"/>
    <p:sldId id="258" r:id="rId6"/>
    <p:sldId id="323" r:id="rId7"/>
    <p:sldId id="317" r:id="rId8"/>
    <p:sldId id="324" r:id="rId9"/>
    <p:sldId id="257" r:id="rId10"/>
    <p:sldId id="316" r:id="rId11"/>
    <p:sldId id="332" r:id="rId12"/>
    <p:sldId id="320" r:id="rId13"/>
    <p:sldId id="333" r:id="rId14"/>
    <p:sldId id="314" r:id="rId15"/>
    <p:sldId id="331" r:id="rId16"/>
    <p:sldId id="321" r:id="rId17"/>
    <p:sldId id="325" r:id="rId18"/>
    <p:sldId id="417" r:id="rId19"/>
    <p:sldId id="319" r:id="rId20"/>
    <p:sldId id="378" r:id="rId21"/>
    <p:sldId id="326" r:id="rId22"/>
    <p:sldId id="318" r:id="rId23"/>
    <p:sldId id="322" r:id="rId24"/>
    <p:sldId id="284" r:id="rId25"/>
    <p:sldId id="327" r:id="rId26"/>
    <p:sldId id="315" r:id="rId27"/>
    <p:sldId id="328" r:id="rId28"/>
    <p:sldId id="313" r:id="rId29"/>
    <p:sldId id="329" r:id="rId30"/>
    <p:sldId id="312" r:id="rId31"/>
    <p:sldId id="330" r:id="rId32"/>
    <p:sldId id="260" r:id="rId33"/>
    <p:sldId id="262" r:id="rId34"/>
    <p:sldId id="263" r:id="rId35"/>
    <p:sldId id="311" r:id="rId36"/>
    <p:sldId id="285" r:id="rId37"/>
    <p:sldId id="264" r:id="rId38"/>
    <p:sldId id="265" r:id="rId39"/>
    <p:sldId id="266" r:id="rId40"/>
    <p:sldId id="267" r:id="rId41"/>
    <p:sldId id="268" r:id="rId42"/>
    <p:sldId id="269" r:id="rId43"/>
    <p:sldId id="270" r:id="rId44"/>
    <p:sldId id="271" r:id="rId45"/>
    <p:sldId id="259" r:id="rId46"/>
    <p:sldId id="272" r:id="rId47"/>
    <p:sldId id="273" r:id="rId48"/>
    <p:sldId id="274" r:id="rId49"/>
    <p:sldId id="275" r:id="rId50"/>
    <p:sldId id="276" r:id="rId51"/>
    <p:sldId id="277" r:id="rId52"/>
    <p:sldId id="261" r:id="rId53"/>
    <p:sldId id="278" r:id="rId54"/>
    <p:sldId id="279" r:id="rId55"/>
    <p:sldId id="280" r:id="rId56"/>
    <p:sldId id="281" r:id="rId57"/>
    <p:sldId id="282" r:id="rId58"/>
    <p:sldId id="283" r:id="rId59"/>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ming YAO" initials="QY"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3"/>
    <p:restoredTop sz="93673"/>
  </p:normalViewPr>
  <p:slideViewPr>
    <p:cSldViewPr snapToGrid="0" snapToObjects="1">
      <p:cViewPr varScale="1">
        <p:scale>
          <a:sx n="68" d="100"/>
          <a:sy n="68"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1"/>
          <c:tx>
            <c:strRef>
              <c:f>Sheet1!$D$1</c:f>
              <c:strCache>
                <c:ptCount val="1"/>
                <c:pt idx="0">
                  <c:v>系列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02"/>
        <c:overlap val="-8"/>
        <c:axId val="-2107837824"/>
        <c:axId val="-2113503328"/>
      </c:barChart>
      <c:catAx>
        <c:axId val="-210783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1" i="0" u="none" strike="noStrike" kern="1200" baseline="0">
                <a:solidFill>
                  <a:schemeClr val="tx1">
                    <a:lumMod val="65000"/>
                    <a:lumOff val="35000"/>
                  </a:schemeClr>
                </a:solidFill>
                <a:latin typeface="+mn-lt"/>
                <a:ea typeface="+mn-ea"/>
                <a:cs typeface="+mn-cs"/>
              </a:defRPr>
            </a:pPr>
          </a:p>
        </c:txPr>
        <c:crossAx val="-2113503328"/>
        <c:crosses val="autoZero"/>
        <c:auto val="1"/>
        <c:lblAlgn val="ctr"/>
        <c:lblOffset val="100"/>
        <c:noMultiLvlLbl val="0"/>
      </c:catAx>
      <c:valAx>
        <c:axId val="-211350332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0783782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3393A-299D-4790-B84E-68FE801F6A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840F7-CEAE-40F3-BA5E-B466B9EDD1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5E71D-E788-4DF8-9C66-EB2FDDEEFF0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040EA1-B9CB-4EC0-A5B3-F306BB33A1F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userDrawn="1"/>
        </p:nvSpPr>
        <p:spPr>
          <a:xfrm>
            <a:off x="872455" y="254890"/>
            <a:ext cx="1213794" cy="4508927"/>
          </a:xfrm>
          <a:prstGeom prst="rect">
            <a:avLst/>
          </a:prstGeom>
          <a:noFill/>
        </p:spPr>
        <p:txBody>
          <a:bodyPr wrap="non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4" name="文本占位符 3"/>
          <p:cNvSpPr>
            <a:spLocks noGrp="1"/>
          </p:cNvSpPr>
          <p:nvPr>
            <p:ph type="body" sz="quarter" idx="10"/>
          </p:nvPr>
        </p:nvSpPr>
        <p:spPr>
          <a:xfrm>
            <a:off x="1119021" y="2060030"/>
            <a:ext cx="7711080" cy="2310857"/>
          </a:xfrm>
          <a:prstGeom prst="rect">
            <a:avLst/>
          </a:prstGeom>
        </p:spPr>
        <p:txBody>
          <a:bodyPr/>
          <a:lstStyle>
            <a:lvl1pPr marL="0" indent="0">
              <a:lnSpc>
                <a:spcPct val="100000"/>
              </a:lnSpc>
              <a:buNone/>
              <a:defRPr sz="7200" b="1">
                <a:solidFill>
                  <a:schemeClr val="bg1"/>
                </a:solidFill>
              </a:defRPr>
            </a:lvl1pPr>
          </a:lstStyle>
          <a:p>
            <a:pPr lvl="0"/>
            <a:endParaRPr kumimoji="1" lang="zh-CN" altLang="en-US" dirty="0"/>
          </a:p>
        </p:txBody>
      </p:sp>
      <p:sp>
        <p:nvSpPr>
          <p:cNvPr id="5" name="剪去对角的矩形 4"/>
          <p:cNvSpPr/>
          <p:nvPr userDrawn="1"/>
        </p:nvSpPr>
        <p:spPr>
          <a:xfrm>
            <a:off x="1119021" y="4750169"/>
            <a:ext cx="7711080" cy="392220"/>
          </a:xfrm>
          <a:prstGeom prst="snip2DiagRect">
            <a:avLst>
              <a:gd name="adj1" fmla="val 0"/>
              <a:gd name="adj2" fmla="val 27106"/>
            </a:avLst>
          </a:prstGeom>
          <a:solidFill>
            <a:srgbClr val="E13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3"/>
          <p:cNvSpPr>
            <a:spLocks noGrp="1"/>
          </p:cNvSpPr>
          <p:nvPr>
            <p:ph type="body" sz="quarter" idx="11"/>
          </p:nvPr>
        </p:nvSpPr>
        <p:spPr>
          <a:xfrm>
            <a:off x="1602635" y="4749460"/>
            <a:ext cx="4607096" cy="392929"/>
          </a:xfrm>
          <a:prstGeom prst="rect">
            <a:avLst/>
          </a:prstGeom>
        </p:spPr>
        <p:txBody>
          <a:bodyPr anchor="ctr"/>
          <a:lstStyle>
            <a:lvl1pPr marL="0" indent="0">
              <a:lnSpc>
                <a:spcPct val="100000"/>
              </a:lnSpc>
              <a:buNone/>
              <a:defRPr sz="1800" b="1">
                <a:solidFill>
                  <a:schemeClr val="bg1"/>
                </a:solidFill>
              </a:defRPr>
            </a:lvl1pPr>
          </a:lstStyle>
          <a:p>
            <a:pPr lvl="0"/>
            <a:endParaRPr kumimoji="1" lang="zh-CN" altLang="en-US" dirty="0"/>
          </a:p>
        </p:txBody>
      </p:sp>
      <p:sp>
        <p:nvSpPr>
          <p:cNvPr id="7" name="文本占位符 3"/>
          <p:cNvSpPr>
            <a:spLocks noGrp="1"/>
          </p:cNvSpPr>
          <p:nvPr>
            <p:ph type="body" sz="quarter" idx="12"/>
          </p:nvPr>
        </p:nvSpPr>
        <p:spPr>
          <a:xfrm>
            <a:off x="1119021" y="5297645"/>
            <a:ext cx="7711080" cy="392929"/>
          </a:xfrm>
          <a:prstGeom prst="rect">
            <a:avLst/>
          </a:prstGeom>
        </p:spPr>
        <p:txBody>
          <a:bodyPr anchor="ctr"/>
          <a:lstStyle>
            <a:lvl1pPr marL="0" indent="0">
              <a:lnSpc>
                <a:spcPct val="10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200" y="6356350"/>
            <a:ext cx="2743200" cy="365125"/>
          </a:xfrm>
        </p:spPr>
        <p:txBody>
          <a:bodyPr/>
          <a:lstStyle>
            <a:lvl1pPr>
              <a:defRPr/>
            </a:lvl1pPr>
          </a:lstStyle>
          <a:p>
            <a:pPr>
              <a:defRPr/>
            </a:pPr>
            <a:fld id="{E689E4D5-3429-4BBB-817B-39A4151F4E89}" type="datetimeFigureOut">
              <a:rPr lang="zh-CN" altLang="en-US"/>
            </a:fld>
            <a:endParaRPr lang="zh-CN" altLang="en-US"/>
          </a:p>
        </p:txBody>
      </p:sp>
      <p:sp>
        <p:nvSpPr>
          <p:cNvPr id="3" name="Footer Placeholder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a:xfrm>
            <a:off x="8610600" y="6356350"/>
            <a:ext cx="2743200" cy="365125"/>
          </a:xfrm>
        </p:spPr>
        <p:txBody>
          <a:bodyPr/>
          <a:lstStyle>
            <a:lvl1pPr>
              <a:defRPr/>
            </a:lvl1pPr>
          </a:lstStyle>
          <a:p>
            <a:pPr>
              <a:defRPr/>
            </a:pPr>
            <a:fld id="{B06EEFDB-41E1-47B7-B51B-864F0D3469F3}" type="slidenum">
              <a:rPr lang="zh-CN" altLang="en-US"/>
            </a:fld>
            <a:endParaRPr lang="zh-CN" altLang="en-US"/>
          </a:p>
        </p:txBody>
      </p:sp>
      <p:grpSp>
        <p:nvGrpSpPr>
          <p:cNvPr id="11" name="Group 10"/>
          <p:cNvGrpSpPr/>
          <p:nvPr userDrawn="1"/>
        </p:nvGrpSpPr>
        <p:grpSpPr>
          <a:xfrm>
            <a:off x="0" y="45350"/>
            <a:ext cx="12192000" cy="1113816"/>
            <a:chOff x="0" y="0"/>
            <a:chExt cx="9144000" cy="1113816"/>
          </a:xfrm>
        </p:grpSpPr>
        <p:grpSp>
          <p:nvGrpSpPr>
            <p:cNvPr id="12" name="Group 11"/>
            <p:cNvGrpSpPr/>
            <p:nvPr userDrawn="1"/>
          </p:nvGrpSpPr>
          <p:grpSpPr>
            <a:xfrm>
              <a:off x="7759414" y="0"/>
              <a:ext cx="1118243" cy="1113816"/>
              <a:chOff x="6641171" y="1448398"/>
              <a:chExt cx="1118243" cy="1113816"/>
            </a:xfrm>
          </p:grpSpPr>
          <p:sp>
            <p:nvSpPr>
              <p:cNvPr id="15" name="Oval 13"/>
              <p:cNvSpPr>
                <a:spLocks noChangeArrowheads="1"/>
              </p:cNvSpPr>
              <p:nvPr userDrawn="1"/>
            </p:nvSpPr>
            <p:spPr bwMode="auto">
              <a:xfrm>
                <a:off x="6641171" y="1448398"/>
                <a:ext cx="1118243" cy="11138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pic>
            <p:nvPicPr>
              <p:cNvPr id="16" name="Picture 15" descr="校徽"/>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71401" y="1477410"/>
                <a:ext cx="1052241" cy="103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Line 23"/>
            <p:cNvSpPr>
              <a:spLocks noChangeShapeType="1"/>
            </p:cNvSpPr>
            <p:nvPr userDrawn="1"/>
          </p:nvSpPr>
          <p:spPr bwMode="auto">
            <a:xfrm>
              <a:off x="0" y="978896"/>
              <a:ext cx="9144000" cy="5802"/>
            </a:xfrm>
            <a:prstGeom prst="line">
              <a:avLst/>
            </a:prstGeom>
            <a:noFill/>
            <a:ln w="9525">
              <a:solidFill>
                <a:srgbClr val="800080"/>
              </a:solidFill>
              <a:round/>
            </a:ln>
            <a:extLst>
              <a:ext uri="{909E8E84-426E-40DD-AFC4-6F175D3DCCD1}">
                <a14:hiddenFill xmlns:a14="http://schemas.microsoft.com/office/drawing/2010/main">
                  <a:noFill/>
                </a14:hiddenFill>
              </a:ext>
            </a:extLst>
          </p:spPr>
          <p:txBody>
            <a:bodyPr/>
            <a:lstStyle/>
            <a:p>
              <a:endParaRPr lang="en-US" dirty="0"/>
            </a:p>
          </p:txBody>
        </p:sp>
        <p:sp>
          <p:nvSpPr>
            <p:cNvPr id="14" name="Rectangle 13"/>
            <p:cNvSpPr/>
            <p:nvPr userDrawn="1"/>
          </p:nvSpPr>
          <p:spPr>
            <a:xfrm>
              <a:off x="5415824" y="615366"/>
              <a:ext cx="232410" cy="368300"/>
            </a:xfrm>
            <a:prstGeom prst="rect">
              <a:avLst/>
            </a:prstGeom>
          </p:spPr>
          <p:txBody>
            <a:bodyPr wrap="none">
              <a:spAutoFit/>
            </a:bodyPr>
            <a:lstStyle/>
            <a:p>
              <a:pPr>
                <a:spcBef>
                  <a:spcPct val="0"/>
                </a:spcBef>
              </a:pPr>
              <a:endParaRPr lang="zh-CN" altLang="en-US" sz="1800" b="1" dirty="0">
                <a:solidFill>
                  <a:srgbClr val="7E318E"/>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矩形 7"/>
          <p:cNvSpPr/>
          <p:nvPr userDrawn="1"/>
        </p:nvSpPr>
        <p:spPr>
          <a:xfrm>
            <a:off x="0" y="6629399"/>
            <a:ext cx="12192000" cy="267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7"/>
          <p:cNvSpPr>
            <a:spLocks noGrp="1"/>
          </p:cNvSpPr>
          <p:nvPr>
            <p:ph type="body" sz="quarter" idx="10" hasCustomPrompt="1"/>
          </p:nvPr>
        </p:nvSpPr>
        <p:spPr>
          <a:xfrm>
            <a:off x="1024747" y="263383"/>
            <a:ext cx="4463981" cy="529569"/>
          </a:xfrm>
          <a:prstGeom prst="rect">
            <a:avLst/>
          </a:prstGeom>
          <a:ln w="12700" cmpd="sng">
            <a:noFill/>
          </a:ln>
        </p:spPr>
        <p:txBody>
          <a:bodyPr vert="horz" anchor="ctr"/>
          <a:lstStyle>
            <a:lvl1pPr marL="0" indent="0" algn="l">
              <a:buNone/>
              <a:defRPr sz="2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p:cNvSpPr/>
          <p:nvPr userDrawn="1"/>
        </p:nvSpPr>
        <p:spPr>
          <a:xfrm>
            <a:off x="0" y="209550"/>
            <a:ext cx="438150" cy="637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489378" y="209550"/>
            <a:ext cx="275787" cy="637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22834" y="209550"/>
            <a:ext cx="144244" cy="637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1"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4395743"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8474465"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3269658"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6222294"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9174929"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265086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498470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731854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20" name="文本占位符 19"/>
          <p:cNvSpPr>
            <a:spLocks noGrp="1"/>
          </p:cNvSpPr>
          <p:nvPr>
            <p:ph type="body" sz="quarter" idx="15"/>
          </p:nvPr>
        </p:nvSpPr>
        <p:spPr>
          <a:xfrm>
            <a:off x="965238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3"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1" name="文本占位符 10"/>
          <p:cNvSpPr>
            <a:spLocks noGrp="1"/>
          </p:cNvSpPr>
          <p:nvPr>
            <p:ph type="body" sz="quarter" idx="12"/>
          </p:nvPr>
        </p:nvSpPr>
        <p:spPr>
          <a:xfrm>
            <a:off x="2260522"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2" name="文本占位符 11"/>
          <p:cNvSpPr>
            <a:spLocks noGrp="1"/>
          </p:cNvSpPr>
          <p:nvPr>
            <p:ph type="body" sz="quarter" idx="13"/>
          </p:nvPr>
        </p:nvSpPr>
        <p:spPr>
          <a:xfrm>
            <a:off x="4204021"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4" name="文本占位符 13"/>
          <p:cNvSpPr>
            <a:spLocks noGrp="1"/>
          </p:cNvSpPr>
          <p:nvPr>
            <p:ph type="body" sz="quarter" idx="14"/>
          </p:nvPr>
        </p:nvSpPr>
        <p:spPr>
          <a:xfrm>
            <a:off x="6147520"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5" name="文本占位符 14"/>
          <p:cNvSpPr>
            <a:spLocks noGrp="1"/>
          </p:cNvSpPr>
          <p:nvPr>
            <p:ph type="body" sz="quarter" idx="15"/>
          </p:nvPr>
        </p:nvSpPr>
        <p:spPr>
          <a:xfrm>
            <a:off x="80910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21" name="文本占位符 20"/>
          <p:cNvSpPr>
            <a:spLocks noGrp="1"/>
          </p:cNvSpPr>
          <p:nvPr>
            <p:ph type="body" sz="quarter" idx="16"/>
          </p:nvPr>
        </p:nvSpPr>
        <p:spPr>
          <a:xfrm>
            <a:off x="100345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3366448" y="2975212"/>
            <a:ext cx="5459105" cy="15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 name="文本占位符 3"/>
          <p:cNvSpPr>
            <a:spLocks noGrp="1"/>
          </p:cNvSpPr>
          <p:nvPr>
            <p:ph type="body" sz="quarter" idx="10"/>
          </p:nvPr>
        </p:nvSpPr>
        <p:spPr>
          <a:xfrm>
            <a:off x="3366448" y="2169995"/>
            <a:ext cx="5459104" cy="805217"/>
          </a:xfrm>
          <a:prstGeom prst="rect">
            <a:avLst/>
          </a:prstGeom>
        </p:spPr>
        <p:txBody>
          <a:bodyPr/>
          <a:lstStyle>
            <a:lvl1pPr marL="0" indent="0" algn="ctr">
              <a:lnSpc>
                <a:spcPct val="100000"/>
              </a:lnSpc>
              <a:buNone/>
              <a:defRPr sz="4000" b="0">
                <a:solidFill>
                  <a:schemeClr val="bg1"/>
                </a:solidFill>
              </a:defRPr>
            </a:lvl1pPr>
          </a:lstStyle>
          <a:p>
            <a:pPr lvl="0"/>
            <a:endParaRPr kumimoji="1" lang="zh-CN" altLang="en-US" dirty="0"/>
          </a:p>
        </p:txBody>
      </p:sp>
      <p:sp>
        <p:nvSpPr>
          <p:cNvPr id="4" name="文本占位符 3"/>
          <p:cNvSpPr>
            <a:spLocks noGrp="1"/>
          </p:cNvSpPr>
          <p:nvPr>
            <p:ph type="body" sz="quarter" idx="11"/>
          </p:nvPr>
        </p:nvSpPr>
        <p:spPr>
          <a:xfrm>
            <a:off x="3366448" y="3220872"/>
            <a:ext cx="5459104" cy="914400"/>
          </a:xfrm>
          <a:prstGeom prst="rect">
            <a:avLst/>
          </a:prstGeom>
        </p:spPr>
        <p:txBody>
          <a:bodyPr anchor="t"/>
          <a:lstStyle>
            <a:lvl1pPr marL="0" indent="0" algn="ctr">
              <a:lnSpc>
                <a:spcPct val="100000"/>
              </a:lnSpc>
              <a:buNone/>
              <a:defRPr sz="4800" b="1">
                <a:solidFill>
                  <a:schemeClr val="bg1"/>
                </a:solidFill>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框架 3"/>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矩形 4"/>
          <p:cNvSpPr/>
          <p:nvPr userDrawn="1"/>
        </p:nvSpPr>
        <p:spPr>
          <a:xfrm>
            <a:off x="0" y="0"/>
            <a:ext cx="12192000" cy="6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userDrawn="1"/>
        </p:nvSpPr>
        <p:spPr>
          <a:xfrm rot="5400000">
            <a:off x="303777" y="137255"/>
            <a:ext cx="452199" cy="3898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3"/>
          <p:cNvSpPr>
            <a:spLocks noGrp="1"/>
          </p:cNvSpPr>
          <p:nvPr>
            <p:ph type="body" sz="quarter" idx="10"/>
          </p:nvPr>
        </p:nvSpPr>
        <p:spPr>
          <a:xfrm>
            <a:off x="833972" y="1"/>
            <a:ext cx="10957694" cy="673768"/>
          </a:xfrm>
          <a:prstGeom prst="rect">
            <a:avLst/>
          </a:prstGeom>
        </p:spPr>
        <p:txBody>
          <a:bodyPr anchor="ctr"/>
          <a:lstStyle>
            <a:lvl1pPr marL="0" indent="0" algn="l">
              <a:lnSpc>
                <a:spcPct val="100000"/>
              </a:lnSpc>
              <a:buNone/>
              <a:defRPr sz="2800" b="0">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467183" y="334455"/>
            <a:ext cx="5643815" cy="586316"/>
          </a:xfrm>
          <a:prstGeom prst="rect">
            <a:avLst/>
          </a:prstGeom>
        </p:spPr>
        <p:txBody>
          <a:bodyPr vert="horz" anchor="ctr"/>
          <a:lstStyle>
            <a:lvl1pPr marL="0" indent="0" algn="l">
              <a:buNone/>
              <a:defRPr sz="2665" b="1">
                <a:solidFill>
                  <a:schemeClr val="bg1"/>
                </a:solidFill>
              </a:defRPr>
            </a:lvl1pPr>
          </a:lstStyle>
          <a:p>
            <a:pPr lvl="0"/>
            <a:r>
              <a:rPr kumimoji="1" lang="en-US" altLang="zh-CN" sz="2665" dirty="0"/>
              <a:t>CLICK</a:t>
            </a:r>
            <a:r>
              <a:rPr kumimoji="1" lang="zh-CN" altLang="en-US" sz="2665" dirty="0"/>
              <a:t> </a:t>
            </a:r>
            <a:r>
              <a:rPr kumimoji="1" lang="en-US" altLang="zh-CN" sz="2665" dirty="0"/>
              <a:t>HERE</a:t>
            </a:r>
            <a:r>
              <a:rPr kumimoji="1" lang="zh-CN" altLang="en-US" sz="2665" dirty="0"/>
              <a:t> </a:t>
            </a:r>
            <a:r>
              <a:rPr kumimoji="1" lang="en-US" altLang="zh-CN" sz="2665" dirty="0"/>
              <a:t>TO</a:t>
            </a:r>
            <a:r>
              <a:rPr kumimoji="1" lang="zh-CN" altLang="en-US" sz="2665" dirty="0"/>
              <a:t> </a:t>
            </a:r>
            <a:r>
              <a:rPr kumimoji="1" lang="en-US" altLang="zh-CN" sz="2665" dirty="0"/>
              <a:t>ADD</a:t>
            </a:r>
            <a:r>
              <a:rPr kumimoji="1" lang="zh-CN" altLang="en-US" sz="2665" dirty="0"/>
              <a:t> </a:t>
            </a:r>
            <a:r>
              <a:rPr kumimoji="1" lang="en-US" altLang="zh-CN" sz="2665" dirty="0"/>
              <a:t>YOUR</a:t>
            </a:r>
            <a:r>
              <a:rPr kumimoji="1" lang="zh-CN" altLang="en-US" sz="2665" dirty="0"/>
              <a:t> </a:t>
            </a:r>
            <a:r>
              <a:rPr kumimoji="1" lang="en-US" altLang="zh-CN" sz="2665" dirty="0"/>
              <a:t>TITLE</a:t>
            </a:r>
            <a:endParaRPr kumimoji="1" lang="zh-CN" altLang="en-US" dirty="0"/>
          </a:p>
        </p:txBody>
      </p:sp>
      <p:sp>
        <p:nvSpPr>
          <p:cNvPr id="8" name="文本占位符 7"/>
          <p:cNvSpPr>
            <a:spLocks noGrp="1"/>
          </p:cNvSpPr>
          <p:nvPr>
            <p:ph type="body" sz="quarter" idx="11" hasCustomPrompt="1"/>
          </p:nvPr>
        </p:nvSpPr>
        <p:spPr>
          <a:xfrm>
            <a:off x="11207961" y="6094894"/>
            <a:ext cx="678804" cy="586316"/>
          </a:xfrm>
          <a:prstGeom prst="rect">
            <a:avLst/>
          </a:prstGeom>
        </p:spPr>
        <p:txBody>
          <a:bodyPr vert="horz" anchor="ctr"/>
          <a:lstStyle>
            <a:lvl1pPr marL="0" indent="0" algn="ctr">
              <a:buNone/>
              <a:defRPr sz="2665" b="1">
                <a:solidFill>
                  <a:schemeClr val="bg1"/>
                </a:solidFill>
              </a:defRPr>
            </a:lvl1pPr>
          </a:lstStyle>
          <a:p>
            <a:pPr lvl="0"/>
            <a:r>
              <a:rPr kumimoji="1" lang="en-US" altLang="zh-CN" dirty="0"/>
              <a:t>01</a:t>
            </a:r>
            <a:endParaRPr kumimoji="1" lang="zh-CN" altLang="en-US" dirty="0"/>
          </a:p>
        </p:txBody>
      </p:sp>
      <p:sp>
        <p:nvSpPr>
          <p:cNvPr id="9" name="矩形 8"/>
          <p:cNvSpPr/>
          <p:nvPr userDrawn="1"/>
        </p:nvSpPr>
        <p:spPr>
          <a:xfrm>
            <a:off x="467183" y="273497"/>
            <a:ext cx="1800360"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package" Target="../embeddings/Document1.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1" Type="http://schemas.openxmlformats.org/officeDocument/2006/relationships/notesSlide" Target="../notesSlides/notesSlide35.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18870" y="449580"/>
            <a:ext cx="10142220" cy="3921125"/>
          </a:xfrm>
        </p:spPr>
        <p:txBody>
          <a:bodyPr/>
          <a:lstStyle/>
          <a:p>
            <a:r>
              <a:rPr lang="en-US" altLang="zh-CN" dirty="0">
                <a:latin typeface="微软雅黑" panose="020B0503020204020204" pitchFamily="34" charset="-122"/>
                <a:ea typeface="微软雅黑" panose="020B0503020204020204" pitchFamily="34" charset="-122"/>
              </a:rPr>
              <a:t>Congestion expeller</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latin typeface="微软雅黑" panose="020B0503020204020204" pitchFamily="34" charset="-122"/>
                <a:ea typeface="微软雅黑" panose="020B0503020204020204" pitchFamily="34" charset="-122"/>
              </a:rPr>
              <a:t>PRESENTED</a:t>
            </a: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BY</a:t>
            </a:r>
            <a:r>
              <a:rPr kumimoji="1" lang="zh-CN" altLang="en-US" dirty="0">
                <a:latin typeface="微软雅黑" panose="020B0503020204020204" pitchFamily="34" charset="-122"/>
                <a:ea typeface="微软雅黑" panose="020B0503020204020204" pitchFamily="34" charset="-122"/>
              </a:rPr>
              <a:t> </a:t>
            </a:r>
            <a:r>
              <a:rPr kumimoji="1" lang="en-US" altLang="zh-CN" sz="4400" dirty="0">
                <a:latin typeface="微软雅黑" panose="020B0503020204020204" pitchFamily="34" charset="-122"/>
                <a:ea typeface="微软雅黑" panose="020B0503020204020204" pitchFamily="34" charset="-122"/>
              </a:rPr>
              <a:t>glitter </a:t>
            </a:r>
            <a:r>
              <a:rPr kumimoji="1" lang="en-US" altLang="zh-CN" sz="1200" dirty="0">
                <a:latin typeface="微软雅黑" panose="020B0503020204020204" pitchFamily="34" charset="-122"/>
                <a:ea typeface="微软雅黑" panose="020B0503020204020204" pitchFamily="34" charset="-122"/>
              </a:rPr>
              <a:t>group 14</a:t>
            </a:r>
            <a:endParaRPr kumimoji="1" lang="en-US" altLang="zh-CN" sz="1200"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p:txBody>
          <a:bodyPr/>
          <a:lstStyle/>
          <a:p>
            <a:r>
              <a:rPr lang="en-US" altLang="zh-CN" b="1" dirty="0">
                <a:latin typeface="微软雅黑" panose="020B0503020204020204" pitchFamily="34" charset="-122"/>
                <a:ea typeface="微软雅黑" panose="020B0503020204020204" pitchFamily="34" charset="-122"/>
              </a:rPr>
              <a:t>12345</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graphicFrame>
        <p:nvGraphicFramePr>
          <p:cNvPr id="4" name="对象 3">
            <a:hlinkClick r:id="" action="ppaction://ole?verb="/>
          </p:cNvPr>
          <p:cNvGraphicFramePr>
            <a:graphicFrameLocks noChangeAspect="1"/>
          </p:cNvGraphicFramePr>
          <p:nvPr/>
        </p:nvGraphicFramePr>
        <p:xfrm>
          <a:off x="3458845" y="2610485"/>
          <a:ext cx="4213860" cy="2183765"/>
        </p:xfrm>
        <a:graphic>
          <a:graphicData uri="http://schemas.openxmlformats.org/presentationml/2006/ole">
            <mc:AlternateContent xmlns:mc="http://schemas.openxmlformats.org/markup-compatibility/2006">
              <mc:Choice xmlns:v="urn:schemas-microsoft-com:vml" Requires="v">
                <p:oleObj spid="_x0000_s1026" name="" showAsIcon="1" r:id="rId1" imgW="971550" imgH="666750" progId="Word.Document.12">
                  <p:embed/>
                </p:oleObj>
              </mc:Choice>
              <mc:Fallback>
                <p:oleObj name="" showAsIcon="1" r:id="rId1" imgW="971550" imgH="666750" progId="Word.Document.12">
                  <p:embed/>
                  <p:pic>
                    <p:nvPicPr>
                      <p:cNvPr id="0" name="图片 1025"/>
                      <p:cNvPicPr/>
                      <p:nvPr/>
                    </p:nvPicPr>
                    <p:blipFill>
                      <a:blip r:embed="rId2"/>
                      <a:stretch>
                        <a:fillRect/>
                      </a:stretch>
                    </p:blipFill>
                    <p:spPr>
                      <a:xfrm>
                        <a:off x="3458845" y="2610485"/>
                        <a:ext cx="4213860" cy="21837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t>Part 5</a:t>
            </a:r>
            <a:endParaRPr lang="en-US" altLang="zh-CN"/>
          </a:p>
          <a:p>
            <a:r>
              <a:rPr lang="en-US" altLang="zh-CN"/>
              <a:t>price estimation</a:t>
            </a:r>
            <a:endParaRPr lang="en-US" altLang="zh-CN"/>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en-US" altLang="zh-CN" b="1" dirty="0"/>
              <a:t>Glitter</a:t>
            </a:r>
            <a:endParaRPr kumimoji="1" lang="en-US" altLang="zh-CN" b="1" dirty="0"/>
          </a:p>
        </p:txBody>
      </p:sp>
      <p:sp>
        <p:nvSpPr>
          <p:cNvPr id="4" name="文本框 3"/>
          <p:cNvSpPr txBox="1"/>
          <p:nvPr/>
        </p:nvSpPr>
        <p:spPr>
          <a:xfrm>
            <a:off x="290195" y="2424430"/>
            <a:ext cx="5411470" cy="5046345"/>
          </a:xfrm>
          <a:prstGeom prst="rect">
            <a:avLst/>
          </a:prstGeom>
          <a:noFill/>
        </p:spPr>
        <p:txBody>
          <a:bodyPr wrap="square" rtlCol="0">
            <a:spAutoFit/>
          </a:bodyPr>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r>
              <a:rPr lang="en-US" altLang="zh-CN" sz="8000" kern="0" dirty="0">
                <a:latin typeface="微软雅黑" panose="020B0503020204020204" pitchFamily="34" charset="-122"/>
                <a:ea typeface="微软雅黑" panose="020B0503020204020204" pitchFamily="34" charset="-122"/>
                <a:cs typeface="+mn-ea"/>
                <a:sym typeface="+mn-lt"/>
              </a:rPr>
              <a:t>cost</a:t>
            </a:r>
            <a:endParaRPr lang="en-US" altLang="zh-CN" sz="80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8000" kern="0" dirty="0">
                <a:latin typeface="微软雅黑" panose="020B0503020204020204" pitchFamily="34" charset="-122"/>
                <a:ea typeface="微软雅黑" panose="020B0503020204020204" pitchFamily="34" charset="-122"/>
                <a:cs typeface="+mn-ea"/>
                <a:sym typeface="+mn-lt"/>
              </a:rPr>
              <a:t>set price</a:t>
            </a:r>
            <a:endParaRPr lang="en-US" altLang="zh-CN" sz="80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80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sym typeface="+mn-ea"/>
              </a:rPr>
              <a:t>Part 6</a:t>
            </a:r>
            <a:endParaRPr lang="en-US" altLang="zh-CN">
              <a:sym typeface="+mn-ea"/>
            </a:endParaRPr>
          </a:p>
          <a:p>
            <a:r>
              <a:rPr lang="en-US" altLang="zh-CN">
                <a:sym typeface="+mn-ea"/>
              </a:rPr>
              <a:t>Risk solation</a:t>
            </a:r>
            <a:endParaRPr lang="en-US" altLang="zh-CN">
              <a:sym typeface="+mn-ea"/>
            </a:endParaRPr>
          </a:p>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endParaRPr kumimoji="1" lang="zh-CN" altLang="en-US" b="1" dirty="0"/>
          </a:p>
        </p:txBody>
      </p:sp>
      <p:sp>
        <p:nvSpPr>
          <p:cNvPr id="3" name="文本框 2"/>
          <p:cNvSpPr txBox="1"/>
          <p:nvPr/>
        </p:nvSpPr>
        <p:spPr>
          <a:xfrm>
            <a:off x="1648460" y="2969895"/>
            <a:ext cx="9715500" cy="730885"/>
          </a:xfrm>
          <a:prstGeom prst="rect">
            <a:avLst/>
          </a:prstGeom>
          <a:noFill/>
        </p:spPr>
        <p:txBody>
          <a:bodyPr wrap="square" rtlCol="0">
            <a:spAutoFit/>
          </a:bodyPr>
          <a:p>
            <a:pPr>
              <a:lnSpc>
                <a:spcPct val="130000"/>
              </a:lnSpc>
              <a:spcBef>
                <a:spcPts val="600"/>
              </a:spcBef>
            </a:pPr>
            <a:r>
              <a:rPr lang="en-US" altLang="zh-CN" sz="3200" kern="0" dirty="0">
                <a:latin typeface="微软雅黑" panose="020B0503020204020204" pitchFamily="34" charset="-122"/>
                <a:ea typeface="微软雅黑" panose="020B0503020204020204" pitchFamily="34" charset="-122"/>
                <a:cs typeface="+mn-ea"/>
                <a:sym typeface="+mn-lt"/>
              </a:rPr>
              <a:t>1.Blue tooth message  encryption transmission</a:t>
            </a:r>
            <a:endParaRPr lang="en-US" altLang="zh-CN" sz="32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365" y="880745"/>
            <a:ext cx="9530715" cy="4507865"/>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
        <p:nvSpPr>
          <p:cNvPr id="3" name="文本框 2"/>
          <p:cNvSpPr txBox="1"/>
          <p:nvPr/>
        </p:nvSpPr>
        <p:spPr>
          <a:xfrm>
            <a:off x="833755" y="2948940"/>
            <a:ext cx="10201910" cy="970915"/>
          </a:xfrm>
          <a:prstGeom prst="rect">
            <a:avLst/>
          </a:prstGeom>
          <a:noFill/>
        </p:spPr>
        <p:txBody>
          <a:bodyPr wrap="square" rtlCol="0">
            <a:spAutoFit/>
          </a:bodyPr>
          <a:p>
            <a:pPr>
              <a:lnSpc>
                <a:spcPct val="130000"/>
              </a:lnSpc>
              <a:spcBef>
                <a:spcPts val="600"/>
              </a:spcBef>
            </a:pPr>
            <a:r>
              <a:rPr lang="en-US" altLang="zh-CN" sz="4400" kern="0" dirty="0">
                <a:latin typeface="微软雅黑" panose="020B0503020204020204" pitchFamily="34" charset="-122"/>
                <a:ea typeface="微软雅黑" panose="020B0503020204020204" pitchFamily="34" charset="-122"/>
                <a:cs typeface="+mn-ea"/>
                <a:sym typeface="+mn-lt"/>
              </a:rPr>
              <a:t>2.difference from unmanned driving</a:t>
            </a:r>
            <a:endParaRPr lang="en-US" altLang="zh-CN" sz="4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sym typeface="+mn-ea"/>
              </a:rPr>
              <a:t>Part 7</a:t>
            </a:r>
            <a:endParaRPr lang="en-US" altLang="zh-CN">
              <a:sym typeface="+mn-ea"/>
            </a:endParaRPr>
          </a:p>
          <a:p>
            <a:r>
              <a:rPr lang="en-US" altLang="zh-CN"/>
              <a:t>division of labor</a:t>
            </a:r>
            <a:endParaRPr lang="en-US" altLang="zh-CN"/>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725660" y="3253740"/>
            <a:ext cx="2294890" cy="1445260"/>
          </a:xfrm>
          <a:prstGeom prst="rect">
            <a:avLst/>
          </a:prstGeom>
          <a:noFill/>
        </p:spPr>
        <p:txBody>
          <a:bodyPr wrap="square" rtlCol="0">
            <a:spAutoFit/>
          </a:bodyPr>
          <a:p>
            <a:r>
              <a:rPr lang="en-US" altLang="zh-CN" sz="4400"/>
              <a:t>BINGO!</a:t>
            </a:r>
            <a:endParaRPr lang="en-US" altLang="zh-CN" sz="4400"/>
          </a:p>
          <a:p>
            <a:endParaRPr lang="en-US" altLang="zh-CN" sz="4400"/>
          </a:p>
        </p:txBody>
      </p:sp>
      <p:sp>
        <p:nvSpPr>
          <p:cNvPr id="2" name="文本占位符 1"/>
          <p:cNvSpPr>
            <a:spLocks noGrp="1"/>
          </p:cNvSpPr>
          <p:nvPr>
            <p:ph type="body" sz="quarter" idx="10"/>
          </p:nvPr>
        </p:nvSpPr>
        <p:spPr/>
        <p:txBody>
          <a:bodyPr/>
          <a:lstStyle/>
          <a:p>
            <a:r>
              <a:rPr kumimoji="1" lang="en-US" altLang="zh-CN" dirty="0"/>
              <a:t>TEAMWORK</a:t>
            </a:r>
            <a:endParaRPr kumimoji="1" lang="en-US" altLang="zh-CN" dirty="0"/>
          </a:p>
        </p:txBody>
      </p:sp>
      <p:sp>
        <p:nvSpPr>
          <p:cNvPr id="34" name="椭圆 33"/>
          <p:cNvSpPr/>
          <p:nvPr/>
        </p:nvSpPr>
        <p:spPr>
          <a:xfrm>
            <a:off x="9725660" y="2724785"/>
            <a:ext cx="2037715" cy="1745615"/>
          </a:xfrm>
          <a:prstGeom prst="ellipse">
            <a:avLst/>
          </a:prstGeom>
          <a:noFill/>
          <a:ln w="1270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18"/>
          <p:cNvCxnSpPr>
            <a:stCxn id="63" idx="2"/>
          </p:cNvCxnSpPr>
          <p:nvPr/>
        </p:nvCxnSpPr>
        <p:spPr>
          <a:xfrm flipH="1">
            <a:off x="2571750" y="3643521"/>
            <a:ext cx="82781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箭头连接符 28"/>
          <p:cNvCxnSpPr/>
          <p:nvPr/>
        </p:nvCxnSpPr>
        <p:spPr>
          <a:xfrm flipV="1">
            <a:off x="7430628" y="3643521"/>
            <a:ext cx="707661" cy="1185138"/>
          </a:xfrm>
          <a:prstGeom prst="straightConnector1">
            <a:avLst/>
          </a:prstGeom>
          <a:ln>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6706726" y="4828659"/>
            <a:ext cx="1431563" cy="3824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TEXT</a:t>
            </a:r>
            <a:endParaRPr lang="zh-CN" altLang="en-US" sz="2000" b="1" dirty="0"/>
          </a:p>
        </p:txBody>
      </p:sp>
      <p:cxnSp>
        <p:nvCxnSpPr>
          <p:cNvPr id="56" name="直接箭头连接符 32"/>
          <p:cNvCxnSpPr/>
          <p:nvPr/>
        </p:nvCxnSpPr>
        <p:spPr>
          <a:xfrm>
            <a:off x="6114564" y="2101175"/>
            <a:ext cx="430121" cy="1542346"/>
          </a:xfrm>
          <a:prstGeom prst="straightConnector1">
            <a:avLst/>
          </a:prstGeom>
          <a:ln>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5432392" y="1738318"/>
            <a:ext cx="1431563" cy="3824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TEXT</a:t>
            </a:r>
            <a:endParaRPr lang="zh-CN" altLang="en-US" sz="2000" b="1" dirty="0"/>
          </a:p>
        </p:txBody>
      </p:sp>
      <p:cxnSp>
        <p:nvCxnSpPr>
          <p:cNvPr id="59" name="直接箭头连接符 35"/>
          <p:cNvCxnSpPr/>
          <p:nvPr/>
        </p:nvCxnSpPr>
        <p:spPr>
          <a:xfrm flipV="1">
            <a:off x="4225803" y="3643521"/>
            <a:ext cx="707661" cy="1185138"/>
          </a:xfrm>
          <a:prstGeom prst="straightConnector1">
            <a:avLst/>
          </a:prstGeom>
          <a:ln>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3501901" y="4828659"/>
            <a:ext cx="1431563" cy="3824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TEXT</a:t>
            </a:r>
            <a:endParaRPr lang="zh-CN" altLang="en-US" sz="2000" b="1" dirty="0"/>
          </a:p>
        </p:txBody>
      </p:sp>
      <p:sp>
        <p:nvSpPr>
          <p:cNvPr id="61" name="文本框 8"/>
          <p:cNvSpPr txBox="1"/>
          <p:nvPr/>
        </p:nvSpPr>
        <p:spPr>
          <a:xfrm>
            <a:off x="1845066" y="4006378"/>
            <a:ext cx="2358790"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修改。</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2" name="直接箭头连接符 41"/>
          <p:cNvCxnSpPr/>
          <p:nvPr/>
        </p:nvCxnSpPr>
        <p:spPr>
          <a:xfrm>
            <a:off x="3055806" y="2101175"/>
            <a:ext cx="430121" cy="1542346"/>
          </a:xfrm>
          <a:prstGeom prst="straightConnector1">
            <a:avLst/>
          </a:prstGeom>
          <a:ln>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2373634" y="1738318"/>
            <a:ext cx="1431563" cy="3824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TEXT</a:t>
            </a:r>
            <a:endParaRPr lang="zh-CN" altLang="en-US" sz="2000" b="1" dirty="0"/>
          </a:p>
        </p:txBody>
      </p:sp>
      <p:sp>
        <p:nvSpPr>
          <p:cNvPr id="64" name="文本框 8"/>
          <p:cNvSpPr txBox="1"/>
          <p:nvPr/>
        </p:nvSpPr>
        <p:spPr>
          <a:xfrm>
            <a:off x="584398" y="2324593"/>
            <a:ext cx="2358790"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8"/>
          <p:cNvSpPr txBox="1"/>
          <p:nvPr/>
        </p:nvSpPr>
        <p:spPr>
          <a:xfrm>
            <a:off x="3644576" y="2320726"/>
            <a:ext cx="2358790"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修改。</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8"/>
          <p:cNvSpPr txBox="1"/>
          <p:nvPr/>
        </p:nvSpPr>
        <p:spPr>
          <a:xfrm>
            <a:off x="6546390" y="2315750"/>
            <a:ext cx="2358790"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修改。</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8"/>
          <p:cNvSpPr txBox="1"/>
          <p:nvPr/>
        </p:nvSpPr>
        <p:spPr>
          <a:xfrm>
            <a:off x="5073811" y="4006378"/>
            <a:ext cx="2358790"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修改。</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sym typeface="+mn-ea"/>
              </a:rPr>
              <a:t>Part 8</a:t>
            </a:r>
            <a:endParaRPr lang="en-US" altLang="zh-CN">
              <a:sym typeface="+mn-ea"/>
            </a:endParaRPr>
          </a:p>
          <a:p>
            <a:r>
              <a:rPr lang="en-US" altLang="zh-CN"/>
              <a:t>links </a:t>
            </a:r>
            <a:endParaRPr lang="en-US" altLang="zh-CN"/>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1</a:t>
            </a:r>
            <a:endParaRPr kumimoji="1" lang="en-US" altLang="zh-CN" dirty="0"/>
          </a:p>
        </p:txBody>
      </p:sp>
      <p:sp>
        <p:nvSpPr>
          <p:cNvPr id="3" name="文本占位符 2"/>
          <p:cNvSpPr>
            <a:spLocks noGrp="1"/>
          </p:cNvSpPr>
          <p:nvPr>
            <p:ph type="body" sz="quarter" idx="11"/>
          </p:nvPr>
        </p:nvSpPr>
        <p:spPr/>
        <p:txBody>
          <a:bodyPr/>
          <a:lstStyle/>
          <a:p>
            <a:r>
              <a:rPr kumimoji="1" lang="en-US" altLang="zh-CN" dirty="0"/>
              <a:t>background</a:t>
            </a:r>
            <a:endParaRPr kumimoji="1" lang="en-US" alt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795020" y="2059940"/>
            <a:ext cx="8034655" cy="1971040"/>
          </a:xfrm>
        </p:spPr>
        <p:txBody>
          <a:bodyPr/>
          <a:p>
            <a:r>
              <a:rPr lang="en-US" altLang="zh-CN"/>
              <a:t>      </a:t>
            </a:r>
            <a:r>
              <a:rPr lang="en-US" altLang="zh-CN" b="0" i="1" u="sng"/>
              <a:t> </a:t>
            </a:r>
            <a:r>
              <a:rPr lang="zh-CN" altLang="en-US" sz="9600" b="0" i="1" u="sng"/>
              <a:t>！</a:t>
            </a:r>
            <a:r>
              <a:rPr lang="en-US" altLang="zh-CN" sz="8800" b="0" i="1" u="sng"/>
              <a:t>SAVING!</a:t>
            </a:r>
            <a:endParaRPr lang="en-US" altLang="zh-CN" sz="8800" b="0" i="1" u="sng"/>
          </a:p>
        </p:txBody>
      </p:sp>
      <p:sp>
        <p:nvSpPr>
          <p:cNvPr id="3" name="文本占位符 2"/>
          <p:cNvSpPr>
            <a:spLocks noGrp="1"/>
          </p:cNvSpPr>
          <p:nvPr>
            <p:ph type="body" sz="quarter" idx="11"/>
          </p:nvPr>
        </p:nvSpPr>
        <p:spPr>
          <a:xfrm>
            <a:off x="3519065" y="6135030"/>
            <a:ext cx="4607096" cy="392929"/>
          </a:xfrm>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课题目的</a:t>
            </a:r>
            <a:endParaRPr kumimoji="1" lang="zh-CN" altLang="en-US" b="1" dirty="0"/>
          </a:p>
        </p:txBody>
      </p:sp>
      <p:sp>
        <p:nvSpPr>
          <p:cNvPr id="12" name="剪去对角的矩形 11"/>
          <p:cNvSpPr/>
          <p:nvPr/>
        </p:nvSpPr>
        <p:spPr>
          <a:xfrm>
            <a:off x="1149350" y="1704975"/>
            <a:ext cx="5065395" cy="4452620"/>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任意多边形 19"/>
          <p:cNvSpPr/>
          <p:nvPr/>
        </p:nvSpPr>
        <p:spPr>
          <a:xfrm>
            <a:off x="1149350" y="1704975"/>
            <a:ext cx="4828540" cy="3948430"/>
          </a:xfrm>
          <a:custGeom>
            <a:avLst/>
            <a:gdLst>
              <a:gd name="connsiteX0" fmla="*/ 0 w 2881809"/>
              <a:gd name="connsiteY0" fmla="*/ 0 h 3034453"/>
              <a:gd name="connsiteX1" fmla="*/ 2881809 w 2881809"/>
              <a:gd name="connsiteY1" fmla="*/ 0 h 3034453"/>
              <a:gd name="connsiteX2" fmla="*/ 2881809 w 2881809"/>
              <a:gd name="connsiteY2" fmla="*/ 3034453 h 3034453"/>
              <a:gd name="connsiteX3" fmla="*/ 0 w 2881809"/>
              <a:gd name="connsiteY3" fmla="*/ 3034453 h 3034453"/>
              <a:gd name="connsiteX4" fmla="*/ 0 w 2881809"/>
              <a:gd name="connsiteY4" fmla="*/ 0 h 303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809" h="3034453">
                <a:moveTo>
                  <a:pt x="0" y="0"/>
                </a:moveTo>
                <a:lnTo>
                  <a:pt x="2881809" y="0"/>
                </a:lnTo>
                <a:lnTo>
                  <a:pt x="2881809" y="3034453"/>
                </a:lnTo>
                <a:lnTo>
                  <a:pt x="0" y="303445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scene3d>
              <a:camera prst="orthographicFront"/>
              <a:lightRig rig="threePt" dir="t"/>
            </a:scene3d>
          </a:bodyPr>
          <a:lstStyle/>
          <a:p>
            <a:pPr lvl="0" algn="l" defTabSz="2889250">
              <a:lnSpc>
                <a:spcPct val="90000"/>
              </a:lnSpc>
              <a:spcBef>
                <a:spcPct val="0"/>
              </a:spcBef>
              <a:spcAft>
                <a:spcPct val="35000"/>
              </a:spcAft>
            </a:pPr>
            <a:r>
              <a:rPr lang="en-US" altLang="zh-CN" sz="4400" kern="1200">
                <a:ln w="22225">
                  <a:solidFill>
                    <a:schemeClr val="accent2"/>
                  </a:solidFill>
                  <a:prstDash val="solid"/>
                </a:ln>
                <a:solidFill>
                  <a:schemeClr val="accent2">
                    <a:lumMod val="40000"/>
                    <a:lumOff val="60000"/>
                  </a:schemeClr>
                </a:solidFill>
                <a:effectLst/>
              </a:rPr>
              <a:t>for private car       owner</a:t>
            </a:r>
            <a:endParaRPr lang="en-US" altLang="zh-CN" sz="4400" kern="1200">
              <a:ln w="22225">
                <a:solidFill>
                  <a:schemeClr val="accent2"/>
                </a:solidFill>
                <a:prstDash val="solid"/>
              </a:ln>
              <a:solidFill>
                <a:schemeClr val="accent2">
                  <a:lumMod val="40000"/>
                  <a:lumOff val="60000"/>
                </a:schemeClr>
              </a:solidFill>
              <a:effectLst/>
            </a:endParaRPr>
          </a:p>
          <a:p>
            <a:pPr lvl="0" algn="l" defTabSz="2889250">
              <a:lnSpc>
                <a:spcPct val="90000"/>
              </a:lnSpc>
              <a:spcBef>
                <a:spcPct val="0"/>
              </a:spcBef>
              <a:spcAft>
                <a:spcPct val="35000"/>
              </a:spcAft>
            </a:pPr>
            <a:endParaRPr lang="en-US" altLang="zh-CN" sz="4400" kern="1200">
              <a:ln w="22225">
                <a:solidFill>
                  <a:schemeClr val="accent2"/>
                </a:solidFill>
                <a:prstDash val="solid"/>
              </a:ln>
              <a:solidFill>
                <a:schemeClr val="accent2">
                  <a:lumMod val="40000"/>
                  <a:lumOff val="60000"/>
                </a:schemeClr>
              </a:solidFill>
              <a:effectLst/>
            </a:endParaRPr>
          </a:p>
        </p:txBody>
      </p:sp>
      <p:sp>
        <p:nvSpPr>
          <p:cNvPr id="15" name="任意多边形 23"/>
          <p:cNvSpPr/>
          <p:nvPr/>
        </p:nvSpPr>
        <p:spPr>
          <a:xfrm>
            <a:off x="6317675" y="2132745"/>
            <a:ext cx="2881809" cy="3034453"/>
          </a:xfrm>
          <a:custGeom>
            <a:avLst/>
            <a:gdLst>
              <a:gd name="connsiteX0" fmla="*/ 0 w 2881809"/>
              <a:gd name="connsiteY0" fmla="*/ 0 h 3034453"/>
              <a:gd name="connsiteX1" fmla="*/ 2881809 w 2881809"/>
              <a:gd name="connsiteY1" fmla="*/ 0 h 3034453"/>
              <a:gd name="connsiteX2" fmla="*/ 2881809 w 2881809"/>
              <a:gd name="connsiteY2" fmla="*/ 3034453 h 3034453"/>
              <a:gd name="connsiteX3" fmla="*/ 0 w 2881809"/>
              <a:gd name="connsiteY3" fmla="*/ 3034453 h 3034453"/>
              <a:gd name="connsiteX4" fmla="*/ 0 w 2881809"/>
              <a:gd name="connsiteY4" fmla="*/ 0 h 303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809" h="3034453">
                <a:moveTo>
                  <a:pt x="0" y="0"/>
                </a:moveTo>
                <a:lnTo>
                  <a:pt x="2881809" y="0"/>
                </a:lnTo>
                <a:lnTo>
                  <a:pt x="2881809" y="3034453"/>
                </a:lnTo>
                <a:lnTo>
                  <a:pt x="0" y="303445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16" name="任意多边形 24"/>
          <p:cNvSpPr/>
          <p:nvPr/>
        </p:nvSpPr>
        <p:spPr>
          <a:xfrm rot="16200000" flipH="1">
            <a:off x="-1328420" y="3477260"/>
            <a:ext cx="3698875" cy="1256030"/>
          </a:xfrm>
          <a:custGeom>
            <a:avLst/>
            <a:gdLst>
              <a:gd name="connsiteX0" fmla="*/ 0 w 3901440"/>
              <a:gd name="connsiteY0" fmla="*/ 278039 h 1108388"/>
              <a:gd name="connsiteX1" fmla="*/ 3229092 w 3901440"/>
              <a:gd name="connsiteY1" fmla="*/ 278039 h 1108388"/>
              <a:gd name="connsiteX2" fmla="*/ 3229092 w 3901440"/>
              <a:gd name="connsiteY2" fmla="*/ 0 h 1108388"/>
              <a:gd name="connsiteX3" fmla="*/ 3901440 w 3901440"/>
              <a:gd name="connsiteY3" fmla="*/ 554194 h 1108388"/>
              <a:gd name="connsiteX4" fmla="*/ 3229092 w 3901440"/>
              <a:gd name="connsiteY4" fmla="*/ 1108388 h 1108388"/>
              <a:gd name="connsiteX5" fmla="*/ 3229092 w 3901440"/>
              <a:gd name="connsiteY5" fmla="*/ 830349 h 1108388"/>
              <a:gd name="connsiteX6" fmla="*/ 0 w 3901440"/>
              <a:gd name="connsiteY6" fmla="*/ 830349 h 1108388"/>
              <a:gd name="connsiteX7" fmla="*/ 0 w 3901440"/>
              <a:gd name="connsiteY7" fmla="*/ 278039 h 110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1440" h="1108388">
                <a:moveTo>
                  <a:pt x="0" y="278039"/>
                </a:moveTo>
                <a:lnTo>
                  <a:pt x="3229092" y="278039"/>
                </a:lnTo>
                <a:lnTo>
                  <a:pt x="3229092" y="0"/>
                </a:lnTo>
                <a:lnTo>
                  <a:pt x="3901440" y="554194"/>
                </a:lnTo>
                <a:lnTo>
                  <a:pt x="3229092" y="1108388"/>
                </a:lnTo>
                <a:lnTo>
                  <a:pt x="3229092" y="830349"/>
                </a:lnTo>
                <a:lnTo>
                  <a:pt x="0" y="830349"/>
                </a:lnTo>
                <a:lnTo>
                  <a:pt x="0" y="278039"/>
                </a:lnTo>
                <a:close/>
              </a:path>
            </a:pathLst>
          </a:cu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72389" tIns="350428" rIns="407421" bIns="350429" numCol="1" spcCol="1270" anchor="ctr" anchorCtr="0">
            <a:noAutofit/>
          </a:bodyPr>
          <a:lstStyle/>
          <a:p>
            <a:pPr lvl="0" algn="r" defTabSz="844550">
              <a:lnSpc>
                <a:spcPct val="90000"/>
              </a:lnSpc>
              <a:spcBef>
                <a:spcPct val="0"/>
              </a:spcBef>
              <a:spcAft>
                <a:spcPct val="35000"/>
              </a:spcAft>
            </a:pPr>
            <a:endParaRPr lang="zh-CN" altLang="en-US" sz="1900" kern="1200"/>
          </a:p>
        </p:txBody>
      </p:sp>
      <p:sp>
        <p:nvSpPr>
          <p:cNvPr id="17" name="任意多边形 25"/>
          <p:cNvSpPr/>
          <p:nvPr/>
        </p:nvSpPr>
        <p:spPr>
          <a:xfrm rot="5400000">
            <a:off x="9896616" y="3652461"/>
            <a:ext cx="3901440" cy="1108388"/>
          </a:xfrm>
          <a:custGeom>
            <a:avLst/>
            <a:gdLst>
              <a:gd name="connsiteX0" fmla="*/ 0 w 3901440"/>
              <a:gd name="connsiteY0" fmla="*/ 278039 h 1108388"/>
              <a:gd name="connsiteX1" fmla="*/ 3229092 w 3901440"/>
              <a:gd name="connsiteY1" fmla="*/ 278039 h 1108388"/>
              <a:gd name="connsiteX2" fmla="*/ 3229092 w 3901440"/>
              <a:gd name="connsiteY2" fmla="*/ 0 h 1108388"/>
              <a:gd name="connsiteX3" fmla="*/ 3901440 w 3901440"/>
              <a:gd name="connsiteY3" fmla="*/ 554194 h 1108388"/>
              <a:gd name="connsiteX4" fmla="*/ 3229092 w 3901440"/>
              <a:gd name="connsiteY4" fmla="*/ 1108388 h 1108388"/>
              <a:gd name="connsiteX5" fmla="*/ 3229092 w 3901440"/>
              <a:gd name="connsiteY5" fmla="*/ 830349 h 1108388"/>
              <a:gd name="connsiteX6" fmla="*/ 0 w 3901440"/>
              <a:gd name="connsiteY6" fmla="*/ 830349 h 1108388"/>
              <a:gd name="connsiteX7" fmla="*/ 0 w 3901440"/>
              <a:gd name="connsiteY7" fmla="*/ 278039 h 110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1440" h="1108388">
                <a:moveTo>
                  <a:pt x="0" y="278039"/>
                </a:moveTo>
                <a:lnTo>
                  <a:pt x="3229092" y="278039"/>
                </a:lnTo>
                <a:lnTo>
                  <a:pt x="3229092" y="0"/>
                </a:lnTo>
                <a:lnTo>
                  <a:pt x="3901440" y="554194"/>
                </a:lnTo>
                <a:lnTo>
                  <a:pt x="3229092" y="1108388"/>
                </a:lnTo>
                <a:lnTo>
                  <a:pt x="3229092" y="830349"/>
                </a:lnTo>
                <a:lnTo>
                  <a:pt x="0" y="830349"/>
                </a:lnTo>
                <a:lnTo>
                  <a:pt x="0" y="278039"/>
                </a:lnTo>
                <a:close/>
              </a:path>
            </a:pathLst>
          </a:custGeom>
          <a:solidFill>
            <a:schemeClr val="accent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72390" tIns="350428" rIns="407420" bIns="350429" numCol="1" spcCol="1270" anchor="ctr" anchorCtr="0">
            <a:noAutofit/>
          </a:bodyPr>
          <a:lstStyle/>
          <a:p>
            <a:pPr lvl="0" algn="r" defTabSz="844550">
              <a:lnSpc>
                <a:spcPct val="90000"/>
              </a:lnSpc>
              <a:spcBef>
                <a:spcPct val="0"/>
              </a:spcBef>
              <a:spcAft>
                <a:spcPct val="35000"/>
              </a:spcAft>
            </a:pPr>
            <a:endParaRPr lang="zh-CN" altLang="en-US" sz="1900" kern="1200"/>
          </a:p>
        </p:txBody>
      </p:sp>
      <p:sp>
        <p:nvSpPr>
          <p:cNvPr id="18" name="剪去对角的矩形 17"/>
          <p:cNvSpPr/>
          <p:nvPr/>
        </p:nvSpPr>
        <p:spPr>
          <a:xfrm>
            <a:off x="6096635" y="1601470"/>
            <a:ext cx="5078095" cy="4452620"/>
          </a:xfrm>
          <a:prstGeom prst="snip2Diag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p>
            <a:r>
              <a:rPr lang="en-US" altLang="zh-CN" sz="4400">
                <a:solidFill>
                  <a:schemeClr val="accent1"/>
                </a:solidFill>
                <a:effectLst>
                  <a:outerShdw blurRad="38100" dist="25400" dir="5400000" algn="ctr" rotWithShape="0">
                    <a:srgbClr val="6E747A">
                      <a:alpha val="43000"/>
                    </a:srgbClr>
                  </a:outerShdw>
                </a:effectLst>
              </a:rPr>
              <a:t>for the traffic line</a:t>
            </a:r>
            <a:endParaRPr lang="en-US" altLang="zh-CN" sz="4400">
              <a:solidFill>
                <a:schemeClr val="accent1"/>
              </a:solidFill>
              <a:effectLst>
                <a:outerShdw blurRad="38100" dist="25400" dir="5400000" algn="ctr" rotWithShape="0">
                  <a:srgbClr val="6E747A">
                    <a:alpha val="43000"/>
                  </a:srgbClr>
                </a:outerShdw>
              </a:effectLst>
            </a:endParaRPr>
          </a:p>
        </p:txBody>
      </p:sp>
      <p:cxnSp>
        <p:nvCxnSpPr>
          <p:cNvPr id="22" name="直接连接符 30"/>
          <p:cNvCxnSpPr/>
          <p:nvPr/>
        </p:nvCxnSpPr>
        <p:spPr>
          <a:xfrm>
            <a:off x="2982985" y="3099865"/>
            <a:ext cx="278213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33"/>
          <p:cNvCxnSpPr/>
          <p:nvPr/>
        </p:nvCxnSpPr>
        <p:spPr>
          <a:xfrm>
            <a:off x="6435503" y="3099865"/>
            <a:ext cx="278213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en-US" altLang="zh-CN" b="1" dirty="0"/>
              <a:t>Glitter</a:t>
            </a:r>
            <a:endParaRPr kumimoji="1" lang="en-US" altLang="zh-CN" b="1" dirty="0"/>
          </a:p>
        </p:txBody>
      </p:sp>
      <p:sp>
        <p:nvSpPr>
          <p:cNvPr id="4" name="文本框 3"/>
          <p:cNvSpPr txBox="1"/>
          <p:nvPr/>
        </p:nvSpPr>
        <p:spPr>
          <a:xfrm>
            <a:off x="2921000" y="1879600"/>
            <a:ext cx="6350635" cy="4485005"/>
          </a:xfrm>
          <a:prstGeom prst="rect">
            <a:avLst/>
          </a:prstGeom>
          <a:noFill/>
        </p:spPr>
        <p:txBody>
          <a:bodyPr wrap="square" rtlCol="0">
            <a:spAutoFit/>
          </a:bodyPr>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In a large developing country such as China, urban expansion is an inevitable and rapid process, in such process, the traffic problem is expanding, in which the problem of traffic congestion is particularly prominent.</a:t>
            </a:r>
            <a:endParaRPr lang="en-US" altLang="zh-CN" sz="2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2400" kern="0" dirty="0">
                <a:latin typeface="微软雅黑" panose="020B0503020204020204" pitchFamily="34" charset="-122"/>
                <a:ea typeface="微软雅黑" panose="020B0503020204020204" pitchFamily="34" charset="-122"/>
                <a:cs typeface="+mn-ea"/>
                <a:sym typeface="+mn-lt"/>
              </a:rPr>
              <a:t>In order to reduce traffic congestion, we have developed a new type of private ca</a:t>
            </a:r>
            <a:r>
              <a:rPr lang="en-US" altLang="zh-CN" sz="1200" kern="0" dirty="0">
                <a:latin typeface="微软雅黑" panose="020B0503020204020204" pitchFamily="34" charset="-122"/>
                <a:ea typeface="微软雅黑" panose="020B0503020204020204" pitchFamily="34" charset="-122"/>
                <a:cs typeface="+mn-ea"/>
                <a:sym typeface="+mn-lt"/>
              </a:rPr>
              <a:t>r </a:t>
            </a:r>
            <a:r>
              <a:rPr lang="en-US" altLang="zh-CN" sz="2400" kern="0" dirty="0">
                <a:latin typeface="微软雅黑" panose="020B0503020204020204" pitchFamily="34" charset="-122"/>
                <a:ea typeface="微软雅黑" panose="020B0503020204020204" pitchFamily="34" charset="-122"/>
                <a:cs typeface="+mn-ea"/>
                <a:sym typeface="+mn-lt"/>
              </a:rPr>
              <a:t>starter Helper.</a:t>
            </a:r>
            <a:endParaRPr lang="en-US" altLang="zh-CN" sz="2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进展成果</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进展成果</a:t>
            </a:r>
            <a:endParaRPr kumimoji="1" lang="zh-CN" altLang="en-US" b="1" dirty="0"/>
          </a:p>
        </p:txBody>
      </p:sp>
      <p:sp>
        <p:nvSpPr>
          <p:cNvPr id="18" name="任意多边形 5"/>
          <p:cNvSpPr/>
          <p:nvPr/>
        </p:nvSpPr>
        <p:spPr>
          <a:xfrm>
            <a:off x="448945" y="1716405"/>
            <a:ext cx="11342370" cy="2199005"/>
          </a:xfrm>
          <a:custGeom>
            <a:avLst/>
            <a:gdLst>
              <a:gd name="connsiteX0" fmla="*/ 0 w 11342184"/>
              <a:gd name="connsiteY0" fmla="*/ 412964 h 1651854"/>
              <a:gd name="connsiteX1" fmla="*/ 10516257 w 11342184"/>
              <a:gd name="connsiteY1" fmla="*/ 412964 h 1651854"/>
              <a:gd name="connsiteX2" fmla="*/ 10516257 w 11342184"/>
              <a:gd name="connsiteY2" fmla="*/ 0 h 1651854"/>
              <a:gd name="connsiteX3" fmla="*/ 11342184 w 11342184"/>
              <a:gd name="connsiteY3" fmla="*/ 825927 h 1651854"/>
              <a:gd name="connsiteX4" fmla="*/ 10516257 w 11342184"/>
              <a:gd name="connsiteY4" fmla="*/ 1651854 h 1651854"/>
              <a:gd name="connsiteX5" fmla="*/ 10516257 w 11342184"/>
              <a:gd name="connsiteY5" fmla="*/ 1238891 h 1651854"/>
              <a:gd name="connsiteX6" fmla="*/ 0 w 11342184"/>
              <a:gd name="connsiteY6" fmla="*/ 1238891 h 1651854"/>
              <a:gd name="connsiteX7" fmla="*/ 0 w 11342184"/>
              <a:gd name="connsiteY7" fmla="*/ 412964 h 16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2184" h="1651854">
                <a:moveTo>
                  <a:pt x="0" y="412964"/>
                </a:moveTo>
                <a:lnTo>
                  <a:pt x="10516257" y="412964"/>
                </a:lnTo>
                <a:lnTo>
                  <a:pt x="10516257" y="0"/>
                </a:lnTo>
                <a:lnTo>
                  <a:pt x="11342184" y="825927"/>
                </a:lnTo>
                <a:lnTo>
                  <a:pt x="10516257" y="1651854"/>
                </a:lnTo>
                <a:lnTo>
                  <a:pt x="10516257" y="1238891"/>
                </a:lnTo>
                <a:lnTo>
                  <a:pt x="0" y="1238891"/>
                </a:lnTo>
                <a:lnTo>
                  <a:pt x="0" y="412964"/>
                </a:lnTo>
                <a:close/>
              </a:path>
            </a:pathLst>
          </a:custGeom>
          <a:solidFill>
            <a:schemeClr val="accent1"/>
          </a:solidFill>
          <a:ln w="5715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500594" rIns="666963" bIns="675195" numCol="1" spcCol="1270" anchor="ctr" anchorCtr="0">
            <a:noAutofit/>
          </a:bodyPr>
          <a:lstStyle/>
          <a:p>
            <a:pPr lvl="0" algn="l" defTabSz="1022350">
              <a:lnSpc>
                <a:spcPct val="90000"/>
              </a:lnSpc>
              <a:spcBef>
                <a:spcPct val="0"/>
              </a:spcBef>
              <a:spcAft>
                <a:spcPct val="35000"/>
              </a:spcAft>
            </a:pPr>
            <a:endParaRPr lang="zh-CN" altLang="en-US" sz="2300" kern="1200"/>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0" name="任意多边形 8"/>
          <p:cNvSpPr/>
          <p:nvPr/>
        </p:nvSpPr>
        <p:spPr>
          <a:xfrm>
            <a:off x="3521710" y="2464435"/>
            <a:ext cx="8269605" cy="1997075"/>
          </a:xfrm>
          <a:custGeom>
            <a:avLst/>
            <a:gdLst>
              <a:gd name="connsiteX0" fmla="*/ 0 w 7848791"/>
              <a:gd name="connsiteY0" fmla="*/ 412964 h 1651854"/>
              <a:gd name="connsiteX1" fmla="*/ 7022864 w 7848791"/>
              <a:gd name="connsiteY1" fmla="*/ 412964 h 1651854"/>
              <a:gd name="connsiteX2" fmla="*/ 7022864 w 7848791"/>
              <a:gd name="connsiteY2" fmla="*/ 0 h 1651854"/>
              <a:gd name="connsiteX3" fmla="*/ 7848791 w 7848791"/>
              <a:gd name="connsiteY3" fmla="*/ 825927 h 1651854"/>
              <a:gd name="connsiteX4" fmla="*/ 7022864 w 7848791"/>
              <a:gd name="connsiteY4" fmla="*/ 1651854 h 1651854"/>
              <a:gd name="connsiteX5" fmla="*/ 7022864 w 7848791"/>
              <a:gd name="connsiteY5" fmla="*/ 1238891 h 1651854"/>
              <a:gd name="connsiteX6" fmla="*/ 0 w 7848791"/>
              <a:gd name="connsiteY6" fmla="*/ 1238891 h 1651854"/>
              <a:gd name="connsiteX7" fmla="*/ 0 w 7848791"/>
              <a:gd name="connsiteY7" fmla="*/ 412964 h 16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8791" h="1651854">
                <a:moveTo>
                  <a:pt x="0" y="412964"/>
                </a:moveTo>
                <a:lnTo>
                  <a:pt x="7022864" y="412964"/>
                </a:lnTo>
                <a:lnTo>
                  <a:pt x="7022864" y="0"/>
                </a:lnTo>
                <a:lnTo>
                  <a:pt x="7848791" y="825927"/>
                </a:lnTo>
                <a:lnTo>
                  <a:pt x="7022864" y="1651854"/>
                </a:lnTo>
                <a:lnTo>
                  <a:pt x="7022864" y="1238891"/>
                </a:lnTo>
                <a:lnTo>
                  <a:pt x="0" y="1238891"/>
                </a:lnTo>
                <a:lnTo>
                  <a:pt x="0" y="412964"/>
                </a:lnTo>
                <a:close/>
              </a:path>
            </a:pathLst>
          </a:custGeom>
          <a:solidFill>
            <a:schemeClr val="accent2"/>
          </a:solidFill>
          <a:ln w="5715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500594" rIns="666963" bIns="675195" numCol="1" spcCol="1270" anchor="ctr" anchorCtr="0">
            <a:noAutofit/>
          </a:bodyPr>
          <a:lstStyle/>
          <a:p>
            <a:pPr lvl="0" algn="l" defTabSz="1022350">
              <a:lnSpc>
                <a:spcPct val="90000"/>
              </a:lnSpc>
              <a:spcBef>
                <a:spcPct val="0"/>
              </a:spcBef>
              <a:spcAft>
                <a:spcPct val="35000"/>
              </a:spcAft>
            </a:pPr>
            <a:endParaRPr lang="zh-CN" altLang="en-US" sz="23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2" name="任意多边形 10"/>
          <p:cNvSpPr/>
          <p:nvPr/>
        </p:nvSpPr>
        <p:spPr>
          <a:xfrm>
            <a:off x="7435850" y="3032125"/>
            <a:ext cx="4355465" cy="1997075"/>
          </a:xfrm>
          <a:custGeom>
            <a:avLst/>
            <a:gdLst>
              <a:gd name="connsiteX0" fmla="*/ 0 w 4355398"/>
              <a:gd name="connsiteY0" fmla="*/ 412964 h 1651854"/>
              <a:gd name="connsiteX1" fmla="*/ 3529471 w 4355398"/>
              <a:gd name="connsiteY1" fmla="*/ 412964 h 1651854"/>
              <a:gd name="connsiteX2" fmla="*/ 3529471 w 4355398"/>
              <a:gd name="connsiteY2" fmla="*/ 0 h 1651854"/>
              <a:gd name="connsiteX3" fmla="*/ 4355398 w 4355398"/>
              <a:gd name="connsiteY3" fmla="*/ 825927 h 1651854"/>
              <a:gd name="connsiteX4" fmla="*/ 3529471 w 4355398"/>
              <a:gd name="connsiteY4" fmla="*/ 1651854 h 1651854"/>
              <a:gd name="connsiteX5" fmla="*/ 3529471 w 4355398"/>
              <a:gd name="connsiteY5" fmla="*/ 1238891 h 1651854"/>
              <a:gd name="connsiteX6" fmla="*/ 0 w 4355398"/>
              <a:gd name="connsiteY6" fmla="*/ 1238891 h 1651854"/>
              <a:gd name="connsiteX7" fmla="*/ 0 w 4355398"/>
              <a:gd name="connsiteY7" fmla="*/ 412964 h 16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5398" h="1651854">
                <a:moveTo>
                  <a:pt x="0" y="412964"/>
                </a:moveTo>
                <a:lnTo>
                  <a:pt x="3529471" y="412964"/>
                </a:lnTo>
                <a:lnTo>
                  <a:pt x="3529471" y="0"/>
                </a:lnTo>
                <a:lnTo>
                  <a:pt x="4355398" y="825927"/>
                </a:lnTo>
                <a:lnTo>
                  <a:pt x="3529471" y="1651854"/>
                </a:lnTo>
                <a:lnTo>
                  <a:pt x="3529471" y="1238891"/>
                </a:lnTo>
                <a:lnTo>
                  <a:pt x="0" y="1238891"/>
                </a:lnTo>
                <a:lnTo>
                  <a:pt x="0" y="412964"/>
                </a:lnTo>
                <a:close/>
              </a:path>
            </a:pathLst>
          </a:custGeom>
          <a:solidFill>
            <a:schemeClr val="tx1">
              <a:lumMod val="75000"/>
              <a:lumOff val="25000"/>
            </a:schemeClr>
          </a:solidFill>
          <a:ln w="5715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500594" rIns="666963" bIns="675195" numCol="1" spcCol="1270" anchor="ctr" anchorCtr="0">
            <a:noAutofit/>
          </a:bodyPr>
          <a:lstStyle/>
          <a:p>
            <a:pPr lvl="0" algn="l" defTabSz="1022350">
              <a:lnSpc>
                <a:spcPct val="90000"/>
              </a:lnSpc>
              <a:spcBef>
                <a:spcPct val="0"/>
              </a:spcBef>
              <a:spcAft>
                <a:spcPct val="35000"/>
              </a:spcAft>
            </a:pPr>
            <a:endParaRPr lang="zh-CN" altLang="en-US" sz="2300" kern="1200"/>
          </a:p>
        </p:txBody>
      </p:sp>
      <p:sp>
        <p:nvSpPr>
          <p:cNvPr id="23" name="任意多边形 11"/>
          <p:cNvSpPr/>
          <p:nvPr/>
        </p:nvSpPr>
        <p:spPr>
          <a:xfrm>
            <a:off x="7411693" y="3915719"/>
            <a:ext cx="3493392" cy="2209121"/>
          </a:xfrm>
          <a:custGeom>
            <a:avLst/>
            <a:gdLst>
              <a:gd name="connsiteX0" fmla="*/ 0 w 3493392"/>
              <a:gd name="connsiteY0" fmla="*/ 0 h 3135509"/>
              <a:gd name="connsiteX1" fmla="*/ 3493392 w 3493392"/>
              <a:gd name="connsiteY1" fmla="*/ 0 h 3135509"/>
              <a:gd name="connsiteX2" fmla="*/ 3493392 w 3493392"/>
              <a:gd name="connsiteY2" fmla="*/ 3135509 h 3135509"/>
              <a:gd name="connsiteX3" fmla="*/ 0 w 3493392"/>
              <a:gd name="connsiteY3" fmla="*/ 3135509 h 3135509"/>
              <a:gd name="connsiteX4" fmla="*/ 0 w 3493392"/>
              <a:gd name="connsiteY4" fmla="*/ 0 h 3135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35509">
                <a:moveTo>
                  <a:pt x="0" y="0"/>
                </a:moveTo>
                <a:lnTo>
                  <a:pt x="3493392" y="0"/>
                </a:lnTo>
                <a:lnTo>
                  <a:pt x="3493392" y="3135509"/>
                </a:lnTo>
                <a:lnTo>
                  <a:pt x="0" y="313550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424815" y="2390775"/>
            <a:ext cx="4384040" cy="977265"/>
          </a:xfrm>
          <a:prstGeom prst="rect">
            <a:avLst/>
          </a:prstGeom>
        </p:spPr>
        <p:txBody>
          <a:bodyPr wrap="square">
            <a:spAutoFit/>
          </a:bodyPr>
          <a:lstStyle/>
          <a:p>
            <a:pPr defTabSz="1644650">
              <a:lnSpc>
                <a:spcPct val="90000"/>
              </a:lnSpc>
              <a:spcBef>
                <a:spcPct val="0"/>
              </a:spcBef>
              <a:spcAft>
                <a:spcPct val="35000"/>
              </a:spcAft>
            </a:pPr>
            <a:r>
              <a:rPr lang="en-US" altLang="zh-CN" sz="3200" b="1" dirty="0">
                <a:solidFill>
                  <a:schemeClr val="bg1"/>
                </a:solidFill>
                <a:ea typeface="微软雅黑" panose="020B0503020204020204" pitchFamily="34" charset="-122"/>
              </a:rPr>
              <a:t>DEVELOPMENT PROSPECT</a:t>
            </a:r>
            <a:endParaRPr lang="en-US" altLang="zh-CN" sz="3200" b="1" dirty="0">
              <a:solidFill>
                <a:schemeClr val="bg1"/>
              </a:solidFill>
              <a:ea typeface="微软雅黑" panose="020B0503020204020204" pitchFamily="34" charset="-122"/>
            </a:endParaRPr>
          </a:p>
        </p:txBody>
      </p:sp>
      <p:sp>
        <p:nvSpPr>
          <p:cNvPr id="40" name="矩形 39"/>
          <p:cNvSpPr/>
          <p:nvPr/>
        </p:nvSpPr>
        <p:spPr>
          <a:xfrm>
            <a:off x="4043680" y="3032125"/>
            <a:ext cx="3242310" cy="977265"/>
          </a:xfrm>
          <a:prstGeom prst="rect">
            <a:avLst/>
          </a:prstGeom>
        </p:spPr>
        <p:txBody>
          <a:bodyPr wrap="square">
            <a:spAutoFit/>
          </a:bodyPr>
          <a:lstStyle/>
          <a:p>
            <a:pPr defTabSz="1644650">
              <a:lnSpc>
                <a:spcPct val="90000"/>
              </a:lnSpc>
              <a:spcBef>
                <a:spcPct val="0"/>
              </a:spcBef>
              <a:spcAft>
                <a:spcPct val="35000"/>
              </a:spcAft>
            </a:pPr>
            <a:r>
              <a:rPr lang="en-US" altLang="zh-CN" sz="3200" b="1" dirty="0">
                <a:solidFill>
                  <a:schemeClr val="bg1"/>
                </a:solidFill>
                <a:ea typeface="微软雅黑" panose="020B0503020204020204" pitchFamily="34" charset="-122"/>
              </a:rPr>
              <a:t>CAR ISTALLATION</a:t>
            </a:r>
            <a:endParaRPr lang="en-US" altLang="zh-CN" sz="3200" b="1" dirty="0">
              <a:solidFill>
                <a:schemeClr val="bg1"/>
              </a:solidFill>
              <a:ea typeface="微软雅黑" panose="020B0503020204020204" pitchFamily="34" charset="-122"/>
            </a:endParaRPr>
          </a:p>
        </p:txBody>
      </p:sp>
      <p:sp>
        <p:nvSpPr>
          <p:cNvPr id="41" name="矩形 40"/>
          <p:cNvSpPr/>
          <p:nvPr/>
        </p:nvSpPr>
        <p:spPr>
          <a:xfrm>
            <a:off x="7647305" y="3582670"/>
            <a:ext cx="2883535" cy="977265"/>
          </a:xfrm>
          <a:prstGeom prst="rect">
            <a:avLst/>
          </a:prstGeom>
        </p:spPr>
        <p:txBody>
          <a:bodyPr wrap="square">
            <a:spAutoFit/>
          </a:bodyPr>
          <a:lstStyle/>
          <a:p>
            <a:pPr defTabSz="1644650">
              <a:lnSpc>
                <a:spcPct val="90000"/>
              </a:lnSpc>
              <a:spcBef>
                <a:spcPct val="0"/>
              </a:spcBef>
              <a:spcAft>
                <a:spcPct val="35000"/>
              </a:spcAft>
            </a:pPr>
            <a:r>
              <a:rPr lang="en-US" altLang="zh-CN" sz="3200" b="1" dirty="0">
                <a:solidFill>
                  <a:schemeClr val="bg1"/>
                </a:solidFill>
                <a:ea typeface="微软雅黑" panose="020B0503020204020204" pitchFamily="34" charset="-122"/>
              </a:rPr>
              <a:t>MODEL SHOW</a:t>
            </a:r>
            <a:endParaRPr lang="en-US" altLang="zh-CN" sz="3200" b="1" dirty="0">
              <a:solidFill>
                <a:schemeClr val="bg1"/>
              </a:solidFill>
              <a:ea typeface="微软雅黑" panose="020B0503020204020204" pitchFamily="34" charset="-122"/>
            </a:endParaRPr>
          </a:p>
        </p:txBody>
      </p:sp>
      <p:sp>
        <p:nvSpPr>
          <p:cNvPr id="42" name="矩形 41"/>
          <p:cNvSpPr/>
          <p:nvPr/>
        </p:nvSpPr>
        <p:spPr>
          <a:xfrm>
            <a:off x="393789" y="3367732"/>
            <a:ext cx="3127333" cy="1052596"/>
          </a:xfrm>
          <a:prstGeom prst="rect">
            <a:avLst/>
          </a:prstGeom>
        </p:spPr>
        <p:txBody>
          <a:bodyPr wrap="square">
            <a:spAutoFit/>
          </a:body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3918300" y="3976179"/>
            <a:ext cx="3127333" cy="1052596"/>
          </a:xfrm>
          <a:prstGeom prst="rect">
            <a:avLst/>
          </a:prstGeom>
        </p:spPr>
        <p:txBody>
          <a:bodyPr wrap="square">
            <a:spAutoFit/>
          </a:body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7403220" y="4461440"/>
            <a:ext cx="3127333" cy="1052596"/>
          </a:xfrm>
          <a:prstGeom prst="rect">
            <a:avLst/>
          </a:prstGeom>
        </p:spPr>
        <p:txBody>
          <a:bodyPr wrap="square">
            <a:spAutoFit/>
          </a:body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kumimoji="1" lang="en-US" altLang="zh-CN" dirty="0">
                <a:solidFill>
                  <a:srgbClr val="404040"/>
                </a:solidFill>
                <a:latin typeface="Century Gothic"/>
                <a:ea typeface="微软雅黑" panose="020B0503020204020204" pitchFamily="34" charset="-122"/>
              </a:rPr>
              <a:t>CLICK</a:t>
            </a:r>
            <a:r>
              <a:rPr kumimoji="1" lang="zh-CN" altLang="en-US" dirty="0">
                <a:solidFill>
                  <a:srgbClr val="404040"/>
                </a:solidFill>
                <a:latin typeface="Century Gothic"/>
                <a:ea typeface="微软雅黑" panose="020B0503020204020204" pitchFamily="34" charset="-122"/>
              </a:rPr>
              <a:t> </a:t>
            </a:r>
            <a:r>
              <a:rPr kumimoji="1" lang="en-US" altLang="zh-CN" dirty="0">
                <a:solidFill>
                  <a:srgbClr val="404040"/>
                </a:solidFill>
                <a:latin typeface="Century Gothic"/>
                <a:ea typeface="微软雅黑" panose="020B0503020204020204" pitchFamily="34" charset="-122"/>
              </a:rPr>
              <a:t>HERE</a:t>
            </a:r>
            <a:r>
              <a:rPr kumimoji="1" lang="zh-CN" altLang="en-US" dirty="0">
                <a:solidFill>
                  <a:srgbClr val="404040"/>
                </a:solidFill>
                <a:latin typeface="Century Gothic"/>
                <a:ea typeface="微软雅黑" panose="020B0503020204020204" pitchFamily="34" charset="-122"/>
              </a:rPr>
              <a:t> </a:t>
            </a:r>
            <a:r>
              <a:rPr kumimoji="1" lang="en-US" altLang="zh-CN" dirty="0">
                <a:solidFill>
                  <a:srgbClr val="404040"/>
                </a:solidFill>
                <a:latin typeface="Century Gothic"/>
                <a:ea typeface="微软雅黑" panose="020B0503020204020204" pitchFamily="34" charset="-122"/>
              </a:rPr>
              <a:t>TO</a:t>
            </a:r>
            <a:r>
              <a:rPr kumimoji="1" lang="zh-CN" altLang="en-US" dirty="0">
                <a:solidFill>
                  <a:srgbClr val="404040"/>
                </a:solidFill>
                <a:latin typeface="Century Gothic"/>
                <a:ea typeface="微软雅黑" panose="020B0503020204020204" pitchFamily="34" charset="-122"/>
              </a:rPr>
              <a:t> </a:t>
            </a:r>
            <a:r>
              <a:rPr kumimoji="1" lang="en-US" altLang="zh-CN" dirty="0">
                <a:solidFill>
                  <a:srgbClr val="404040"/>
                </a:solidFill>
                <a:latin typeface="Century Gothic"/>
                <a:ea typeface="微软雅黑" panose="020B0503020204020204" pitchFamily="34" charset="-122"/>
              </a:rPr>
              <a:t>ADD</a:t>
            </a:r>
            <a:r>
              <a:rPr kumimoji="1" lang="zh-CN" altLang="en-US" dirty="0">
                <a:solidFill>
                  <a:srgbClr val="404040"/>
                </a:solidFill>
                <a:latin typeface="Century Gothic"/>
                <a:ea typeface="微软雅黑" panose="020B0503020204020204" pitchFamily="34" charset="-122"/>
              </a:rPr>
              <a:t> </a:t>
            </a:r>
            <a:r>
              <a:rPr kumimoji="1" lang="en-US" altLang="zh-CN" dirty="0">
                <a:solidFill>
                  <a:srgbClr val="404040"/>
                </a:solidFill>
                <a:latin typeface="Century Gothic"/>
                <a:ea typeface="微软雅黑" panose="020B0503020204020204" pitchFamily="34" charset="-122"/>
              </a:rPr>
              <a:t>YOUR</a:t>
            </a:r>
            <a:r>
              <a:rPr kumimoji="1" lang="zh-CN" altLang="en-US" dirty="0">
                <a:solidFill>
                  <a:srgbClr val="404040"/>
                </a:solidFill>
                <a:latin typeface="Century Gothic"/>
                <a:ea typeface="微软雅黑" panose="020B0503020204020204" pitchFamily="34" charset="-122"/>
              </a:rPr>
              <a:t> </a:t>
            </a:r>
            <a:r>
              <a:rPr kumimoji="1" lang="en-US" altLang="zh-CN" dirty="0">
                <a:solidFill>
                  <a:srgbClr val="404040"/>
                </a:solidFill>
                <a:latin typeface="Century Gothic"/>
                <a:ea typeface="微软雅黑" panose="020B0503020204020204" pitchFamily="34" charset="-122"/>
              </a:rPr>
              <a:t>TITLE</a:t>
            </a:r>
            <a:endParaRPr kumimoji="1" lang="zh-CN" altLang="en-US" dirty="0">
              <a:solidFill>
                <a:srgbClr val="404040"/>
              </a:solidFill>
              <a:latin typeface="Century Gothic"/>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t>01</a:t>
            </a:r>
            <a:endParaRPr kumimoji="1" lang="zh-CN" altLang="en-US" dirty="0"/>
          </a:p>
        </p:txBody>
      </p:sp>
      <p:sp>
        <p:nvSpPr>
          <p:cNvPr id="4" name="燕尾形 3"/>
          <p:cNvSpPr/>
          <p:nvPr/>
        </p:nvSpPr>
        <p:spPr>
          <a:xfrm>
            <a:off x="903228" y="2805281"/>
            <a:ext cx="2709839" cy="52246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a:solidFill>
                  <a:schemeClr val="bg1"/>
                </a:solidFill>
              </a:rPr>
              <a:t>2016</a:t>
            </a:r>
            <a:endParaRPr kumimoji="1" lang="zh-CN" altLang="en-US" sz="1600" b="1" dirty="0">
              <a:solidFill>
                <a:schemeClr val="bg1"/>
              </a:solidFill>
            </a:endParaRPr>
          </a:p>
        </p:txBody>
      </p:sp>
      <p:sp>
        <p:nvSpPr>
          <p:cNvPr id="5" name="燕尾形 4"/>
          <p:cNvSpPr/>
          <p:nvPr/>
        </p:nvSpPr>
        <p:spPr>
          <a:xfrm>
            <a:off x="3483013" y="2805281"/>
            <a:ext cx="2709839" cy="522461"/>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a:solidFill>
                  <a:schemeClr val="bg1"/>
                </a:solidFill>
              </a:rPr>
              <a:t>2017</a:t>
            </a:r>
            <a:endParaRPr kumimoji="1" lang="zh-CN" altLang="en-US" sz="1600" b="1" dirty="0">
              <a:solidFill>
                <a:schemeClr val="bg1"/>
              </a:solidFill>
            </a:endParaRPr>
          </a:p>
        </p:txBody>
      </p:sp>
      <p:sp>
        <p:nvSpPr>
          <p:cNvPr id="6" name="燕尾形 5"/>
          <p:cNvSpPr/>
          <p:nvPr/>
        </p:nvSpPr>
        <p:spPr>
          <a:xfrm>
            <a:off x="6062164" y="2805281"/>
            <a:ext cx="2709839" cy="522461"/>
          </a:xfrm>
          <a:prstGeom prst="chevr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a:solidFill>
                  <a:schemeClr val="bg1"/>
                </a:solidFill>
              </a:rPr>
              <a:t>2018</a:t>
            </a:r>
            <a:endParaRPr kumimoji="1" lang="zh-CN" altLang="en-US" sz="1600" b="1" dirty="0">
              <a:solidFill>
                <a:schemeClr val="bg1"/>
              </a:solidFill>
            </a:endParaRPr>
          </a:p>
        </p:txBody>
      </p:sp>
      <p:sp>
        <p:nvSpPr>
          <p:cNvPr id="7" name="燕尾形 6"/>
          <p:cNvSpPr/>
          <p:nvPr/>
        </p:nvSpPr>
        <p:spPr>
          <a:xfrm>
            <a:off x="8642586" y="2805281"/>
            <a:ext cx="2709839" cy="522461"/>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a:solidFill>
                  <a:schemeClr val="bg1"/>
                </a:solidFill>
              </a:rPr>
              <a:t>2019</a:t>
            </a:r>
            <a:endParaRPr kumimoji="1" lang="zh-CN" altLang="en-US" sz="1600" b="1" dirty="0">
              <a:solidFill>
                <a:schemeClr val="bg1"/>
              </a:solidFill>
            </a:endParaRPr>
          </a:p>
        </p:txBody>
      </p:sp>
      <p:grpSp>
        <p:nvGrpSpPr>
          <p:cNvPr id="8" name="组合 7"/>
          <p:cNvGrpSpPr/>
          <p:nvPr/>
        </p:nvGrpSpPr>
        <p:grpSpPr>
          <a:xfrm>
            <a:off x="1863076" y="1612844"/>
            <a:ext cx="790331" cy="1286519"/>
            <a:chOff x="1396857" y="1209491"/>
            <a:chExt cx="592810" cy="964990"/>
          </a:xfrm>
        </p:grpSpPr>
        <p:grpSp>
          <p:nvGrpSpPr>
            <p:cNvPr id="13" name="组 12"/>
            <p:cNvGrpSpPr/>
            <p:nvPr/>
          </p:nvGrpSpPr>
          <p:grpSpPr>
            <a:xfrm>
              <a:off x="1396857" y="1209491"/>
              <a:ext cx="592810" cy="964990"/>
              <a:chOff x="1396857" y="1361891"/>
              <a:chExt cx="592810" cy="964990"/>
            </a:xfrm>
          </p:grpSpPr>
          <p:sp>
            <p:nvSpPr>
              <p:cNvPr id="9" name="椭圆 8"/>
              <p:cNvSpPr/>
              <p:nvPr/>
            </p:nvSpPr>
            <p:spPr>
              <a:xfrm flipV="1">
                <a:off x="1622621" y="2185741"/>
                <a:ext cx="141138" cy="1411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p>
            </p:txBody>
          </p:sp>
          <p:grpSp>
            <p:nvGrpSpPr>
              <p:cNvPr id="10" name="组 9"/>
              <p:cNvGrpSpPr/>
              <p:nvPr/>
            </p:nvGrpSpPr>
            <p:grpSpPr>
              <a:xfrm>
                <a:off x="1396857" y="1361891"/>
                <a:ext cx="592810" cy="763243"/>
                <a:chOff x="2305050" y="1762125"/>
                <a:chExt cx="762000" cy="981075"/>
              </a:xfrm>
              <a:solidFill>
                <a:schemeClr val="accent6"/>
              </a:solidFill>
            </p:grpSpPr>
            <p:sp>
              <p:nvSpPr>
                <p:cNvPr id="11"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1"/>
                </a:solidFill>
                <a:ln w="9525">
                  <a:noFill/>
                  <a:round/>
                </a:ln>
              </p:spPr>
              <p:txBody>
                <a:bodyPr vert="horz" wrap="square" lIns="121907" tIns="60953" rIns="121907" bIns="60953" numCol="1" anchor="t" anchorCtr="0" compatLnSpc="1"/>
                <a:lstStyle/>
                <a:p>
                  <a:endParaRPr lang="zh-CN" altLang="en-US" sz="3200" dirty="0"/>
                </a:p>
              </p:txBody>
            </p:sp>
            <p:sp>
              <p:nvSpPr>
                <p:cNvPr id="12"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1"/>
                </a:solidFill>
                <a:ln w="9525">
                  <a:noFill/>
                  <a:round/>
                </a:ln>
              </p:spPr>
              <p:txBody>
                <a:bodyPr vert="horz" wrap="square" lIns="121907" tIns="60953" rIns="121907" bIns="60953" numCol="1" anchor="t" anchorCtr="0" compatLnSpc="1"/>
                <a:lstStyle/>
                <a:p>
                  <a:endParaRPr lang="zh-CN" altLang="en-US" sz="3200"/>
                </a:p>
              </p:txBody>
            </p:sp>
          </p:grpSp>
        </p:grpSp>
        <p:sp>
          <p:nvSpPr>
            <p:cNvPr id="34" name="文本框 33"/>
            <p:cNvSpPr txBox="1"/>
            <p:nvPr/>
          </p:nvSpPr>
          <p:spPr>
            <a:xfrm>
              <a:off x="1514126" y="1311033"/>
              <a:ext cx="385264" cy="376277"/>
            </a:xfrm>
            <a:prstGeom prst="rect">
              <a:avLst/>
            </a:prstGeom>
            <a:noFill/>
          </p:spPr>
          <p:txBody>
            <a:bodyPr wrap="square" rtlCol="0" anchor="ctr">
              <a:spAutoFit/>
            </a:bodyPr>
            <a:lstStyle/>
            <a:p>
              <a:pPr algn="ctr"/>
              <a:r>
                <a:rPr kumimoji="1" lang="en-US" altLang="zh-CN" sz="2665" b="1" dirty="0">
                  <a:solidFill>
                    <a:schemeClr val="bg1"/>
                  </a:solidFill>
                </a:rPr>
                <a:t>1</a:t>
              </a:r>
              <a:endParaRPr kumimoji="1" lang="zh-CN" altLang="en-US" sz="2665" b="1" dirty="0">
                <a:solidFill>
                  <a:schemeClr val="bg1"/>
                </a:solidFill>
              </a:endParaRPr>
            </a:p>
          </p:txBody>
        </p:sp>
      </p:grpSp>
      <p:grpSp>
        <p:nvGrpSpPr>
          <p:cNvPr id="19" name="组合 18"/>
          <p:cNvGrpSpPr/>
          <p:nvPr/>
        </p:nvGrpSpPr>
        <p:grpSpPr>
          <a:xfrm>
            <a:off x="4442862" y="1612844"/>
            <a:ext cx="790331" cy="1286519"/>
            <a:chOff x="3331898" y="1209491"/>
            <a:chExt cx="592810" cy="964990"/>
          </a:xfrm>
        </p:grpSpPr>
        <p:grpSp>
          <p:nvGrpSpPr>
            <p:cNvPr id="14" name="组 13"/>
            <p:cNvGrpSpPr/>
            <p:nvPr/>
          </p:nvGrpSpPr>
          <p:grpSpPr>
            <a:xfrm>
              <a:off x="3331898" y="1209491"/>
              <a:ext cx="592810" cy="964990"/>
              <a:chOff x="1396857" y="1361891"/>
              <a:chExt cx="592810" cy="964990"/>
            </a:xfrm>
          </p:grpSpPr>
          <p:sp>
            <p:nvSpPr>
              <p:cNvPr id="15" name="椭圆 14"/>
              <p:cNvSpPr/>
              <p:nvPr/>
            </p:nvSpPr>
            <p:spPr>
              <a:xfrm flipV="1">
                <a:off x="1622621" y="2185741"/>
                <a:ext cx="141138" cy="1411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p>
            </p:txBody>
          </p:sp>
          <p:grpSp>
            <p:nvGrpSpPr>
              <p:cNvPr id="16" name="组 15"/>
              <p:cNvGrpSpPr/>
              <p:nvPr/>
            </p:nvGrpSpPr>
            <p:grpSpPr>
              <a:xfrm>
                <a:off x="1396857" y="1361891"/>
                <a:ext cx="592810" cy="763243"/>
                <a:chOff x="2305050" y="1762125"/>
                <a:chExt cx="762000" cy="981075"/>
              </a:xfrm>
              <a:solidFill>
                <a:schemeClr val="accent6"/>
              </a:solidFill>
            </p:grpSpPr>
            <p:sp>
              <p:nvSpPr>
                <p:cNvPr id="17"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2"/>
                </a:solidFill>
                <a:ln w="9525">
                  <a:noFill/>
                  <a:round/>
                </a:ln>
              </p:spPr>
              <p:txBody>
                <a:bodyPr vert="horz" wrap="square" lIns="121907" tIns="60953" rIns="121907" bIns="60953" numCol="1" anchor="t" anchorCtr="0" compatLnSpc="1"/>
                <a:lstStyle/>
                <a:p>
                  <a:endParaRPr lang="zh-CN" altLang="en-US" sz="3200" dirty="0"/>
                </a:p>
              </p:txBody>
            </p:sp>
            <p:sp>
              <p:nvSpPr>
                <p:cNvPr id="18"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2"/>
                </a:solidFill>
                <a:ln w="9525">
                  <a:noFill/>
                  <a:round/>
                </a:ln>
              </p:spPr>
              <p:txBody>
                <a:bodyPr vert="horz" wrap="square" lIns="121907" tIns="60953" rIns="121907" bIns="60953" numCol="1" anchor="t" anchorCtr="0" compatLnSpc="1"/>
                <a:lstStyle/>
                <a:p>
                  <a:endParaRPr lang="zh-CN" altLang="en-US" sz="3200"/>
                </a:p>
              </p:txBody>
            </p:sp>
          </p:grpSp>
        </p:grpSp>
        <p:sp>
          <p:nvSpPr>
            <p:cNvPr id="35" name="文本框 34"/>
            <p:cNvSpPr txBox="1"/>
            <p:nvPr/>
          </p:nvSpPr>
          <p:spPr>
            <a:xfrm>
              <a:off x="3435599" y="1311033"/>
              <a:ext cx="385264" cy="376277"/>
            </a:xfrm>
            <a:prstGeom prst="rect">
              <a:avLst/>
            </a:prstGeom>
            <a:noFill/>
          </p:spPr>
          <p:txBody>
            <a:bodyPr wrap="square" rtlCol="0" anchor="ctr">
              <a:spAutoFit/>
            </a:bodyPr>
            <a:lstStyle/>
            <a:p>
              <a:pPr algn="ctr"/>
              <a:r>
                <a:rPr kumimoji="1" lang="en-US" altLang="zh-CN" sz="2665" b="1" dirty="0">
                  <a:solidFill>
                    <a:schemeClr val="bg1"/>
                  </a:solidFill>
                </a:rPr>
                <a:t>2</a:t>
              </a:r>
              <a:endParaRPr kumimoji="1" lang="zh-CN" altLang="en-US" sz="2665" b="1" dirty="0">
                <a:solidFill>
                  <a:schemeClr val="bg1"/>
                </a:solidFill>
              </a:endParaRPr>
            </a:p>
          </p:txBody>
        </p:sp>
      </p:grpSp>
      <p:grpSp>
        <p:nvGrpSpPr>
          <p:cNvPr id="20" name="组合 19"/>
          <p:cNvGrpSpPr/>
          <p:nvPr/>
        </p:nvGrpSpPr>
        <p:grpSpPr>
          <a:xfrm>
            <a:off x="7022013" y="1612844"/>
            <a:ext cx="790331" cy="1286519"/>
            <a:chOff x="5266939" y="1209491"/>
            <a:chExt cx="592810" cy="964990"/>
          </a:xfrm>
        </p:grpSpPr>
        <p:grpSp>
          <p:nvGrpSpPr>
            <p:cNvPr id="24" name="组 23"/>
            <p:cNvGrpSpPr/>
            <p:nvPr/>
          </p:nvGrpSpPr>
          <p:grpSpPr>
            <a:xfrm>
              <a:off x="5266939" y="1209491"/>
              <a:ext cx="592810" cy="964990"/>
              <a:chOff x="1396857" y="1361891"/>
              <a:chExt cx="592810" cy="964990"/>
            </a:xfrm>
          </p:grpSpPr>
          <p:sp>
            <p:nvSpPr>
              <p:cNvPr id="25" name="椭圆 24"/>
              <p:cNvSpPr/>
              <p:nvPr/>
            </p:nvSpPr>
            <p:spPr>
              <a:xfrm flipV="1">
                <a:off x="1622621" y="2185741"/>
                <a:ext cx="141138" cy="1411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p>
            </p:txBody>
          </p:sp>
          <p:grpSp>
            <p:nvGrpSpPr>
              <p:cNvPr id="26" name="组 25"/>
              <p:cNvGrpSpPr/>
              <p:nvPr/>
            </p:nvGrpSpPr>
            <p:grpSpPr>
              <a:xfrm>
                <a:off x="1396857" y="1361891"/>
                <a:ext cx="592810" cy="763243"/>
                <a:chOff x="2305050" y="1762125"/>
                <a:chExt cx="762000" cy="981075"/>
              </a:xfrm>
              <a:solidFill>
                <a:schemeClr val="accent6"/>
              </a:solidFill>
            </p:grpSpPr>
            <p:sp>
              <p:nvSpPr>
                <p:cNvPr id="27"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bg2">
                    <a:lumMod val="25000"/>
                  </a:schemeClr>
                </a:solidFill>
                <a:ln w="9525">
                  <a:noFill/>
                  <a:round/>
                </a:ln>
              </p:spPr>
              <p:txBody>
                <a:bodyPr vert="horz" wrap="square" lIns="121907" tIns="60953" rIns="121907" bIns="60953" numCol="1" anchor="t" anchorCtr="0" compatLnSpc="1"/>
                <a:lstStyle/>
                <a:p>
                  <a:endParaRPr lang="zh-CN" altLang="en-US" sz="3200"/>
                </a:p>
              </p:txBody>
            </p:sp>
            <p:sp>
              <p:nvSpPr>
                <p:cNvPr id="28"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3"/>
                </a:solidFill>
                <a:ln w="9525">
                  <a:noFill/>
                  <a:round/>
                </a:ln>
              </p:spPr>
              <p:txBody>
                <a:bodyPr vert="horz" wrap="square" lIns="121907" tIns="60953" rIns="121907" bIns="60953" numCol="1" anchor="t" anchorCtr="0" compatLnSpc="1"/>
                <a:lstStyle/>
                <a:p>
                  <a:endParaRPr lang="zh-CN" altLang="en-US" sz="3200"/>
                </a:p>
              </p:txBody>
            </p:sp>
          </p:grpSp>
        </p:grpSp>
        <p:sp>
          <p:nvSpPr>
            <p:cNvPr id="36" name="文本框 35"/>
            <p:cNvSpPr txBox="1"/>
            <p:nvPr/>
          </p:nvSpPr>
          <p:spPr>
            <a:xfrm>
              <a:off x="5370640" y="1311033"/>
              <a:ext cx="385264" cy="376277"/>
            </a:xfrm>
            <a:prstGeom prst="rect">
              <a:avLst/>
            </a:prstGeom>
            <a:solidFill>
              <a:schemeClr val="bg2">
                <a:lumMod val="25000"/>
              </a:schemeClr>
            </a:solidFill>
          </p:spPr>
          <p:txBody>
            <a:bodyPr wrap="square" rtlCol="0" anchor="ctr">
              <a:spAutoFit/>
            </a:bodyPr>
            <a:lstStyle/>
            <a:p>
              <a:pPr algn="ctr"/>
              <a:r>
                <a:rPr kumimoji="1" lang="en-US" altLang="zh-CN" sz="2665" b="1" dirty="0">
                  <a:solidFill>
                    <a:schemeClr val="bg1"/>
                  </a:solidFill>
                </a:rPr>
                <a:t>3</a:t>
              </a:r>
              <a:endParaRPr kumimoji="1" lang="zh-CN" altLang="en-US" sz="2665" b="1" dirty="0">
                <a:solidFill>
                  <a:schemeClr val="bg1"/>
                </a:solidFill>
              </a:endParaRPr>
            </a:p>
          </p:txBody>
        </p:sp>
      </p:grpSp>
      <p:grpSp>
        <p:nvGrpSpPr>
          <p:cNvPr id="21" name="组合 20"/>
          <p:cNvGrpSpPr/>
          <p:nvPr/>
        </p:nvGrpSpPr>
        <p:grpSpPr>
          <a:xfrm>
            <a:off x="9602434" y="1612844"/>
            <a:ext cx="790331" cy="1286519"/>
            <a:chOff x="7201980" y="1209491"/>
            <a:chExt cx="592810" cy="964990"/>
          </a:xfrm>
        </p:grpSpPr>
        <p:grpSp>
          <p:nvGrpSpPr>
            <p:cNvPr id="29" name="组 28"/>
            <p:cNvGrpSpPr/>
            <p:nvPr/>
          </p:nvGrpSpPr>
          <p:grpSpPr>
            <a:xfrm>
              <a:off x="7201980" y="1209491"/>
              <a:ext cx="592810" cy="964990"/>
              <a:chOff x="1396857" y="1361891"/>
              <a:chExt cx="592810" cy="964990"/>
            </a:xfrm>
          </p:grpSpPr>
          <p:sp>
            <p:nvSpPr>
              <p:cNvPr id="30" name="椭圆 29"/>
              <p:cNvSpPr/>
              <p:nvPr/>
            </p:nvSpPr>
            <p:spPr>
              <a:xfrm flipV="1">
                <a:off x="1622621" y="2185741"/>
                <a:ext cx="141138" cy="1411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grpSp>
            <p:nvGrpSpPr>
              <p:cNvPr id="31" name="组 30"/>
              <p:cNvGrpSpPr/>
              <p:nvPr/>
            </p:nvGrpSpPr>
            <p:grpSpPr>
              <a:xfrm>
                <a:off x="1396857" y="1361891"/>
                <a:ext cx="592810" cy="763243"/>
                <a:chOff x="2305050" y="1762125"/>
                <a:chExt cx="762000" cy="981075"/>
              </a:xfrm>
              <a:solidFill>
                <a:schemeClr val="accent6"/>
              </a:solidFill>
            </p:grpSpPr>
            <p:sp>
              <p:nvSpPr>
                <p:cNvPr id="32"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tx2"/>
                </a:solidFill>
                <a:ln w="9525">
                  <a:noFill/>
                  <a:round/>
                </a:ln>
              </p:spPr>
              <p:txBody>
                <a:bodyPr vert="horz" wrap="square" lIns="121907" tIns="60953" rIns="121907" bIns="60953" numCol="1" anchor="t" anchorCtr="0" compatLnSpc="1"/>
                <a:lstStyle/>
                <a:p>
                  <a:endParaRPr lang="zh-CN" altLang="en-US" sz="3200" dirty="0"/>
                </a:p>
              </p:txBody>
            </p:sp>
            <p:sp>
              <p:nvSpPr>
                <p:cNvPr id="33"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tx2"/>
                </a:solidFill>
                <a:ln w="9525">
                  <a:noFill/>
                  <a:round/>
                </a:ln>
              </p:spPr>
              <p:txBody>
                <a:bodyPr vert="horz" wrap="square" lIns="121907" tIns="60953" rIns="121907" bIns="60953" numCol="1" anchor="t" anchorCtr="0" compatLnSpc="1"/>
                <a:lstStyle/>
                <a:p>
                  <a:endParaRPr lang="zh-CN" altLang="en-US" sz="3200"/>
                </a:p>
              </p:txBody>
            </p:sp>
          </p:grpSp>
        </p:grpSp>
        <p:sp>
          <p:nvSpPr>
            <p:cNvPr id="37" name="文本框 36"/>
            <p:cNvSpPr txBox="1"/>
            <p:nvPr/>
          </p:nvSpPr>
          <p:spPr>
            <a:xfrm>
              <a:off x="7317657" y="1311033"/>
              <a:ext cx="385264" cy="376277"/>
            </a:xfrm>
            <a:prstGeom prst="rect">
              <a:avLst/>
            </a:prstGeom>
            <a:noFill/>
          </p:spPr>
          <p:txBody>
            <a:bodyPr wrap="square" rtlCol="0" anchor="ctr">
              <a:spAutoFit/>
            </a:bodyPr>
            <a:lstStyle/>
            <a:p>
              <a:pPr algn="ctr"/>
              <a:r>
                <a:rPr kumimoji="1" lang="en-US" altLang="zh-CN" sz="2665" b="1" dirty="0">
                  <a:solidFill>
                    <a:schemeClr val="bg1"/>
                  </a:solidFill>
                </a:rPr>
                <a:t>4</a:t>
              </a:r>
              <a:endParaRPr kumimoji="1" lang="zh-CN" altLang="en-US" sz="2665" b="1" dirty="0">
                <a:solidFill>
                  <a:schemeClr val="bg1"/>
                </a:solidFill>
              </a:endParaRPr>
            </a:p>
          </p:txBody>
        </p:sp>
      </p:grpSp>
      <p:sp>
        <p:nvSpPr>
          <p:cNvPr id="40" name="文本框 8"/>
          <p:cNvSpPr txBox="1"/>
          <p:nvPr/>
        </p:nvSpPr>
        <p:spPr>
          <a:xfrm>
            <a:off x="976836" y="4167067"/>
            <a:ext cx="2408024"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976835" y="3756749"/>
            <a:ext cx="2011680" cy="368300"/>
          </a:xfrm>
          <a:prstGeom prst="rect">
            <a:avLst/>
          </a:prstGeom>
        </p:spPr>
        <p:txBody>
          <a:bodyPr wrap="none">
            <a:spAutoFit/>
          </a:bodyPr>
          <a:lstStyle/>
          <a:p>
            <a:r>
              <a:rPr lang="zh-CN" altLang="en-US" b="1" dirty="0">
                <a:solidFill>
                  <a:schemeClr val="accent1"/>
                </a:solidFill>
                <a:latin typeface="Century Gothic"/>
                <a:ea typeface="微软雅黑" panose="020B0503020204020204" pitchFamily="34" charset="-122"/>
              </a:rPr>
              <a:t>点击此处添加标题</a:t>
            </a:r>
            <a:endParaRPr lang="zh-CN" altLang="en-US" b="1" dirty="0">
              <a:solidFill>
                <a:schemeClr val="accent1"/>
              </a:solidFill>
              <a:latin typeface="Century Gothic"/>
              <a:ea typeface="微软雅黑" panose="020B0503020204020204" pitchFamily="34" charset="-122"/>
            </a:endParaRPr>
          </a:p>
        </p:txBody>
      </p:sp>
      <p:sp>
        <p:nvSpPr>
          <p:cNvPr id="44" name="文本框 8"/>
          <p:cNvSpPr txBox="1"/>
          <p:nvPr/>
        </p:nvSpPr>
        <p:spPr>
          <a:xfrm>
            <a:off x="3556623" y="4167067"/>
            <a:ext cx="2408024"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3556622" y="3756749"/>
            <a:ext cx="2011680" cy="368300"/>
          </a:xfrm>
          <a:prstGeom prst="rect">
            <a:avLst/>
          </a:prstGeom>
        </p:spPr>
        <p:txBody>
          <a:bodyPr wrap="none">
            <a:spAutoFit/>
          </a:bodyPr>
          <a:lstStyle/>
          <a:p>
            <a:r>
              <a:rPr lang="zh-CN" altLang="en-US" b="1" dirty="0">
                <a:solidFill>
                  <a:schemeClr val="accent2"/>
                </a:solidFill>
                <a:latin typeface="Century Gothic"/>
                <a:ea typeface="微软雅黑" panose="020B0503020204020204" pitchFamily="34" charset="-122"/>
              </a:rPr>
              <a:t>点击此处添加标题</a:t>
            </a:r>
            <a:endParaRPr lang="zh-CN" altLang="en-US" b="1" dirty="0">
              <a:solidFill>
                <a:schemeClr val="accent2"/>
              </a:solidFill>
              <a:latin typeface="Century Gothic"/>
              <a:ea typeface="微软雅黑" panose="020B0503020204020204" pitchFamily="34" charset="-122"/>
            </a:endParaRPr>
          </a:p>
        </p:txBody>
      </p:sp>
      <p:sp>
        <p:nvSpPr>
          <p:cNvPr id="47" name="文本框 8"/>
          <p:cNvSpPr txBox="1"/>
          <p:nvPr/>
        </p:nvSpPr>
        <p:spPr>
          <a:xfrm>
            <a:off x="6136408" y="4167067"/>
            <a:ext cx="2408024"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6136408" y="3756749"/>
            <a:ext cx="2011680" cy="368300"/>
          </a:xfrm>
          <a:prstGeom prst="rect">
            <a:avLst/>
          </a:prstGeom>
        </p:spPr>
        <p:txBody>
          <a:bodyPr wrap="none">
            <a:spAutoFit/>
          </a:bodyPr>
          <a:lstStyle/>
          <a:p>
            <a:r>
              <a:rPr lang="zh-CN" altLang="en-US" b="1" dirty="0">
                <a:solidFill>
                  <a:schemeClr val="accent3"/>
                </a:solidFill>
                <a:latin typeface="Century Gothic"/>
                <a:ea typeface="微软雅黑" panose="020B0503020204020204" pitchFamily="34" charset="-122"/>
              </a:rPr>
              <a:t>点击此处添加标题</a:t>
            </a:r>
            <a:endParaRPr lang="zh-CN" altLang="en-US" b="1" dirty="0">
              <a:solidFill>
                <a:schemeClr val="accent3"/>
              </a:solidFill>
              <a:latin typeface="Century Gothic"/>
              <a:ea typeface="微软雅黑" panose="020B0503020204020204" pitchFamily="34" charset="-122"/>
            </a:endParaRPr>
          </a:p>
        </p:txBody>
      </p:sp>
      <p:sp>
        <p:nvSpPr>
          <p:cNvPr id="50" name="文本框 8"/>
          <p:cNvSpPr txBox="1"/>
          <p:nvPr/>
        </p:nvSpPr>
        <p:spPr>
          <a:xfrm>
            <a:off x="8716194" y="4167067"/>
            <a:ext cx="2408024"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8716193" y="3756749"/>
            <a:ext cx="2011680" cy="368300"/>
          </a:xfrm>
          <a:prstGeom prst="rect">
            <a:avLst/>
          </a:prstGeom>
        </p:spPr>
        <p:txBody>
          <a:bodyPr wrap="none">
            <a:spAutoFit/>
          </a:bodyPr>
          <a:lstStyle/>
          <a:p>
            <a:r>
              <a:rPr lang="zh-CN" altLang="en-US" b="1" dirty="0">
                <a:solidFill>
                  <a:schemeClr val="tx2"/>
                </a:solidFill>
                <a:latin typeface="Century Gothic"/>
                <a:ea typeface="微软雅黑" panose="020B0503020204020204" pitchFamily="34" charset="-122"/>
              </a:rPr>
              <a:t>点击此处添加标题</a:t>
            </a:r>
            <a:endParaRPr lang="zh-CN" altLang="en-US" b="1" dirty="0">
              <a:solidFill>
                <a:schemeClr val="tx2"/>
              </a:solidFill>
              <a:latin typeface="Century Gothic"/>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进展成果</a:t>
            </a:r>
            <a:endParaRPr kumimoji="1" lang="zh-CN" altLang="en-US" b="1" dirty="0"/>
          </a:p>
        </p:txBody>
      </p:sp>
      <p:sp>
        <p:nvSpPr>
          <p:cNvPr id="25" name="环形箭头 24"/>
          <p:cNvSpPr/>
          <p:nvPr/>
        </p:nvSpPr>
        <p:spPr>
          <a:xfrm>
            <a:off x="6046570" y="1260459"/>
            <a:ext cx="3423641" cy="3423641"/>
          </a:xfrm>
          <a:prstGeom prst="circularArrow">
            <a:avLst>
              <a:gd name="adj1" fmla="val 3534"/>
              <a:gd name="adj2" fmla="val 438806"/>
              <a:gd name="adj3" fmla="val 19385683"/>
              <a:gd name="adj4" fmla="val 12575511"/>
              <a:gd name="adj5" fmla="val 4123"/>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环形箭头 28"/>
          <p:cNvSpPr/>
          <p:nvPr/>
        </p:nvSpPr>
        <p:spPr>
          <a:xfrm flipV="1">
            <a:off x="2497789" y="2740532"/>
            <a:ext cx="3423641" cy="3423641"/>
          </a:xfrm>
          <a:prstGeom prst="circularArrow">
            <a:avLst>
              <a:gd name="adj1" fmla="val 3534"/>
              <a:gd name="adj2" fmla="val 438806"/>
              <a:gd name="adj3" fmla="val 19385683"/>
              <a:gd name="adj4" fmla="val 12575511"/>
              <a:gd name="adj5" fmla="val 4123"/>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矩形 30"/>
          <p:cNvSpPr/>
          <p:nvPr/>
        </p:nvSpPr>
        <p:spPr>
          <a:xfrm>
            <a:off x="4917620" y="3378888"/>
            <a:ext cx="2114302" cy="646331"/>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顶部“开始”面板中可以对字体、字号、颜色、行距等进行修改。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8371921" y="3133717"/>
            <a:ext cx="2114302" cy="275590"/>
          </a:xfrm>
          <a:prstGeom prst="rect">
            <a:avLst/>
          </a:prstGeom>
        </p:spPr>
        <p:txBody>
          <a:bodyPr wrap="square">
            <a:spAutoFit/>
          </a:bodyPr>
          <a:lstStyle/>
          <a:p>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进展成果</a:t>
            </a:r>
            <a:endParaRPr kumimoji="1" lang="zh-CN" altLang="en-US" b="1" dirty="0"/>
          </a:p>
        </p:txBody>
      </p:sp>
      <p:sp>
        <p:nvSpPr>
          <p:cNvPr id="15" name="剪去对角的矩形 14"/>
          <p:cNvSpPr/>
          <p:nvPr/>
        </p:nvSpPr>
        <p:spPr>
          <a:xfrm>
            <a:off x="1202601" y="2649498"/>
            <a:ext cx="2590377" cy="2136519"/>
          </a:xfrm>
          <a:prstGeom prst="snip2DiagRect">
            <a:avLst/>
          </a:prstGeom>
          <a:solidFill>
            <a:schemeClr val="bg1"/>
          </a:solidFill>
          <a:ln w="7620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032" tIns="112032" rIns="112032" bIns="569858" numCol="1" spcCol="1270" anchor="t" anchorCtr="0">
            <a:noAutofit/>
          </a:bodyPr>
          <a:lstStyle/>
          <a:p>
            <a:pPr marL="285750" lvl="1" indent="-285750" algn="l" defTabSz="1466850">
              <a:lnSpc>
                <a:spcPct val="90000"/>
              </a:lnSpc>
              <a:spcBef>
                <a:spcPct val="0"/>
              </a:spcBef>
              <a:spcAft>
                <a:spcPct val="15000"/>
              </a:spcAft>
              <a:buChar char="•"/>
            </a:pPr>
            <a:endParaRPr lang="zh-CN" altLang="en-US" sz="3300" kern="1200"/>
          </a:p>
          <a:p>
            <a:pPr marL="285750" lvl="1" indent="-285750" algn="l" defTabSz="1466850">
              <a:lnSpc>
                <a:spcPct val="90000"/>
              </a:lnSpc>
              <a:spcBef>
                <a:spcPct val="0"/>
              </a:spcBef>
              <a:spcAft>
                <a:spcPct val="15000"/>
              </a:spcAft>
              <a:buChar char="•"/>
            </a:pPr>
            <a:endParaRPr lang="zh-CN" altLang="en-US" sz="3300" kern="1200"/>
          </a:p>
        </p:txBody>
      </p:sp>
      <p:sp>
        <p:nvSpPr>
          <p:cNvPr id="16" name="剪去对角的矩形 15"/>
          <p:cNvSpPr/>
          <p:nvPr/>
        </p:nvSpPr>
        <p:spPr>
          <a:xfrm>
            <a:off x="1778240" y="4328192"/>
            <a:ext cx="2302557" cy="915651"/>
          </a:xfrm>
          <a:prstGeom prst="snip2Diag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304" tIns="73809" rIns="97304" bIns="73809" numCol="1" spcCol="1270" anchor="ctr" anchorCtr="0">
            <a:noAutofit/>
          </a:bodyPr>
          <a:lstStyle/>
          <a:p>
            <a:pPr algn="ctr" defTabSz="1644650">
              <a:lnSpc>
                <a:spcPct val="90000"/>
              </a:lnSpc>
              <a:spcBef>
                <a:spcPct val="0"/>
              </a:spcBef>
              <a:spcAft>
                <a:spcPct val="35000"/>
              </a:spcAft>
            </a:pPr>
            <a:r>
              <a:rPr lang="zh-CN" altLang="en-US" sz="3600" b="1" dirty="0">
                <a:solidFill>
                  <a:schemeClr val="bg1"/>
                </a:solidFill>
                <a:ea typeface="微软雅黑" panose="020B0503020204020204" pitchFamily="34" charset="-122"/>
              </a:rPr>
              <a:t>添加标题</a:t>
            </a:r>
            <a:endParaRPr lang="en-US" altLang="zh-CN" sz="3600" b="1" dirty="0">
              <a:solidFill>
                <a:schemeClr val="bg1"/>
              </a:solidFill>
              <a:ea typeface="微软雅黑" panose="020B0503020204020204" pitchFamily="34" charset="-122"/>
            </a:endParaRPr>
          </a:p>
        </p:txBody>
      </p:sp>
      <p:sp>
        <p:nvSpPr>
          <p:cNvPr id="17" name="剪去对角的矩形 16"/>
          <p:cNvSpPr/>
          <p:nvPr/>
        </p:nvSpPr>
        <p:spPr>
          <a:xfrm>
            <a:off x="4656901" y="2649498"/>
            <a:ext cx="2590377" cy="2136519"/>
          </a:xfrm>
          <a:prstGeom prst="snip2DiagRect">
            <a:avLst/>
          </a:prstGeom>
          <a:solidFill>
            <a:schemeClr val="bg1"/>
          </a:solidFill>
          <a:ln w="7620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032" tIns="569857" rIns="112032" bIns="112033" numCol="1" spcCol="1270" anchor="t" anchorCtr="0">
            <a:noAutofit/>
          </a:bodyPr>
          <a:lstStyle/>
          <a:p>
            <a:pPr marL="285750" lvl="1" indent="-285750" algn="l" defTabSz="1466850">
              <a:lnSpc>
                <a:spcPct val="90000"/>
              </a:lnSpc>
              <a:spcBef>
                <a:spcPct val="0"/>
              </a:spcBef>
              <a:spcAft>
                <a:spcPct val="15000"/>
              </a:spcAft>
              <a:buChar char="•"/>
            </a:pPr>
            <a:endParaRPr lang="zh-CN" altLang="en-US" sz="3300" kern="1200"/>
          </a:p>
          <a:p>
            <a:pPr marL="285750" lvl="1" indent="-285750" algn="l" defTabSz="1466850">
              <a:lnSpc>
                <a:spcPct val="90000"/>
              </a:lnSpc>
              <a:spcBef>
                <a:spcPct val="0"/>
              </a:spcBef>
              <a:spcAft>
                <a:spcPct val="15000"/>
              </a:spcAft>
              <a:buChar char="•"/>
            </a:pPr>
            <a:endParaRPr lang="zh-CN" altLang="en-US" sz="3300" kern="1200"/>
          </a:p>
        </p:txBody>
      </p:sp>
      <p:sp>
        <p:nvSpPr>
          <p:cNvPr id="25" name="环形箭头 24"/>
          <p:cNvSpPr/>
          <p:nvPr/>
        </p:nvSpPr>
        <p:spPr>
          <a:xfrm>
            <a:off x="6046570" y="1260459"/>
            <a:ext cx="3423641" cy="3423641"/>
          </a:xfrm>
          <a:prstGeom prst="circularArrow">
            <a:avLst>
              <a:gd name="adj1" fmla="val 3534"/>
              <a:gd name="adj2" fmla="val 438806"/>
              <a:gd name="adj3" fmla="val 19385683"/>
              <a:gd name="adj4" fmla="val 12575511"/>
              <a:gd name="adj5" fmla="val 4123"/>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剪去对角的矩形 25"/>
          <p:cNvSpPr/>
          <p:nvPr/>
        </p:nvSpPr>
        <p:spPr>
          <a:xfrm>
            <a:off x="5232541" y="2191672"/>
            <a:ext cx="2302557" cy="915651"/>
          </a:xfrm>
          <a:prstGeom prst="snip2Diag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304" tIns="73809" rIns="97304" bIns="73809" numCol="1" spcCol="1270" anchor="ctr" anchorCtr="0">
            <a:noAutofit/>
          </a:bodyPr>
          <a:lstStyle/>
          <a:p>
            <a:pPr algn="ctr" defTabSz="1644650">
              <a:lnSpc>
                <a:spcPct val="90000"/>
              </a:lnSpc>
              <a:spcBef>
                <a:spcPct val="0"/>
              </a:spcBef>
              <a:spcAft>
                <a:spcPct val="35000"/>
              </a:spcAft>
            </a:pPr>
            <a:r>
              <a:rPr lang="zh-CN" altLang="en-US" sz="3600" b="1" dirty="0">
                <a:solidFill>
                  <a:schemeClr val="bg1"/>
                </a:solidFill>
                <a:ea typeface="微软雅黑" panose="020B0503020204020204" pitchFamily="34" charset="-122"/>
              </a:rPr>
              <a:t>添加标题</a:t>
            </a:r>
            <a:endParaRPr lang="en-US" altLang="zh-CN" sz="3600" b="1" dirty="0">
              <a:solidFill>
                <a:schemeClr val="bg1"/>
              </a:solidFill>
              <a:ea typeface="微软雅黑" panose="020B0503020204020204" pitchFamily="34" charset="-122"/>
            </a:endParaRPr>
          </a:p>
        </p:txBody>
      </p:sp>
      <p:sp>
        <p:nvSpPr>
          <p:cNvPr id="27" name="剪去对角的矩形 26"/>
          <p:cNvSpPr/>
          <p:nvPr/>
        </p:nvSpPr>
        <p:spPr>
          <a:xfrm>
            <a:off x="8111202" y="2649498"/>
            <a:ext cx="2590377" cy="2136519"/>
          </a:xfrm>
          <a:prstGeom prst="snip2DiagRect">
            <a:avLst/>
          </a:prstGeom>
          <a:solidFill>
            <a:schemeClr val="bg1"/>
          </a:solidFill>
          <a:ln w="7620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032" tIns="112032" rIns="112032" bIns="569858" numCol="1" spcCol="1270" anchor="t" anchorCtr="0">
            <a:noAutofit/>
          </a:bodyPr>
          <a:lstStyle/>
          <a:p>
            <a:pPr marL="285750" lvl="1" indent="-285750" algn="l" defTabSz="1466850">
              <a:lnSpc>
                <a:spcPct val="90000"/>
              </a:lnSpc>
              <a:spcBef>
                <a:spcPct val="0"/>
              </a:spcBef>
              <a:spcAft>
                <a:spcPct val="15000"/>
              </a:spcAft>
              <a:buChar char="•"/>
            </a:pPr>
            <a:endParaRPr lang="zh-CN" altLang="en-US" sz="3300" kern="1200"/>
          </a:p>
          <a:p>
            <a:pPr marL="285750" lvl="1" indent="-285750" algn="l" defTabSz="1466850">
              <a:lnSpc>
                <a:spcPct val="90000"/>
              </a:lnSpc>
              <a:spcBef>
                <a:spcPct val="0"/>
              </a:spcBef>
              <a:spcAft>
                <a:spcPct val="15000"/>
              </a:spcAft>
              <a:buChar char="•"/>
            </a:pPr>
            <a:endParaRPr lang="zh-CN" altLang="en-US" sz="3300" kern="1200"/>
          </a:p>
        </p:txBody>
      </p:sp>
      <p:sp>
        <p:nvSpPr>
          <p:cNvPr id="28" name="剪去对角的矩形 27"/>
          <p:cNvSpPr/>
          <p:nvPr/>
        </p:nvSpPr>
        <p:spPr>
          <a:xfrm>
            <a:off x="8686842" y="4328192"/>
            <a:ext cx="2302557" cy="915651"/>
          </a:xfrm>
          <a:prstGeom prst="snip2Diag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304" tIns="73809" rIns="97304" bIns="73809" numCol="1" spcCol="1270" anchor="ctr" anchorCtr="0">
            <a:noAutofit/>
          </a:bodyPr>
          <a:lstStyle/>
          <a:p>
            <a:pPr algn="ctr" defTabSz="1644650">
              <a:lnSpc>
                <a:spcPct val="90000"/>
              </a:lnSpc>
              <a:spcBef>
                <a:spcPct val="0"/>
              </a:spcBef>
              <a:spcAft>
                <a:spcPct val="35000"/>
              </a:spcAft>
            </a:pPr>
            <a:r>
              <a:rPr lang="zh-CN" altLang="en-US" sz="3600" b="1" dirty="0">
                <a:solidFill>
                  <a:schemeClr val="bg1"/>
                </a:solidFill>
                <a:ea typeface="微软雅黑" panose="020B0503020204020204" pitchFamily="34" charset="-122"/>
              </a:rPr>
              <a:t>添加标题</a:t>
            </a:r>
            <a:endParaRPr lang="en-US" altLang="zh-CN" sz="3600" b="1" dirty="0">
              <a:solidFill>
                <a:schemeClr val="bg1"/>
              </a:solidFill>
              <a:ea typeface="微软雅黑" panose="020B0503020204020204" pitchFamily="34" charset="-122"/>
            </a:endParaRPr>
          </a:p>
        </p:txBody>
      </p:sp>
      <p:sp>
        <p:nvSpPr>
          <p:cNvPr id="29" name="环形箭头 28"/>
          <p:cNvSpPr/>
          <p:nvPr/>
        </p:nvSpPr>
        <p:spPr>
          <a:xfrm flipV="1">
            <a:off x="2497789" y="2740532"/>
            <a:ext cx="3423641" cy="3423641"/>
          </a:xfrm>
          <a:prstGeom prst="circularArrow">
            <a:avLst>
              <a:gd name="adj1" fmla="val 3534"/>
              <a:gd name="adj2" fmla="val 438806"/>
              <a:gd name="adj3" fmla="val 19385683"/>
              <a:gd name="adj4" fmla="val 12575511"/>
              <a:gd name="adj5" fmla="val 4123"/>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矩形 29"/>
          <p:cNvSpPr/>
          <p:nvPr/>
        </p:nvSpPr>
        <p:spPr>
          <a:xfrm>
            <a:off x="1495230" y="3133717"/>
            <a:ext cx="2114302" cy="646331"/>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顶部“开始”面板中可以对字体、字号、颜色、行距等进行修改。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4917620" y="3378888"/>
            <a:ext cx="2114302" cy="646331"/>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顶部“开始”面板中可以对字体、字号、颜色、行距等进行修改。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8371921" y="3133717"/>
            <a:ext cx="2114302" cy="646331"/>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顶部“开始”面板中可以对字体、字号、颜色、行距等进行修改。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环形箭头 19"/>
          <p:cNvSpPr/>
          <p:nvPr/>
        </p:nvSpPr>
        <p:spPr>
          <a:xfrm>
            <a:off x="5659840" y="3189896"/>
            <a:ext cx="3264577" cy="3264577"/>
          </a:xfrm>
          <a:prstGeom prst="circularArrow">
            <a:avLst>
              <a:gd name="adj1" fmla="val 4688"/>
              <a:gd name="adj2" fmla="val 299029"/>
              <a:gd name="adj3" fmla="val 2539295"/>
              <a:gd name="adj4" fmla="val 15812321"/>
              <a:gd name="adj5" fmla="val 5469"/>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形状 20"/>
          <p:cNvSpPr/>
          <p:nvPr/>
        </p:nvSpPr>
        <p:spPr>
          <a:xfrm>
            <a:off x="4031857" y="2563702"/>
            <a:ext cx="2371920" cy="2371919"/>
          </a:xfrm>
          <a:prstGeom prst="leftCircularArrow">
            <a:avLst>
              <a:gd name="adj1" fmla="val 6452"/>
              <a:gd name="adj2" fmla="val 429999"/>
              <a:gd name="adj3" fmla="val 10489124"/>
              <a:gd name="adj4" fmla="val 14837806"/>
              <a:gd name="adj5" fmla="val 7527"/>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环形箭头 21"/>
          <p:cNvSpPr/>
          <p:nvPr/>
        </p:nvSpPr>
        <p:spPr>
          <a:xfrm>
            <a:off x="4978887" y="1296364"/>
            <a:ext cx="2557406" cy="2557406"/>
          </a:xfrm>
          <a:prstGeom prst="circularArrow">
            <a:avLst>
              <a:gd name="adj1" fmla="val 5984"/>
              <a:gd name="adj2" fmla="val 394124"/>
              <a:gd name="adj3" fmla="val 13313824"/>
              <a:gd name="adj4" fmla="val 10508221"/>
              <a:gd name="adj5" fmla="val 6981"/>
            </a:avLst>
          </a:pr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进展成果</a:t>
            </a:r>
            <a:endParaRPr kumimoji="1" lang="zh-CN" altLang="en-US" b="1" dirty="0"/>
          </a:p>
        </p:txBody>
      </p:sp>
      <p:sp>
        <p:nvSpPr>
          <p:cNvPr id="14" name="任意多边形 8"/>
          <p:cNvSpPr/>
          <p:nvPr/>
        </p:nvSpPr>
        <p:spPr>
          <a:xfrm>
            <a:off x="5844251" y="3581446"/>
            <a:ext cx="2550451" cy="2550450"/>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9016" tIns="767963" rIns="669016" bIns="820085" numCol="1" spcCol="1270" anchor="ctr" anchorCtr="0">
            <a:noAutofit/>
          </a:bodyPr>
          <a:lstStyle/>
          <a:p>
            <a:pPr lvl="0" algn="ctr" defTabSz="2444750">
              <a:lnSpc>
                <a:spcPct val="90000"/>
              </a:lnSpc>
              <a:spcBef>
                <a:spcPct val="0"/>
              </a:spcBef>
              <a:spcAft>
                <a:spcPct val="35000"/>
              </a:spcAft>
            </a:pPr>
            <a:endParaRPr lang="zh-CN" altLang="en-US" sz="5500" kern="1200"/>
          </a:p>
        </p:txBody>
      </p:sp>
      <p:sp>
        <p:nvSpPr>
          <p:cNvPr id="18" name="任意多边形 9"/>
          <p:cNvSpPr/>
          <p:nvPr/>
        </p:nvSpPr>
        <p:spPr>
          <a:xfrm>
            <a:off x="4360352" y="2978612"/>
            <a:ext cx="1854873" cy="1854873"/>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7576" tIns="590874" rIns="587576" bIns="590874"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19" name="任意多边形 10"/>
          <p:cNvSpPr/>
          <p:nvPr/>
        </p:nvSpPr>
        <p:spPr>
          <a:xfrm>
            <a:off x="5195045" y="1494712"/>
            <a:ext cx="2225849" cy="2225849"/>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0147" tIns="750147" rIns="750148" bIns="750148" numCol="1" spcCol="1270" anchor="ctr" anchorCtr="0">
            <a:noAutofit/>
          </a:bodyPr>
          <a:lstStyle/>
          <a:p>
            <a:pPr lvl="0" algn="ctr" defTabSz="1600200">
              <a:lnSpc>
                <a:spcPct val="90000"/>
              </a:lnSpc>
              <a:spcBef>
                <a:spcPct val="0"/>
              </a:spcBef>
              <a:spcAft>
                <a:spcPct val="35000"/>
              </a:spcAft>
            </a:pPr>
            <a:endParaRPr lang="zh-CN" altLang="en-US" sz="3600" kern="1200" dirty="0"/>
          </a:p>
        </p:txBody>
      </p:sp>
      <p:sp>
        <p:nvSpPr>
          <p:cNvPr id="23" name="矩形 22"/>
          <p:cNvSpPr/>
          <p:nvPr/>
        </p:nvSpPr>
        <p:spPr>
          <a:xfrm>
            <a:off x="1078172" y="4679770"/>
            <a:ext cx="3093627" cy="1052596"/>
          </a:xfrm>
          <a:prstGeom prst="rect">
            <a:avLst/>
          </a:prstGeom>
        </p:spPr>
        <p:txBody>
          <a:bodyPr wrap="square">
            <a:spAutoFit/>
          </a:bodyPr>
          <a:lstStyle/>
          <a:p>
            <a:pPr algn="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7727533" y="2169150"/>
            <a:ext cx="3082166" cy="812530"/>
          </a:xfrm>
          <a:prstGeom prst="rect">
            <a:avLst/>
          </a:prstGeom>
        </p:spPr>
        <p:txBody>
          <a:bodyPr wrap="square">
            <a:spAutoFit/>
          </a:bodyPr>
          <a:lstStyle/>
          <a:p>
            <a:pP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251879" y="1764923"/>
            <a:ext cx="2756435" cy="572464"/>
          </a:xfrm>
          <a:prstGeom prst="rect">
            <a:avLst/>
          </a:prstGeom>
        </p:spPr>
        <p:txBody>
          <a:bodyPr wrap="square">
            <a:spAutoFit/>
          </a:bodyPr>
          <a:lstStyle/>
          <a:p>
            <a:pPr algn="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顶部“开始”面板中可以对字体、字号、颜色、行距等进行修改。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1932613" y="1057626"/>
            <a:ext cx="3057247" cy="523220"/>
          </a:xfrm>
          <a:prstGeom prst="rect">
            <a:avLst/>
          </a:prstGeom>
        </p:spPr>
        <p:txBody>
          <a:bodyPr wrap="none">
            <a:spAutoFit/>
          </a:bodyPr>
          <a:lstStyle/>
          <a:p>
            <a:pPr algn="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35" name="矩形 34"/>
          <p:cNvSpPr/>
          <p:nvPr/>
        </p:nvSpPr>
        <p:spPr>
          <a:xfrm>
            <a:off x="7752451" y="1465142"/>
            <a:ext cx="3057247" cy="523220"/>
          </a:xfrm>
          <a:prstGeom prst="rect">
            <a:avLst/>
          </a:prstGeom>
        </p:spPr>
        <p:txBody>
          <a:bodyPr wrap="none">
            <a:spAutoFit/>
          </a:bodyPr>
          <a:lstStyle/>
          <a:p>
            <a:pP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36" name="矩形 35"/>
          <p:cNvSpPr/>
          <p:nvPr/>
        </p:nvSpPr>
        <p:spPr>
          <a:xfrm>
            <a:off x="1174350" y="4040455"/>
            <a:ext cx="3057247" cy="523220"/>
          </a:xfrm>
          <a:prstGeom prst="rect">
            <a:avLst/>
          </a:prstGeom>
        </p:spPr>
        <p:txBody>
          <a:bodyPr wrap="none">
            <a:spAutoFit/>
          </a:bodyPr>
          <a:lstStyle/>
          <a:p>
            <a:pPr algn="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存在问题</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 </a:t>
            </a:r>
            <a:r>
              <a:rPr kumimoji="1" lang="zh-CN" altLang="en-US" b="1" dirty="0"/>
              <a:t>存在问题</a:t>
            </a:r>
            <a:endParaRPr kumimoji="1" lang="zh-CN" altLang="en-US" b="1" dirty="0"/>
          </a:p>
        </p:txBody>
      </p:sp>
      <p:sp>
        <p:nvSpPr>
          <p:cNvPr id="16" name="矩形 15"/>
          <p:cNvSpPr/>
          <p:nvPr/>
        </p:nvSpPr>
        <p:spPr>
          <a:xfrm>
            <a:off x="1303083" y="1064827"/>
            <a:ext cx="557657" cy="5157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81911" y="1322703"/>
            <a:ext cx="557657" cy="5157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39568" y="1288191"/>
            <a:ext cx="3057247" cy="523220"/>
          </a:xfrm>
          <a:prstGeom prst="rect">
            <a:avLst/>
          </a:prstGeom>
        </p:spPr>
        <p:txBody>
          <a:bodyPr wrap="none">
            <a:spAutoFit/>
          </a:bodyPr>
          <a:lstStyle/>
          <a:p>
            <a:pP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26" name="矩形 25"/>
          <p:cNvSpPr/>
          <p:nvPr/>
        </p:nvSpPr>
        <p:spPr>
          <a:xfrm>
            <a:off x="2139568" y="1877365"/>
            <a:ext cx="8492039" cy="812530"/>
          </a:xfrm>
          <a:prstGeom prst="rect">
            <a:avLst/>
          </a:prstGeom>
        </p:spPr>
        <p:txBody>
          <a:bodyPr wrap="square">
            <a:spAutoFit/>
          </a:bodyPr>
          <a:lstStyle/>
          <a:p>
            <a:pPr algn="just"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303083" y="2714268"/>
            <a:ext cx="557657" cy="5157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81911" y="2972144"/>
            <a:ext cx="557657" cy="5157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139568" y="2937632"/>
            <a:ext cx="3057247" cy="523220"/>
          </a:xfrm>
          <a:prstGeom prst="rect">
            <a:avLst/>
          </a:prstGeom>
        </p:spPr>
        <p:txBody>
          <a:bodyPr wrap="none">
            <a:spAutoFit/>
          </a:bodyPr>
          <a:lstStyle/>
          <a:p>
            <a:pP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31" name="矩形 30"/>
          <p:cNvSpPr/>
          <p:nvPr/>
        </p:nvSpPr>
        <p:spPr>
          <a:xfrm>
            <a:off x="2139568" y="3526806"/>
            <a:ext cx="8492039" cy="812530"/>
          </a:xfrm>
          <a:prstGeom prst="rect">
            <a:avLst/>
          </a:prstGeom>
        </p:spPr>
        <p:txBody>
          <a:bodyPr wrap="square">
            <a:spAutoFit/>
          </a:bodyPr>
          <a:lstStyle/>
          <a:p>
            <a:pPr algn="just"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1303083" y="4444918"/>
            <a:ext cx="557657" cy="5157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581911" y="4702794"/>
            <a:ext cx="557657" cy="51575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139568" y="4668282"/>
            <a:ext cx="3057247" cy="523220"/>
          </a:xfrm>
          <a:prstGeom prst="rect">
            <a:avLst/>
          </a:prstGeom>
        </p:spPr>
        <p:txBody>
          <a:bodyPr wrap="none">
            <a:spAutoFit/>
          </a:bodyPr>
          <a:lstStyle/>
          <a:p>
            <a:pP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40" name="矩形 39"/>
          <p:cNvSpPr/>
          <p:nvPr/>
        </p:nvSpPr>
        <p:spPr>
          <a:xfrm>
            <a:off x="2139568" y="5257456"/>
            <a:ext cx="8492039" cy="812530"/>
          </a:xfrm>
          <a:prstGeom prst="rect">
            <a:avLst/>
          </a:prstGeom>
        </p:spPr>
        <p:txBody>
          <a:bodyPr wrap="square">
            <a:spAutoFit/>
          </a:bodyPr>
          <a:lstStyle/>
          <a:p>
            <a:pPr algn="just"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 </a:t>
            </a:r>
            <a:r>
              <a:rPr kumimoji="1" lang="zh-CN" altLang="en-US" b="1" dirty="0"/>
              <a:t>存在问题</a:t>
            </a:r>
            <a:endParaRPr kumimoji="1" lang="zh-CN" altLang="en-US" b="1" dirty="0"/>
          </a:p>
        </p:txBody>
      </p:sp>
      <p:sp>
        <p:nvSpPr>
          <p:cNvPr id="15" name="矩形 14"/>
          <p:cNvSpPr/>
          <p:nvPr/>
        </p:nvSpPr>
        <p:spPr>
          <a:xfrm>
            <a:off x="334963" y="1135724"/>
            <a:ext cx="3859323" cy="356931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264624" y="2920382"/>
            <a:ext cx="3859323" cy="3569317"/>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263212" y="3379275"/>
            <a:ext cx="3467616" cy="584775"/>
          </a:xfrm>
          <a:prstGeom prst="rect">
            <a:avLst/>
          </a:prstGeom>
        </p:spPr>
        <p:txBody>
          <a:bodyPr wrap="none">
            <a:spAutoFit/>
          </a:bodyPr>
          <a:lstStyle/>
          <a:p>
            <a:pPr algn="ctr" defTabSz="608965"/>
            <a:r>
              <a:rPr lang="zh-CN" altLang="en-US" sz="3200" b="1" dirty="0">
                <a:solidFill>
                  <a:schemeClr val="accent1"/>
                </a:solidFill>
                <a:ea typeface="微软雅黑" panose="020B0503020204020204" pitchFamily="34" charset="-122"/>
              </a:rPr>
              <a:t>点击此处添加标题</a:t>
            </a:r>
            <a:endParaRPr lang="zh-CN" altLang="en-US" sz="3200" b="1" dirty="0">
              <a:solidFill>
                <a:schemeClr val="accent1"/>
              </a:solidFill>
              <a:ea typeface="微软雅黑" panose="020B0503020204020204" pitchFamily="34" charset="-122"/>
            </a:endParaRPr>
          </a:p>
        </p:txBody>
      </p:sp>
      <p:sp>
        <p:nvSpPr>
          <p:cNvPr id="21" name="矩形 20"/>
          <p:cNvSpPr/>
          <p:nvPr/>
        </p:nvSpPr>
        <p:spPr>
          <a:xfrm>
            <a:off x="6263212" y="4292935"/>
            <a:ext cx="5575590" cy="1492716"/>
          </a:xfrm>
          <a:prstGeom prst="rect">
            <a:avLst/>
          </a:prstGeom>
        </p:spPr>
        <p:txBody>
          <a:bodyPr wrap="square">
            <a:spAutoFit/>
          </a:bodyPr>
          <a:lstStyle/>
          <a:p>
            <a:pPr algn="just" defTabSz="608965">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252223" y="1706946"/>
            <a:ext cx="3376245" cy="1862048"/>
          </a:xfrm>
          <a:prstGeom prst="rect">
            <a:avLst/>
          </a:prstGeom>
        </p:spPr>
        <p:txBody>
          <a:bodyPr wrap="none">
            <a:spAutoFit/>
          </a:bodyPr>
          <a:lstStyle/>
          <a:p>
            <a:pPr algn="ctr" defTabSz="608965"/>
            <a:r>
              <a:rPr lang="en-US" altLang="zh-CN" sz="11500" b="1" dirty="0">
                <a:solidFill>
                  <a:schemeClr val="accent1"/>
                </a:solidFill>
                <a:ea typeface="微软雅黑" panose="020B0503020204020204" pitchFamily="34" charset="-122"/>
              </a:rPr>
              <a:t>76%</a:t>
            </a:r>
            <a:endParaRPr lang="zh-CN" altLang="en-US" sz="11500" b="1" dirty="0">
              <a:solidFill>
                <a:schemeClr val="accent1"/>
              </a:solidFill>
              <a:ea typeface="微软雅黑" panose="020B0503020204020204" pitchFamily="34" charset="-122"/>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1889" r="21889"/>
          <a:stretch>
            <a:fillRect/>
          </a:stretch>
        </p:blipFill>
        <p:spPr>
          <a:xfrm>
            <a:off x="706411" y="1337296"/>
            <a:ext cx="5012001" cy="5012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 </a:t>
            </a:r>
            <a:r>
              <a:rPr kumimoji="1" lang="zh-CN" altLang="en-US" b="1" dirty="0"/>
              <a:t>存在问题</a:t>
            </a:r>
            <a:endParaRPr kumimoji="1" lang="zh-CN" altLang="en-US" b="1" dirty="0"/>
          </a:p>
        </p:txBody>
      </p:sp>
      <p:sp>
        <p:nvSpPr>
          <p:cNvPr id="9" name="任意多边形 5"/>
          <p:cNvSpPr/>
          <p:nvPr/>
        </p:nvSpPr>
        <p:spPr>
          <a:xfrm>
            <a:off x="341142" y="122240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a:p>
          <a:p>
            <a:pPr marL="285750" lvl="1" indent="-285750" algn="l" defTabSz="1644650">
              <a:lnSpc>
                <a:spcPct val="90000"/>
              </a:lnSpc>
              <a:spcBef>
                <a:spcPct val="0"/>
              </a:spcBef>
              <a:spcAft>
                <a:spcPct val="15000"/>
              </a:spcAft>
              <a:buChar char="•"/>
            </a:pPr>
            <a:endParaRPr lang="zh-CN" altLang="en-US" sz="3700" kern="1200"/>
          </a:p>
          <a:p>
            <a:pPr marL="285750" lvl="1" indent="-285750" algn="l" defTabSz="1644650">
              <a:lnSpc>
                <a:spcPct val="90000"/>
              </a:lnSpc>
              <a:spcBef>
                <a:spcPct val="0"/>
              </a:spcBef>
              <a:spcAft>
                <a:spcPct val="15000"/>
              </a:spcAft>
              <a:buChar char="•"/>
            </a:pPr>
            <a:endParaRPr lang="zh-CN" altLang="en-US" sz="3700" kern="1200"/>
          </a:p>
        </p:txBody>
      </p:sp>
      <p:sp>
        <p:nvSpPr>
          <p:cNvPr id="10" name="任意多边形 7"/>
          <p:cNvSpPr/>
          <p:nvPr/>
        </p:nvSpPr>
        <p:spPr>
          <a:xfrm>
            <a:off x="2671961" y="122240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a:p>
          <a:p>
            <a:pPr marL="285750" lvl="1" indent="-285750" algn="l" defTabSz="1644650">
              <a:lnSpc>
                <a:spcPct val="90000"/>
              </a:lnSpc>
              <a:spcBef>
                <a:spcPct val="0"/>
              </a:spcBef>
              <a:spcAft>
                <a:spcPct val="15000"/>
              </a:spcAft>
              <a:buChar char="•"/>
            </a:pPr>
            <a:endParaRPr lang="zh-CN" altLang="en-US" sz="3700" kern="1200"/>
          </a:p>
          <a:p>
            <a:pPr marL="285750" lvl="1" indent="-285750" algn="l" defTabSz="1644650">
              <a:lnSpc>
                <a:spcPct val="90000"/>
              </a:lnSpc>
              <a:spcBef>
                <a:spcPct val="0"/>
              </a:spcBef>
              <a:spcAft>
                <a:spcPct val="15000"/>
              </a:spcAft>
              <a:buChar char="•"/>
            </a:pPr>
            <a:endParaRPr lang="zh-CN" altLang="en-US" sz="3700" kern="1200"/>
          </a:p>
        </p:txBody>
      </p:sp>
      <p:sp>
        <p:nvSpPr>
          <p:cNvPr id="11" name="任意多边形 8"/>
          <p:cNvSpPr/>
          <p:nvPr/>
        </p:nvSpPr>
        <p:spPr>
          <a:xfrm>
            <a:off x="5002780" y="122240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0" tIns="971350" rIns="305594" bIns="971350" numCol="1" spcCol="1270" anchor="t" anchorCtr="0">
            <a:noAutofit/>
          </a:bodyPr>
          <a:lstStyle/>
          <a:p>
            <a:pPr lvl="0" algn="l" defTabSz="2133600">
              <a:lnSpc>
                <a:spcPct val="90000"/>
              </a:lnSpc>
              <a:spcBef>
                <a:spcPct val="0"/>
              </a:spcBef>
              <a:spcAft>
                <a:spcPct val="35000"/>
              </a:spcAft>
            </a:pPr>
            <a:endParaRPr lang="zh-CN" altLang="en-US" sz="4800" kern="1200"/>
          </a:p>
          <a:p>
            <a:pPr marL="285750" lvl="1" indent="-285750" algn="l" defTabSz="1644650">
              <a:lnSpc>
                <a:spcPct val="90000"/>
              </a:lnSpc>
              <a:spcBef>
                <a:spcPct val="0"/>
              </a:spcBef>
              <a:spcAft>
                <a:spcPct val="15000"/>
              </a:spcAft>
              <a:buChar char="•"/>
            </a:pPr>
            <a:endParaRPr lang="zh-CN" altLang="en-US" sz="3700" kern="1200"/>
          </a:p>
          <a:p>
            <a:pPr marL="285750" lvl="1" indent="-285750" algn="l" defTabSz="1644650">
              <a:lnSpc>
                <a:spcPct val="90000"/>
              </a:lnSpc>
              <a:spcBef>
                <a:spcPct val="0"/>
              </a:spcBef>
              <a:spcAft>
                <a:spcPct val="15000"/>
              </a:spcAft>
              <a:buChar char="•"/>
            </a:pPr>
            <a:endParaRPr lang="zh-CN" altLang="en-US" sz="3700" kern="1200"/>
          </a:p>
        </p:txBody>
      </p:sp>
      <p:sp>
        <p:nvSpPr>
          <p:cNvPr id="12" name="任意多边形 9"/>
          <p:cNvSpPr/>
          <p:nvPr/>
        </p:nvSpPr>
        <p:spPr>
          <a:xfrm>
            <a:off x="7333599" y="122240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750" tIns="971350" rIns="412750" bIns="971350"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13" name="任意多边形 10"/>
          <p:cNvSpPr/>
          <p:nvPr/>
        </p:nvSpPr>
        <p:spPr>
          <a:xfrm>
            <a:off x="9664419" y="1222407"/>
            <a:ext cx="2168204" cy="48567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alpha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750" tIns="971350" rIns="412750" bIns="971350"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14" name="矩形 13"/>
          <p:cNvSpPr/>
          <p:nvPr/>
        </p:nvSpPr>
        <p:spPr>
          <a:xfrm>
            <a:off x="393789" y="275115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16" name="矩形 15"/>
          <p:cNvSpPr/>
          <p:nvPr/>
        </p:nvSpPr>
        <p:spPr>
          <a:xfrm>
            <a:off x="393789" y="3152313"/>
            <a:ext cx="1993811" cy="1532727"/>
          </a:xfrm>
          <a:prstGeom prst="rect">
            <a:avLst/>
          </a:prstGeom>
        </p:spPr>
        <p:txBody>
          <a:bodyPr wrap="square">
            <a:spAutoFit/>
          </a:bodyPr>
          <a:lstStyle/>
          <a:p>
            <a:pP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772922" y="275115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23" name="矩形 22"/>
          <p:cNvSpPr/>
          <p:nvPr/>
        </p:nvSpPr>
        <p:spPr>
          <a:xfrm>
            <a:off x="2772922" y="3152313"/>
            <a:ext cx="1993811" cy="1532727"/>
          </a:xfrm>
          <a:prstGeom prst="rect">
            <a:avLst/>
          </a:prstGeom>
        </p:spPr>
        <p:txBody>
          <a:bodyPr wrap="square">
            <a:spAutoFit/>
          </a:bodyPr>
          <a:lstStyle/>
          <a:p>
            <a:pP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084322" y="275115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25" name="矩形 24"/>
          <p:cNvSpPr/>
          <p:nvPr/>
        </p:nvSpPr>
        <p:spPr>
          <a:xfrm>
            <a:off x="5084322" y="3152313"/>
            <a:ext cx="1993811" cy="1532727"/>
          </a:xfrm>
          <a:prstGeom prst="rect">
            <a:avLst/>
          </a:prstGeom>
        </p:spPr>
        <p:txBody>
          <a:bodyPr wrap="square">
            <a:spAutoFit/>
          </a:bodyPr>
          <a:lstStyle/>
          <a:p>
            <a:pP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404189" y="275115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27" name="矩形 26"/>
          <p:cNvSpPr/>
          <p:nvPr/>
        </p:nvSpPr>
        <p:spPr>
          <a:xfrm>
            <a:off x="7404189" y="3152313"/>
            <a:ext cx="1993811" cy="1532727"/>
          </a:xfrm>
          <a:prstGeom prst="rect">
            <a:avLst/>
          </a:prstGeom>
        </p:spPr>
        <p:txBody>
          <a:bodyPr wrap="square">
            <a:spAutoFit/>
          </a:bodyPr>
          <a:lstStyle/>
          <a:p>
            <a:pP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9732522" y="2751151"/>
            <a:ext cx="1875278" cy="424732"/>
          </a:xfrm>
          <a:prstGeom prst="rect">
            <a:avLst/>
          </a:prstGeom>
        </p:spPr>
        <p:txBody>
          <a:bodyPr wrap="square">
            <a:spAutoFit/>
          </a:bodyPr>
          <a:lstStyle/>
          <a:p>
            <a:pP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29" name="矩形 28"/>
          <p:cNvSpPr/>
          <p:nvPr/>
        </p:nvSpPr>
        <p:spPr>
          <a:xfrm>
            <a:off x="9732522" y="3152313"/>
            <a:ext cx="1993811" cy="1532727"/>
          </a:xfrm>
          <a:prstGeom prst="rect">
            <a:avLst/>
          </a:prstGeom>
        </p:spPr>
        <p:txBody>
          <a:bodyPr wrap="square">
            <a:spAutoFit/>
          </a:bodyPr>
          <a:lstStyle/>
          <a:p>
            <a:pP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0898" y="1680344"/>
            <a:ext cx="611065" cy="923330"/>
          </a:xfrm>
          <a:prstGeom prst="rect">
            <a:avLst/>
          </a:prstGeom>
          <a:noFill/>
        </p:spPr>
        <p:txBody>
          <a:bodyPr wrap="none" rtlCol="0">
            <a:spAutoFit/>
          </a:bodyPr>
          <a:lstStyle/>
          <a:p>
            <a:r>
              <a:rPr lang="en-US" altLang="zh-CN" sz="5400" b="1" dirty="0">
                <a:solidFill>
                  <a:schemeClr val="bg1"/>
                </a:solidFill>
              </a:rPr>
              <a:t>1</a:t>
            </a:r>
            <a:endParaRPr lang="zh-CN" altLang="en-US" sz="5400" b="1" dirty="0">
              <a:solidFill>
                <a:schemeClr val="bg1"/>
              </a:solidFill>
            </a:endParaRPr>
          </a:p>
        </p:txBody>
      </p:sp>
      <p:sp>
        <p:nvSpPr>
          <p:cNvPr id="31" name="文本框 30"/>
          <p:cNvSpPr txBox="1"/>
          <p:nvPr/>
        </p:nvSpPr>
        <p:spPr>
          <a:xfrm>
            <a:off x="2855646" y="1680344"/>
            <a:ext cx="611065" cy="923330"/>
          </a:xfrm>
          <a:prstGeom prst="rect">
            <a:avLst/>
          </a:prstGeom>
          <a:noFill/>
        </p:spPr>
        <p:txBody>
          <a:bodyPr wrap="none" rtlCol="0">
            <a:spAutoFit/>
          </a:bodyPr>
          <a:lstStyle/>
          <a:p>
            <a:r>
              <a:rPr lang="en-US" altLang="zh-CN" sz="5400" b="1" dirty="0">
                <a:solidFill>
                  <a:schemeClr val="bg1"/>
                </a:solidFill>
              </a:rPr>
              <a:t>2</a:t>
            </a:r>
            <a:endParaRPr lang="zh-CN" altLang="en-US" sz="5400" b="1" dirty="0">
              <a:solidFill>
                <a:schemeClr val="bg1"/>
              </a:solidFill>
            </a:endParaRPr>
          </a:p>
        </p:txBody>
      </p:sp>
      <p:sp>
        <p:nvSpPr>
          <p:cNvPr id="32" name="文本框 31"/>
          <p:cNvSpPr txBox="1"/>
          <p:nvPr/>
        </p:nvSpPr>
        <p:spPr>
          <a:xfrm>
            <a:off x="5168658" y="1680344"/>
            <a:ext cx="611065" cy="923330"/>
          </a:xfrm>
          <a:prstGeom prst="rect">
            <a:avLst/>
          </a:prstGeom>
          <a:noFill/>
        </p:spPr>
        <p:txBody>
          <a:bodyPr wrap="none" rtlCol="0">
            <a:spAutoFit/>
          </a:bodyPr>
          <a:lstStyle/>
          <a:p>
            <a:r>
              <a:rPr lang="en-US" altLang="zh-CN" sz="5400" b="1" dirty="0">
                <a:solidFill>
                  <a:schemeClr val="bg1"/>
                </a:solidFill>
              </a:rPr>
              <a:t>3</a:t>
            </a:r>
            <a:endParaRPr lang="zh-CN" altLang="en-US" sz="5400" b="1" dirty="0">
              <a:solidFill>
                <a:schemeClr val="bg1"/>
              </a:solidFill>
            </a:endParaRPr>
          </a:p>
        </p:txBody>
      </p:sp>
      <p:sp>
        <p:nvSpPr>
          <p:cNvPr id="33" name="文本框 32"/>
          <p:cNvSpPr txBox="1"/>
          <p:nvPr/>
        </p:nvSpPr>
        <p:spPr>
          <a:xfrm>
            <a:off x="7500231" y="1680344"/>
            <a:ext cx="611065" cy="923330"/>
          </a:xfrm>
          <a:prstGeom prst="rect">
            <a:avLst/>
          </a:prstGeom>
          <a:noFill/>
        </p:spPr>
        <p:txBody>
          <a:bodyPr wrap="none" rtlCol="0">
            <a:spAutoFit/>
          </a:bodyPr>
          <a:lstStyle/>
          <a:p>
            <a:r>
              <a:rPr lang="en-US" altLang="zh-CN" sz="5400" b="1" dirty="0">
                <a:solidFill>
                  <a:schemeClr val="bg1"/>
                </a:solidFill>
              </a:rPr>
              <a:t>4</a:t>
            </a:r>
            <a:endParaRPr lang="zh-CN" altLang="en-US" sz="5400" b="1" dirty="0">
              <a:solidFill>
                <a:schemeClr val="bg1"/>
              </a:solidFill>
            </a:endParaRPr>
          </a:p>
        </p:txBody>
      </p:sp>
      <p:sp>
        <p:nvSpPr>
          <p:cNvPr id="34" name="文本框 33"/>
          <p:cNvSpPr txBox="1"/>
          <p:nvPr/>
        </p:nvSpPr>
        <p:spPr>
          <a:xfrm>
            <a:off x="9823637" y="1680344"/>
            <a:ext cx="611065" cy="923330"/>
          </a:xfrm>
          <a:prstGeom prst="rect">
            <a:avLst/>
          </a:prstGeom>
          <a:noFill/>
        </p:spPr>
        <p:txBody>
          <a:bodyPr wrap="none" rtlCol="0">
            <a:spAutoFit/>
          </a:bodyPr>
          <a:lstStyle/>
          <a:p>
            <a:r>
              <a:rPr lang="en-US" altLang="zh-CN" sz="5400" b="1" dirty="0">
                <a:solidFill>
                  <a:schemeClr val="bg1"/>
                </a:solidFill>
              </a:rPr>
              <a:t>5</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t>Part2 </a:t>
            </a:r>
            <a:endParaRPr lang="en-US" altLang="zh-CN"/>
          </a:p>
          <a:p>
            <a:r>
              <a:rPr lang="en-US" altLang="zh-CN"/>
              <a:t>purpose</a:t>
            </a:r>
            <a:endParaRPr lang="en-US" altLang="zh-CN"/>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第四部分</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设想安排</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第四部分 </a:t>
            </a:r>
            <a:r>
              <a:rPr kumimoji="1" lang="zh-CN" altLang="en-US" b="1" dirty="0"/>
              <a:t>设想安排</a:t>
            </a:r>
            <a:endParaRPr kumimoji="1" lang="zh-CN" altLang="en-US" b="1" dirty="0"/>
          </a:p>
        </p:txBody>
      </p:sp>
      <p:sp>
        <p:nvSpPr>
          <p:cNvPr id="35" name="剪去对角的矩形 34"/>
          <p:cNvSpPr/>
          <p:nvPr/>
        </p:nvSpPr>
        <p:spPr>
          <a:xfrm>
            <a:off x="945949" y="1145406"/>
            <a:ext cx="3364632" cy="5136590"/>
          </a:xfrm>
          <a:prstGeom prst="snip2Diag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608" tIns="2474244" rIns="419608" bIns="1446926"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36" name="椭圆 35"/>
          <p:cNvSpPr/>
          <p:nvPr/>
        </p:nvSpPr>
        <p:spPr>
          <a:xfrm>
            <a:off x="1775185" y="1453601"/>
            <a:ext cx="1710484" cy="1710484"/>
          </a:xfrm>
          <a:prstGeom prst="ellipse">
            <a:avLst/>
          </a:prstGeom>
          <a:solidFill>
            <a:schemeClr val="bg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6000" b="1" dirty="0">
                <a:solidFill>
                  <a:schemeClr val="accent1"/>
                </a:solidFill>
              </a:rPr>
              <a:t>1</a:t>
            </a:r>
            <a:endParaRPr lang="zh-CN" altLang="en-US" sz="6000" b="1" dirty="0">
              <a:solidFill>
                <a:schemeClr val="accent1"/>
              </a:solidFill>
            </a:endParaRPr>
          </a:p>
        </p:txBody>
      </p:sp>
      <p:sp>
        <p:nvSpPr>
          <p:cNvPr id="37" name="剪去对角的矩形 36"/>
          <p:cNvSpPr/>
          <p:nvPr/>
        </p:nvSpPr>
        <p:spPr>
          <a:xfrm>
            <a:off x="4413683" y="1145406"/>
            <a:ext cx="3364632" cy="5136590"/>
          </a:xfrm>
          <a:prstGeom prst="snip2Diag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608" tIns="2474244" rIns="419608" bIns="1446926"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38" name="椭圆 37"/>
          <p:cNvSpPr/>
          <p:nvPr/>
        </p:nvSpPr>
        <p:spPr>
          <a:xfrm>
            <a:off x="5240757" y="1453601"/>
            <a:ext cx="1710484" cy="1710484"/>
          </a:xfrm>
          <a:prstGeom prst="ellipse">
            <a:avLst/>
          </a:prstGeom>
          <a:solidFill>
            <a:schemeClr val="bg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6000" b="1" dirty="0">
                <a:solidFill>
                  <a:schemeClr val="accent2"/>
                </a:solidFill>
              </a:rPr>
              <a:t>2</a:t>
            </a:r>
            <a:endParaRPr lang="zh-CN" altLang="en-US" sz="6000" b="1" dirty="0">
              <a:solidFill>
                <a:schemeClr val="accent2"/>
              </a:solidFill>
            </a:endParaRPr>
          </a:p>
        </p:txBody>
      </p:sp>
      <p:sp>
        <p:nvSpPr>
          <p:cNvPr id="39" name="剪去对角的矩形 38"/>
          <p:cNvSpPr/>
          <p:nvPr/>
        </p:nvSpPr>
        <p:spPr>
          <a:xfrm>
            <a:off x="7879254" y="1145406"/>
            <a:ext cx="3364632" cy="5136590"/>
          </a:xfrm>
          <a:prstGeom prst="snip2Diag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608" tIns="2474244" rIns="419608" bIns="1446926"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40" name="椭圆 39"/>
          <p:cNvSpPr/>
          <p:nvPr/>
        </p:nvSpPr>
        <p:spPr>
          <a:xfrm>
            <a:off x="8706328" y="1453601"/>
            <a:ext cx="1710484" cy="1710484"/>
          </a:xfrm>
          <a:prstGeom prst="ellipse">
            <a:avLst/>
          </a:prstGeom>
          <a:solidFill>
            <a:schemeClr val="bg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6000" b="1" dirty="0">
                <a:solidFill>
                  <a:schemeClr val="accent1"/>
                </a:solidFill>
              </a:rPr>
              <a:t>3</a:t>
            </a:r>
            <a:endParaRPr lang="zh-CN" altLang="en-US" sz="6000" b="1" dirty="0">
              <a:solidFill>
                <a:schemeClr val="accent1"/>
              </a:solidFill>
            </a:endParaRPr>
          </a:p>
        </p:txBody>
      </p:sp>
      <p:sp>
        <p:nvSpPr>
          <p:cNvPr id="41" name="左右箭头 40"/>
          <p:cNvSpPr/>
          <p:nvPr/>
        </p:nvSpPr>
        <p:spPr>
          <a:xfrm>
            <a:off x="1357953" y="5254678"/>
            <a:ext cx="9476092" cy="770488"/>
          </a:xfrm>
          <a:prstGeom prst="leftRightArrow">
            <a:avLst/>
          </a:prstGeom>
          <a:solidFill>
            <a:schemeClr val="bg1"/>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55" name="矩形 54"/>
          <p:cNvSpPr/>
          <p:nvPr/>
        </p:nvSpPr>
        <p:spPr>
          <a:xfrm>
            <a:off x="1491859" y="3337577"/>
            <a:ext cx="2362645" cy="424732"/>
          </a:xfrm>
          <a:prstGeom prst="rect">
            <a:avLst/>
          </a:prstGeom>
        </p:spPr>
        <p:txBody>
          <a:bodyPr wrap="square">
            <a:spAutoFit/>
          </a:bodyPr>
          <a:lstStyle/>
          <a:p>
            <a:pPr algn="ct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56" name="矩形 55"/>
          <p:cNvSpPr/>
          <p:nvPr/>
        </p:nvSpPr>
        <p:spPr>
          <a:xfrm>
            <a:off x="1417189" y="3782807"/>
            <a:ext cx="2511984" cy="1292662"/>
          </a:xfrm>
          <a:prstGeom prst="rect">
            <a:avLst/>
          </a:prstGeom>
        </p:spPr>
        <p:txBody>
          <a:bodyPr wrap="square">
            <a:spAutoFit/>
          </a:bodyPr>
          <a:lstStyle/>
          <a:p>
            <a:pPr algn="ct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889404" y="3337577"/>
            <a:ext cx="2362645" cy="424732"/>
          </a:xfrm>
          <a:prstGeom prst="rect">
            <a:avLst/>
          </a:prstGeom>
        </p:spPr>
        <p:txBody>
          <a:bodyPr wrap="square">
            <a:spAutoFit/>
          </a:bodyPr>
          <a:lstStyle/>
          <a:p>
            <a:pPr algn="ct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58" name="矩形 57"/>
          <p:cNvSpPr/>
          <p:nvPr/>
        </p:nvSpPr>
        <p:spPr>
          <a:xfrm>
            <a:off x="4814734" y="3782807"/>
            <a:ext cx="2511984" cy="1292662"/>
          </a:xfrm>
          <a:prstGeom prst="rect">
            <a:avLst/>
          </a:prstGeom>
        </p:spPr>
        <p:txBody>
          <a:bodyPr wrap="square">
            <a:spAutoFit/>
          </a:bodyPr>
          <a:lstStyle/>
          <a:p>
            <a:pPr algn="ct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8396731" y="3337577"/>
            <a:ext cx="2362645" cy="424732"/>
          </a:xfrm>
          <a:prstGeom prst="rect">
            <a:avLst/>
          </a:prstGeom>
        </p:spPr>
        <p:txBody>
          <a:bodyPr wrap="square">
            <a:spAutoFit/>
          </a:bodyPr>
          <a:lstStyle/>
          <a:p>
            <a:pPr algn="ctr" defTabSz="1644650">
              <a:lnSpc>
                <a:spcPct val="90000"/>
              </a:lnSpc>
              <a:spcBef>
                <a:spcPct val="0"/>
              </a:spcBef>
              <a:spcAft>
                <a:spcPct val="35000"/>
              </a:spcAft>
            </a:pPr>
            <a:r>
              <a:rPr lang="zh-CN" altLang="en-US" sz="2400" b="1" dirty="0">
                <a:solidFill>
                  <a:schemeClr val="bg1"/>
                </a:solidFill>
                <a:ea typeface="微软雅黑" panose="020B0503020204020204" pitchFamily="34" charset="-122"/>
              </a:rPr>
              <a:t>添加标题</a:t>
            </a:r>
            <a:endParaRPr lang="en-US" altLang="zh-CN" sz="2400" b="1" dirty="0">
              <a:solidFill>
                <a:schemeClr val="bg1"/>
              </a:solidFill>
              <a:ea typeface="微软雅黑" panose="020B0503020204020204" pitchFamily="34" charset="-122"/>
            </a:endParaRPr>
          </a:p>
        </p:txBody>
      </p:sp>
      <p:sp>
        <p:nvSpPr>
          <p:cNvPr id="60" name="矩形 59"/>
          <p:cNvSpPr/>
          <p:nvPr/>
        </p:nvSpPr>
        <p:spPr>
          <a:xfrm>
            <a:off x="8322061" y="3782807"/>
            <a:ext cx="2511984" cy="1292662"/>
          </a:xfrm>
          <a:prstGeom prst="rect">
            <a:avLst/>
          </a:prstGeom>
        </p:spPr>
        <p:txBody>
          <a:bodyPr wrap="square">
            <a:spAutoFit/>
          </a:bodyPr>
          <a:lstStyle/>
          <a:p>
            <a:pPr algn="ctr" defTabSz="608965">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bg1"/>
                </a:solidFill>
                <a:latin typeface="微软雅黑" panose="020B0503020204020204" pitchFamily="34" charset="-122"/>
                <a:ea typeface="微软雅黑" panose="020B0503020204020204" pitchFamily="34" charset="-122"/>
              </a:rPr>
              <a:t>8-14</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课题目的</a:t>
            </a:r>
            <a:endParaRPr kumimoji="1" lang="zh-CN" altLang="en-US" b="1" dirty="0"/>
          </a:p>
        </p:txBody>
      </p:sp>
      <p:sp>
        <p:nvSpPr>
          <p:cNvPr id="3" name="等腰三角形 9"/>
          <p:cNvSpPr/>
          <p:nvPr/>
        </p:nvSpPr>
        <p:spPr>
          <a:xfrm>
            <a:off x="1541193" y="1167085"/>
            <a:ext cx="5872972" cy="4829297"/>
          </a:xfrm>
          <a:prstGeom prst="triangle">
            <a:avLst/>
          </a:prstGeom>
          <a:solidFill>
            <a:schemeClr val="accent2">
              <a:alpha val="98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剪去对角的矩形 3"/>
          <p:cNvSpPr/>
          <p:nvPr/>
        </p:nvSpPr>
        <p:spPr>
          <a:xfrm>
            <a:off x="4467912" y="2227061"/>
            <a:ext cx="2946253" cy="956418"/>
          </a:xfrm>
          <a:prstGeom prst="snip2DiagRect">
            <a:avLst/>
          </a:prstGeom>
          <a:solidFill>
            <a:schemeClr val="accent1">
              <a:alpha val="8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6776" tIns="196776" rIns="196776" bIns="196776" numCol="1" spcCol="1270" anchor="ctr" anchorCtr="0">
            <a:noAutofit/>
          </a:bodyPr>
          <a:lstStyle/>
          <a:p>
            <a:pPr algn="ctr" defTabSz="1644650">
              <a:lnSpc>
                <a:spcPct val="90000"/>
              </a:lnSpc>
              <a:spcBef>
                <a:spcPct val="0"/>
              </a:spcBef>
              <a:spcAft>
                <a:spcPct val="35000"/>
              </a:spcAft>
            </a:pPr>
            <a:endParaRPr lang="en-US" altLang="zh-CN" sz="4000" b="1" dirty="0">
              <a:solidFill>
                <a:schemeClr val="bg1"/>
              </a:solidFill>
              <a:ea typeface="微软雅黑" panose="020B0503020204020204" pitchFamily="34" charset="-122"/>
            </a:endParaRPr>
          </a:p>
        </p:txBody>
      </p:sp>
      <p:sp>
        <p:nvSpPr>
          <p:cNvPr id="5" name="剪去对角的矩形 4"/>
          <p:cNvSpPr/>
          <p:nvPr/>
        </p:nvSpPr>
        <p:spPr>
          <a:xfrm>
            <a:off x="4467912" y="3412179"/>
            <a:ext cx="2946253" cy="956418"/>
          </a:xfrm>
          <a:prstGeom prst="snip2DiagRect">
            <a:avLst/>
          </a:prstGeom>
          <a:solidFill>
            <a:schemeClr val="accent1">
              <a:alpha val="8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6776" tIns="196776" rIns="196776" bIns="196776" numCol="1" spcCol="1270" anchor="ctr" anchorCtr="0">
            <a:noAutofit/>
          </a:bodyPr>
          <a:lstStyle/>
          <a:p>
            <a:pPr algn="ctr" defTabSz="1644650">
              <a:lnSpc>
                <a:spcPct val="90000"/>
              </a:lnSpc>
              <a:spcBef>
                <a:spcPct val="0"/>
              </a:spcBef>
              <a:spcAft>
                <a:spcPct val="35000"/>
              </a:spcAft>
            </a:pPr>
            <a:r>
              <a:rPr lang="zh-CN" altLang="en-US" sz="3600" b="1" dirty="0">
                <a:solidFill>
                  <a:schemeClr val="bg1"/>
                </a:solidFill>
                <a:ea typeface="微软雅黑" panose="020B0503020204020204" pitchFamily="34" charset="-122"/>
              </a:rPr>
              <a:t>添加标题</a:t>
            </a:r>
            <a:endParaRPr lang="en-US" altLang="zh-CN" sz="3600" b="1" dirty="0">
              <a:solidFill>
                <a:schemeClr val="bg1"/>
              </a:solidFill>
              <a:ea typeface="微软雅黑" panose="020B0503020204020204" pitchFamily="34" charset="-122"/>
            </a:endParaRPr>
          </a:p>
        </p:txBody>
      </p:sp>
      <p:sp>
        <p:nvSpPr>
          <p:cNvPr id="6" name="剪去对角的矩形 5"/>
          <p:cNvSpPr/>
          <p:nvPr/>
        </p:nvSpPr>
        <p:spPr>
          <a:xfrm>
            <a:off x="4467912" y="4698263"/>
            <a:ext cx="2946253" cy="956418"/>
          </a:xfrm>
          <a:prstGeom prst="snip2DiagRect">
            <a:avLst/>
          </a:prstGeom>
          <a:solidFill>
            <a:schemeClr val="accent1">
              <a:alpha val="8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6776" tIns="196776" rIns="196776" bIns="196776" numCol="1" spcCol="1270" anchor="ctr" anchorCtr="0">
            <a:noAutofit/>
          </a:bodyPr>
          <a:lstStyle/>
          <a:p>
            <a:pPr algn="ctr" defTabSz="1644650">
              <a:lnSpc>
                <a:spcPct val="90000"/>
              </a:lnSpc>
              <a:spcBef>
                <a:spcPct val="0"/>
              </a:spcBef>
              <a:spcAft>
                <a:spcPct val="35000"/>
              </a:spcAft>
            </a:pPr>
            <a:r>
              <a:rPr lang="zh-CN" altLang="en-US" sz="3600" b="1" dirty="0">
                <a:solidFill>
                  <a:schemeClr val="bg1"/>
                </a:solidFill>
                <a:ea typeface="微软雅黑" panose="020B0503020204020204" pitchFamily="34" charset="-122"/>
              </a:rPr>
              <a:t>添加标题</a:t>
            </a:r>
            <a:endParaRPr lang="en-US" altLang="zh-CN" sz="3600" b="1" dirty="0">
              <a:solidFill>
                <a:schemeClr val="bg1"/>
              </a:solidFill>
              <a:ea typeface="微软雅黑" panose="020B0503020204020204" pitchFamily="34" charset="-122"/>
            </a:endParaRPr>
          </a:p>
        </p:txBody>
      </p:sp>
      <p:cxnSp>
        <p:nvCxnSpPr>
          <p:cNvPr id="7" name="直接连接符 14"/>
          <p:cNvCxnSpPr/>
          <p:nvPr/>
        </p:nvCxnSpPr>
        <p:spPr>
          <a:xfrm>
            <a:off x="3102048" y="3253360"/>
            <a:ext cx="2685448" cy="0"/>
          </a:xfrm>
          <a:prstGeom prst="line">
            <a:avLst/>
          </a:prstGeom>
          <a:ln w="76200">
            <a:solidFill>
              <a:srgbClr val="F6F5F3"/>
            </a:solidFill>
          </a:ln>
        </p:spPr>
        <p:style>
          <a:lnRef idx="1">
            <a:schemeClr val="accent1"/>
          </a:lnRef>
          <a:fillRef idx="0">
            <a:schemeClr val="accent1"/>
          </a:fillRef>
          <a:effectRef idx="0">
            <a:schemeClr val="accent1"/>
          </a:effectRef>
          <a:fontRef idx="minor">
            <a:schemeClr val="tx1"/>
          </a:fontRef>
        </p:style>
      </p:cxnSp>
      <p:cxnSp>
        <p:nvCxnSpPr>
          <p:cNvPr id="8" name="直接连接符 15"/>
          <p:cNvCxnSpPr/>
          <p:nvPr/>
        </p:nvCxnSpPr>
        <p:spPr>
          <a:xfrm>
            <a:off x="2101020" y="4514269"/>
            <a:ext cx="4533499" cy="0"/>
          </a:xfrm>
          <a:prstGeom prst="line">
            <a:avLst/>
          </a:prstGeom>
          <a:ln w="76200">
            <a:solidFill>
              <a:srgbClr val="F6F5F3"/>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558903" y="2227066"/>
            <a:ext cx="3336075" cy="572464"/>
          </a:xfrm>
          <a:prstGeom prst="rect">
            <a:avLst/>
          </a:prstGeom>
        </p:spPr>
        <p:txBody>
          <a:bodyPr wrap="square">
            <a:spAutoFit/>
          </a:bodyPr>
          <a:lstStyle/>
          <a:p>
            <a:pPr>
              <a:lnSpc>
                <a:spcPct val="130000"/>
              </a:lnSpc>
            </a:pPr>
            <a:r>
              <a:rPr lang="zh-CN" altLang="en-US" sz="1200" dirty="0">
                <a:solidFill>
                  <a:schemeClr val="tx1">
                    <a:lumMod val="85000"/>
                    <a:lumOff val="15000"/>
                  </a:schemeClr>
                </a:solidFill>
                <a:ea typeface="微软雅黑" panose="020B0503020204020204" pitchFamily="34" charset="-122"/>
              </a:rPr>
              <a:t>顶部“开始”面板中可以对字体、字号、颜色、行距等进行修改。</a:t>
            </a:r>
            <a:endParaRPr lang="en-US" altLang="zh-CN" sz="1200" dirty="0">
              <a:solidFill>
                <a:schemeClr val="tx1">
                  <a:lumMod val="85000"/>
                  <a:lumOff val="15000"/>
                </a:schemeClr>
              </a:solidFill>
              <a:ea typeface="微软雅黑" panose="020B0503020204020204" pitchFamily="34" charset="-122"/>
            </a:endParaRPr>
          </a:p>
        </p:txBody>
      </p:sp>
      <p:sp>
        <p:nvSpPr>
          <p:cNvPr id="10" name="矩形 9"/>
          <p:cNvSpPr/>
          <p:nvPr/>
        </p:nvSpPr>
        <p:spPr>
          <a:xfrm>
            <a:off x="7558903" y="3484123"/>
            <a:ext cx="3336075" cy="572464"/>
          </a:xfrm>
          <a:prstGeom prst="rect">
            <a:avLst/>
          </a:prstGeom>
        </p:spPr>
        <p:txBody>
          <a:bodyPr wrap="square">
            <a:spAutoFit/>
          </a:bodyPr>
          <a:lstStyle/>
          <a:p>
            <a:pPr>
              <a:lnSpc>
                <a:spcPct val="130000"/>
              </a:lnSpc>
            </a:pPr>
            <a:r>
              <a:rPr lang="zh-CN" altLang="en-US" sz="1200" dirty="0">
                <a:solidFill>
                  <a:schemeClr val="tx1">
                    <a:lumMod val="85000"/>
                    <a:lumOff val="15000"/>
                  </a:schemeClr>
                </a:solidFill>
                <a:ea typeface="微软雅黑" panose="020B0503020204020204" pitchFamily="34" charset="-122"/>
              </a:rPr>
              <a:t>顶部“开始”面板中可以对字体、字号、颜色、行距等进行修改。</a:t>
            </a:r>
            <a:endParaRPr lang="en-US" altLang="zh-CN" sz="1200" dirty="0">
              <a:solidFill>
                <a:schemeClr val="tx1">
                  <a:lumMod val="85000"/>
                  <a:lumOff val="15000"/>
                </a:schemeClr>
              </a:solidFill>
              <a:ea typeface="微软雅黑" panose="020B0503020204020204" pitchFamily="34" charset="-122"/>
            </a:endParaRPr>
          </a:p>
        </p:txBody>
      </p:sp>
      <p:sp>
        <p:nvSpPr>
          <p:cNvPr id="11" name="矩形 10"/>
          <p:cNvSpPr/>
          <p:nvPr/>
        </p:nvSpPr>
        <p:spPr>
          <a:xfrm>
            <a:off x="7558903" y="4770207"/>
            <a:ext cx="3336075" cy="572464"/>
          </a:xfrm>
          <a:prstGeom prst="rect">
            <a:avLst/>
          </a:prstGeom>
        </p:spPr>
        <p:txBody>
          <a:bodyPr wrap="square">
            <a:spAutoFit/>
          </a:bodyPr>
          <a:lstStyle/>
          <a:p>
            <a:pPr>
              <a:lnSpc>
                <a:spcPct val="130000"/>
              </a:lnSpc>
            </a:pPr>
            <a:r>
              <a:rPr lang="zh-CN" altLang="en-US" sz="1200" dirty="0">
                <a:solidFill>
                  <a:schemeClr val="tx1">
                    <a:lumMod val="85000"/>
                    <a:lumOff val="15000"/>
                  </a:schemeClr>
                </a:solidFill>
                <a:ea typeface="微软雅黑" panose="020B0503020204020204" pitchFamily="34" charset="-122"/>
              </a:rPr>
              <a:t>顶部“开始”面板中可以对字体、字号、颜色、行距等进行修改。</a:t>
            </a:r>
            <a:endParaRPr lang="en-US" altLang="zh-CN" sz="12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1">
            <a:extLst>
              <a:ext uri="{28A0092B-C50C-407E-A947-70E740481C1C}">
                <a14:useLocalDpi xmlns:a14="http://schemas.microsoft.com/office/drawing/2010/main" val="0"/>
              </a:ext>
            </a:extLst>
          </a:blip>
          <a:srcRect l="21889" r="21889"/>
          <a:stretch>
            <a:fillRect/>
          </a:stretch>
        </p:blipFill>
        <p:spPr>
          <a:xfrm>
            <a:off x="657413" y="1343551"/>
            <a:ext cx="3450349" cy="3450349"/>
          </a:xfrm>
          <a:prstGeom prst="rect">
            <a:avLst/>
          </a:prstGeom>
        </p:spPr>
      </p:pic>
      <p:pic>
        <p:nvPicPr>
          <p:cNvPr id="30" name="图片 29"/>
          <p:cNvPicPr>
            <a:picLocks noChangeAspect="1"/>
          </p:cNvPicPr>
          <p:nvPr/>
        </p:nvPicPr>
        <p:blipFill rotWithShape="1">
          <a:blip r:embed="rId1">
            <a:extLst>
              <a:ext uri="{28A0092B-C50C-407E-A947-70E740481C1C}">
                <a14:useLocalDpi xmlns:a14="http://schemas.microsoft.com/office/drawing/2010/main" val="0"/>
              </a:ext>
            </a:extLst>
          </a:blip>
          <a:srcRect l="21889" r="21889"/>
          <a:stretch>
            <a:fillRect/>
          </a:stretch>
        </p:blipFill>
        <p:spPr>
          <a:xfrm>
            <a:off x="4373123" y="1343551"/>
            <a:ext cx="3450349" cy="3450349"/>
          </a:xfrm>
          <a:prstGeom prst="rect">
            <a:avLst/>
          </a:prstGeom>
        </p:spPr>
      </p:pic>
      <p:pic>
        <p:nvPicPr>
          <p:cNvPr id="31" name="图片 30"/>
          <p:cNvPicPr>
            <a:picLocks noChangeAspect="1"/>
          </p:cNvPicPr>
          <p:nvPr/>
        </p:nvPicPr>
        <p:blipFill rotWithShape="1">
          <a:blip r:embed="rId1">
            <a:extLst>
              <a:ext uri="{28A0092B-C50C-407E-A947-70E740481C1C}">
                <a14:useLocalDpi xmlns:a14="http://schemas.microsoft.com/office/drawing/2010/main" val="0"/>
              </a:ext>
            </a:extLst>
          </a:blip>
          <a:srcRect l="21889" r="21889"/>
          <a:stretch>
            <a:fillRect/>
          </a:stretch>
        </p:blipFill>
        <p:spPr>
          <a:xfrm>
            <a:off x="8088832" y="1343551"/>
            <a:ext cx="3450349" cy="3450349"/>
          </a:xfrm>
          <a:prstGeom prst="rect">
            <a:avLst/>
          </a:prstGeom>
        </p:spPr>
      </p:pic>
      <p:sp>
        <p:nvSpPr>
          <p:cNvPr id="2" name="文本占位符 1"/>
          <p:cNvSpPr>
            <a:spLocks noGrp="1"/>
          </p:cNvSpPr>
          <p:nvPr>
            <p:ph type="body" sz="quarter" idx="10"/>
          </p:nvPr>
        </p:nvSpPr>
        <p:spPr/>
        <p:txBody>
          <a:bodyPr/>
          <a:lstStyle/>
          <a:p>
            <a:r>
              <a:rPr kumimoji="1" lang="zh-CN" altLang="en-US" dirty="0"/>
              <a:t>第四部分 </a:t>
            </a:r>
            <a:r>
              <a:rPr kumimoji="1" lang="zh-CN" altLang="en-US" b="1" dirty="0"/>
              <a:t>设想安排</a:t>
            </a:r>
            <a:endParaRPr kumimoji="1" lang="zh-CN" altLang="en-US" b="1" dirty="0"/>
          </a:p>
        </p:txBody>
      </p:sp>
      <p:sp>
        <p:nvSpPr>
          <p:cNvPr id="19" name="矩形 18"/>
          <p:cNvSpPr/>
          <p:nvPr/>
        </p:nvSpPr>
        <p:spPr>
          <a:xfrm>
            <a:off x="334963" y="1126156"/>
            <a:ext cx="11522075" cy="38501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43"/>
          <p:cNvGrpSpPr/>
          <p:nvPr/>
        </p:nvGrpSpPr>
        <p:grpSpPr>
          <a:xfrm>
            <a:off x="217605" y="1010656"/>
            <a:ext cx="582399" cy="538635"/>
            <a:chOff x="2567029" y="1353555"/>
            <a:chExt cx="3366112" cy="3113167"/>
          </a:xfrm>
        </p:grpSpPr>
        <p:sp>
          <p:nvSpPr>
            <p:cNvPr id="21" name="矩形 20"/>
            <p:cNvSpPr/>
            <p:nvPr/>
          </p:nvSpPr>
          <p:spPr>
            <a:xfrm>
              <a:off x="2567029" y="1353555"/>
              <a:ext cx="2244075" cy="207544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689066" y="2391277"/>
              <a:ext cx="2244075" cy="207544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46"/>
          <p:cNvGrpSpPr/>
          <p:nvPr/>
        </p:nvGrpSpPr>
        <p:grpSpPr>
          <a:xfrm>
            <a:off x="11406910" y="4553126"/>
            <a:ext cx="582399" cy="538635"/>
            <a:chOff x="2567029" y="1353555"/>
            <a:chExt cx="3366112" cy="3113167"/>
          </a:xfrm>
        </p:grpSpPr>
        <p:sp>
          <p:nvSpPr>
            <p:cNvPr id="24" name="矩形 23"/>
            <p:cNvSpPr/>
            <p:nvPr/>
          </p:nvSpPr>
          <p:spPr>
            <a:xfrm>
              <a:off x="2567029" y="1353555"/>
              <a:ext cx="2244075" cy="207544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689066" y="2391277"/>
              <a:ext cx="2244075" cy="207544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334962" y="5083547"/>
            <a:ext cx="7127428" cy="523220"/>
          </a:xfrm>
          <a:prstGeom prst="rect">
            <a:avLst/>
          </a:prstGeom>
        </p:spPr>
        <p:txBody>
          <a:bodyPr wrap="square">
            <a:spAutoFit/>
          </a:bodyPr>
          <a:lstStyle/>
          <a:p>
            <a:pPr defTabSz="608965"/>
            <a:r>
              <a:rPr lang="zh-CN" altLang="en-US" sz="2800" b="1" dirty="0">
                <a:solidFill>
                  <a:schemeClr val="accent1"/>
                </a:solidFill>
                <a:ea typeface="微软雅黑" panose="020B0503020204020204" pitchFamily="34" charset="-122"/>
              </a:rPr>
              <a:t>点击此处添加标题</a:t>
            </a:r>
            <a:endParaRPr lang="zh-CN" altLang="en-US" sz="2800" b="1" dirty="0">
              <a:solidFill>
                <a:schemeClr val="accent1"/>
              </a:solidFill>
              <a:ea typeface="微软雅黑" panose="020B0503020204020204" pitchFamily="34" charset="-122"/>
            </a:endParaRPr>
          </a:p>
        </p:txBody>
      </p:sp>
      <p:sp>
        <p:nvSpPr>
          <p:cNvPr id="27" name="矩形 26"/>
          <p:cNvSpPr/>
          <p:nvPr/>
        </p:nvSpPr>
        <p:spPr>
          <a:xfrm>
            <a:off x="334962" y="5650094"/>
            <a:ext cx="11460213" cy="652486"/>
          </a:xfrm>
          <a:prstGeom prst="rect">
            <a:avLst/>
          </a:prstGeom>
        </p:spPr>
        <p:txBody>
          <a:bodyPr wrap="square">
            <a:spAutoFit/>
          </a:bodyPr>
          <a:lstStyle/>
          <a:p>
            <a:pPr algn="just" defTabSz="608965">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7177148" y="2819663"/>
            <a:ext cx="3376245" cy="1862048"/>
          </a:xfrm>
          <a:prstGeom prst="rect">
            <a:avLst/>
          </a:prstGeom>
        </p:spPr>
        <p:txBody>
          <a:bodyPr wrap="none">
            <a:spAutoFit/>
          </a:bodyPr>
          <a:lstStyle/>
          <a:p>
            <a:pPr algn="ctr" defTabSz="608965"/>
            <a:r>
              <a:rPr lang="en-US" altLang="zh-CN" sz="11500" b="1" dirty="0">
                <a:solidFill>
                  <a:schemeClr val="accent1"/>
                </a:solidFill>
                <a:ea typeface="微软雅黑" panose="020B0503020204020204" pitchFamily="34" charset="-122"/>
              </a:rPr>
              <a:t>33%</a:t>
            </a:r>
            <a:endParaRPr lang="zh-CN" altLang="en-US" sz="11500" b="1" dirty="0">
              <a:solidFill>
                <a:schemeClr val="accent1"/>
              </a:solidFill>
              <a:ea typeface="微软雅黑" panose="020B0503020204020204" pitchFamily="34" charset="-122"/>
            </a:endParaRPr>
          </a:p>
        </p:txBody>
      </p:sp>
      <p:sp>
        <p:nvSpPr>
          <p:cNvPr id="31" name="上箭头 30"/>
          <p:cNvSpPr/>
          <p:nvPr/>
        </p:nvSpPr>
        <p:spPr>
          <a:xfrm>
            <a:off x="6015789" y="3216412"/>
            <a:ext cx="1434165" cy="1089796"/>
          </a:xfrm>
          <a:prstGeom prst="upArrow">
            <a:avLst>
              <a:gd name="adj1" fmla="val 50000"/>
              <a:gd name="adj2" fmla="val 658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占位符 1"/>
          <p:cNvSpPr>
            <a:spLocks noGrp="1"/>
          </p:cNvSpPr>
          <p:nvPr>
            <p:ph type="body" sz="quarter" idx="10"/>
          </p:nvPr>
        </p:nvSpPr>
        <p:spPr/>
        <p:txBody>
          <a:bodyPr/>
          <a:lstStyle/>
          <a:p>
            <a:r>
              <a:rPr kumimoji="1" lang="zh-CN" altLang="en-US" dirty="0"/>
              <a:t>第四部分 </a:t>
            </a:r>
            <a:r>
              <a:rPr kumimoji="1" lang="zh-CN" altLang="en-US" b="1" dirty="0"/>
              <a:t>设想安排</a:t>
            </a:r>
            <a:endParaRPr kumimoji="1" lang="zh-CN" altLang="en-US" b="1" dirty="0"/>
          </a:p>
        </p:txBody>
      </p:sp>
      <p:graphicFrame>
        <p:nvGraphicFramePr>
          <p:cNvPr id="15" name="图表 14"/>
          <p:cNvGraphicFramePr/>
          <p:nvPr/>
        </p:nvGraphicFramePr>
        <p:xfrm>
          <a:off x="334963" y="1011676"/>
          <a:ext cx="5633935" cy="5478023"/>
        </p:xfrm>
        <a:graphic>
          <a:graphicData uri="http://schemas.openxmlformats.org/drawingml/2006/chart">
            <c:chart xmlns:c="http://schemas.openxmlformats.org/drawingml/2006/chart" xmlns:r="http://schemas.openxmlformats.org/officeDocument/2006/relationships" r:id="rId1"/>
          </a:graphicData>
        </a:graphic>
      </p:graphicFrame>
      <p:sp>
        <p:nvSpPr>
          <p:cNvPr id="28" name="矩形 27"/>
          <p:cNvSpPr/>
          <p:nvPr/>
        </p:nvSpPr>
        <p:spPr>
          <a:xfrm>
            <a:off x="6186052" y="4450879"/>
            <a:ext cx="5264420" cy="461665"/>
          </a:xfrm>
          <a:prstGeom prst="rect">
            <a:avLst/>
          </a:prstGeom>
          <a:solidFill>
            <a:schemeClr val="accent2"/>
          </a:solidFill>
        </p:spPr>
        <p:txBody>
          <a:bodyPr wrap="square">
            <a:spAutoFit/>
          </a:bodyPr>
          <a:lstStyle/>
          <a:p>
            <a:pPr defTabSz="608965"/>
            <a:r>
              <a:rPr lang="zh-CN" altLang="en-US" sz="2400" b="1" dirty="0">
                <a:solidFill>
                  <a:schemeClr val="bg1"/>
                </a:solidFill>
                <a:ea typeface="微软雅黑" panose="020B0503020204020204" pitchFamily="34" charset="-122"/>
              </a:rPr>
              <a:t>点击此处添加标题</a:t>
            </a:r>
            <a:endParaRPr lang="zh-CN" altLang="en-US" sz="2400" b="1" dirty="0">
              <a:solidFill>
                <a:schemeClr val="bg1"/>
              </a:solidFill>
              <a:ea typeface="微软雅黑" panose="020B0503020204020204" pitchFamily="34" charset="-122"/>
            </a:endParaRPr>
          </a:p>
        </p:txBody>
      </p:sp>
      <p:sp>
        <p:nvSpPr>
          <p:cNvPr id="29" name="矩形 28"/>
          <p:cNvSpPr/>
          <p:nvPr/>
        </p:nvSpPr>
        <p:spPr>
          <a:xfrm>
            <a:off x="6186052" y="5075793"/>
            <a:ext cx="5264420" cy="1052596"/>
          </a:xfrm>
          <a:prstGeom prst="rect">
            <a:avLst/>
          </a:prstGeom>
        </p:spPr>
        <p:txBody>
          <a:bodyPr wrap="square">
            <a:spAutoFit/>
          </a:bodyPr>
          <a:lstStyle/>
          <a:p>
            <a:pPr algn="just" defTabSz="608965">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8-14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号字，</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倍字间距。</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第五部分</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解决办法</a:t>
            </a:r>
            <a:endParaRPr kumimoji="1"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sp>
        <p:nvSpPr>
          <p:cNvPr id="16" name="MH_Other_1"/>
          <p:cNvSpPr/>
          <p:nvPr>
            <p:custDataLst>
              <p:tags r:id="rId1"/>
            </p:custDataLst>
          </p:nvPr>
        </p:nvSpPr>
        <p:spPr bwMode="auto">
          <a:xfrm>
            <a:off x="863793" y="5122098"/>
            <a:ext cx="10382987" cy="127472"/>
          </a:xfrm>
          <a:custGeom>
            <a:avLst/>
            <a:gdLst>
              <a:gd name="T0" fmla="*/ 0 w 5998"/>
              <a:gd name="T1" fmla="*/ 0 h 74"/>
              <a:gd name="T2" fmla="*/ 2147483646 w 5998"/>
              <a:gd name="T3" fmla="*/ 0 h 74"/>
              <a:gd name="T4" fmla="*/ 2147483646 w 5998"/>
              <a:gd name="T5" fmla="*/ 2147483646 h 74"/>
              <a:gd name="T6" fmla="*/ 0 w 5998"/>
              <a:gd name="T7" fmla="*/ 2147483646 h 74"/>
              <a:gd name="T8" fmla="*/ 0 w 5998"/>
              <a:gd name="T9" fmla="*/ 0 h 74"/>
              <a:gd name="T10" fmla="*/ 0 w 599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98" h="74">
                <a:moveTo>
                  <a:pt x="0" y="0"/>
                </a:moveTo>
                <a:lnTo>
                  <a:pt x="5998" y="0"/>
                </a:lnTo>
                <a:lnTo>
                  <a:pt x="5998" y="74"/>
                </a:lnTo>
                <a:lnTo>
                  <a:pt x="0" y="74"/>
                </a:lnTo>
                <a:lnTo>
                  <a:pt x="0" y="0"/>
                </a:lnTo>
                <a:close/>
              </a:path>
            </a:pathLst>
          </a:custGeom>
          <a:solidFill>
            <a:schemeClr val="tx1">
              <a:lumMod val="85000"/>
              <a:lumOff val="15000"/>
            </a:schemeClr>
          </a:solidFill>
          <a:ln>
            <a:noFill/>
          </a:ln>
        </p:spPr>
        <p:txBody>
          <a:bodyPr/>
          <a:lstStyle/>
          <a:p>
            <a:endParaRPr lang="zh-CN" altLang="en-US" sz="1400"/>
          </a:p>
        </p:txBody>
      </p:sp>
      <p:grpSp>
        <p:nvGrpSpPr>
          <p:cNvPr id="3" name="组 2"/>
          <p:cNvGrpSpPr/>
          <p:nvPr/>
        </p:nvGrpSpPr>
        <p:grpSpPr>
          <a:xfrm>
            <a:off x="596824" y="4917660"/>
            <a:ext cx="533941" cy="536347"/>
            <a:chOff x="596824" y="4917660"/>
            <a:chExt cx="533941" cy="536347"/>
          </a:xfrm>
        </p:grpSpPr>
        <p:sp>
          <p:nvSpPr>
            <p:cNvPr id="17" name="MH_Other_2"/>
            <p:cNvSpPr>
              <a:spLocks noChangeArrowheads="1"/>
            </p:cNvSpPr>
            <p:nvPr>
              <p:custDataLst>
                <p:tags r:id="rId2"/>
              </p:custDataLst>
            </p:nvPr>
          </p:nvSpPr>
          <p:spPr bwMode="auto">
            <a:xfrm>
              <a:off x="596824"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8" name="MH_Other_3"/>
            <p:cNvSpPr>
              <a:spLocks noChangeArrowheads="1"/>
            </p:cNvSpPr>
            <p:nvPr>
              <p:custDataLst>
                <p:tags r:id="rId3"/>
              </p:custDataLst>
            </p:nvPr>
          </p:nvSpPr>
          <p:spPr bwMode="auto">
            <a:xfrm>
              <a:off x="707460" y="5023487"/>
              <a:ext cx="310262" cy="312668"/>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4" name="组 3"/>
          <p:cNvGrpSpPr/>
          <p:nvPr/>
        </p:nvGrpSpPr>
        <p:grpSpPr>
          <a:xfrm>
            <a:off x="2323715" y="4917660"/>
            <a:ext cx="533941" cy="536347"/>
            <a:chOff x="2323715" y="4917660"/>
            <a:chExt cx="533941" cy="536347"/>
          </a:xfrm>
        </p:grpSpPr>
        <p:sp>
          <p:nvSpPr>
            <p:cNvPr id="19" name="MH_Other_4"/>
            <p:cNvSpPr>
              <a:spLocks noChangeArrowheads="1"/>
            </p:cNvSpPr>
            <p:nvPr>
              <p:custDataLst>
                <p:tags r:id="rId4"/>
              </p:custDataLst>
            </p:nvPr>
          </p:nvSpPr>
          <p:spPr bwMode="auto">
            <a:xfrm>
              <a:off x="2323715"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 name="MH_Other_5"/>
            <p:cNvSpPr>
              <a:spLocks noChangeArrowheads="1"/>
            </p:cNvSpPr>
            <p:nvPr>
              <p:custDataLst>
                <p:tags r:id="rId5"/>
              </p:custDataLst>
            </p:nvPr>
          </p:nvSpPr>
          <p:spPr bwMode="auto">
            <a:xfrm>
              <a:off x="2431943" y="5023487"/>
              <a:ext cx="319884" cy="312668"/>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38" name="组 37"/>
          <p:cNvGrpSpPr/>
          <p:nvPr/>
        </p:nvGrpSpPr>
        <p:grpSpPr>
          <a:xfrm>
            <a:off x="4053008" y="4917660"/>
            <a:ext cx="533941" cy="536347"/>
            <a:chOff x="4053008" y="4917660"/>
            <a:chExt cx="533941" cy="536347"/>
          </a:xfrm>
        </p:grpSpPr>
        <p:sp>
          <p:nvSpPr>
            <p:cNvPr id="21" name="MH_Other_6"/>
            <p:cNvSpPr>
              <a:spLocks noChangeArrowheads="1"/>
            </p:cNvSpPr>
            <p:nvPr>
              <p:custDataLst>
                <p:tags r:id="rId6"/>
              </p:custDataLst>
            </p:nvPr>
          </p:nvSpPr>
          <p:spPr bwMode="auto">
            <a:xfrm>
              <a:off x="4053008"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2" name="MH_Other_7"/>
            <p:cNvSpPr>
              <a:spLocks noChangeArrowheads="1"/>
            </p:cNvSpPr>
            <p:nvPr>
              <p:custDataLst>
                <p:tags r:id="rId7"/>
              </p:custDataLst>
            </p:nvPr>
          </p:nvSpPr>
          <p:spPr bwMode="auto">
            <a:xfrm>
              <a:off x="4166049" y="5023487"/>
              <a:ext cx="307858" cy="312668"/>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39" name="组 38"/>
          <p:cNvGrpSpPr/>
          <p:nvPr/>
        </p:nvGrpSpPr>
        <p:grpSpPr>
          <a:xfrm>
            <a:off x="5772684" y="4917660"/>
            <a:ext cx="533941" cy="536347"/>
            <a:chOff x="5772684" y="4917660"/>
            <a:chExt cx="533941" cy="536347"/>
          </a:xfrm>
        </p:grpSpPr>
        <p:sp>
          <p:nvSpPr>
            <p:cNvPr id="23" name="MH_Other_8"/>
            <p:cNvSpPr>
              <a:spLocks noChangeArrowheads="1"/>
            </p:cNvSpPr>
            <p:nvPr>
              <p:custDataLst>
                <p:tags r:id="rId8"/>
              </p:custDataLst>
            </p:nvPr>
          </p:nvSpPr>
          <p:spPr bwMode="auto">
            <a:xfrm>
              <a:off x="5772684"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4" name="MH_Other_9"/>
            <p:cNvSpPr>
              <a:spLocks noChangeArrowheads="1"/>
            </p:cNvSpPr>
            <p:nvPr>
              <p:custDataLst>
                <p:tags r:id="rId9"/>
              </p:custDataLst>
            </p:nvPr>
          </p:nvSpPr>
          <p:spPr bwMode="auto">
            <a:xfrm>
              <a:off x="5883321" y="5023487"/>
              <a:ext cx="310262" cy="312668"/>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40" name="组 39"/>
          <p:cNvGrpSpPr/>
          <p:nvPr/>
        </p:nvGrpSpPr>
        <p:grpSpPr>
          <a:xfrm>
            <a:off x="7501976" y="4917660"/>
            <a:ext cx="531536" cy="536347"/>
            <a:chOff x="7501976" y="4917660"/>
            <a:chExt cx="531536" cy="536347"/>
          </a:xfrm>
        </p:grpSpPr>
        <p:sp>
          <p:nvSpPr>
            <p:cNvPr id="25" name="MH_Other_10"/>
            <p:cNvSpPr>
              <a:spLocks noChangeArrowheads="1"/>
            </p:cNvSpPr>
            <p:nvPr>
              <p:custDataLst>
                <p:tags r:id="rId10"/>
              </p:custDataLst>
            </p:nvPr>
          </p:nvSpPr>
          <p:spPr bwMode="auto">
            <a:xfrm>
              <a:off x="7501976" y="4917660"/>
              <a:ext cx="531536"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6" name="MH_Other_11"/>
            <p:cNvSpPr>
              <a:spLocks noChangeArrowheads="1"/>
            </p:cNvSpPr>
            <p:nvPr>
              <p:custDataLst>
                <p:tags r:id="rId11"/>
              </p:custDataLst>
            </p:nvPr>
          </p:nvSpPr>
          <p:spPr bwMode="auto">
            <a:xfrm>
              <a:off x="7612613" y="5030703"/>
              <a:ext cx="310263" cy="310262"/>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41" name="组 40"/>
          <p:cNvGrpSpPr/>
          <p:nvPr/>
        </p:nvGrpSpPr>
        <p:grpSpPr>
          <a:xfrm>
            <a:off x="9219248" y="4917660"/>
            <a:ext cx="533941" cy="536347"/>
            <a:chOff x="9219248" y="4917660"/>
            <a:chExt cx="533941" cy="536347"/>
          </a:xfrm>
        </p:grpSpPr>
        <p:sp>
          <p:nvSpPr>
            <p:cNvPr id="27" name="MH_Other_12"/>
            <p:cNvSpPr>
              <a:spLocks noChangeArrowheads="1"/>
            </p:cNvSpPr>
            <p:nvPr>
              <p:custDataLst>
                <p:tags r:id="rId12"/>
              </p:custDataLst>
            </p:nvPr>
          </p:nvSpPr>
          <p:spPr bwMode="auto">
            <a:xfrm>
              <a:off x="9219248"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8" name="MH_Other_13"/>
            <p:cNvSpPr>
              <a:spLocks noChangeArrowheads="1"/>
            </p:cNvSpPr>
            <p:nvPr>
              <p:custDataLst>
                <p:tags r:id="rId13"/>
              </p:custDataLst>
            </p:nvPr>
          </p:nvSpPr>
          <p:spPr bwMode="auto">
            <a:xfrm>
              <a:off x="9332290" y="5030703"/>
              <a:ext cx="310262" cy="310262"/>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43" name="组 42"/>
          <p:cNvGrpSpPr/>
          <p:nvPr/>
        </p:nvGrpSpPr>
        <p:grpSpPr>
          <a:xfrm>
            <a:off x="10948543" y="4917660"/>
            <a:ext cx="533941" cy="536347"/>
            <a:chOff x="10948543" y="4917660"/>
            <a:chExt cx="533941" cy="536347"/>
          </a:xfrm>
        </p:grpSpPr>
        <p:sp>
          <p:nvSpPr>
            <p:cNvPr id="29" name="MH_Other_14"/>
            <p:cNvSpPr>
              <a:spLocks noChangeArrowheads="1"/>
            </p:cNvSpPr>
            <p:nvPr>
              <p:custDataLst>
                <p:tags r:id="rId14"/>
              </p:custDataLst>
            </p:nvPr>
          </p:nvSpPr>
          <p:spPr bwMode="auto">
            <a:xfrm>
              <a:off x="10948543" y="4917660"/>
              <a:ext cx="533941" cy="536347"/>
            </a:xfrm>
            <a:prstGeom prst="ellipse">
              <a:avLst/>
            </a:prstGeom>
            <a:solidFill>
              <a:schemeClr val="tx1">
                <a:lumMod val="85000"/>
                <a:lumOff val="1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0" name="MH_Other_15"/>
            <p:cNvSpPr>
              <a:spLocks noChangeArrowheads="1"/>
            </p:cNvSpPr>
            <p:nvPr>
              <p:custDataLst>
                <p:tags r:id="rId15"/>
              </p:custDataLst>
            </p:nvPr>
          </p:nvSpPr>
          <p:spPr bwMode="auto">
            <a:xfrm>
              <a:off x="11061583" y="5023487"/>
              <a:ext cx="307858" cy="312668"/>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31" name="MH_Other_16"/>
          <p:cNvSpPr>
            <a:spLocks noChangeArrowheads="1"/>
          </p:cNvSpPr>
          <p:nvPr>
            <p:custDataLst>
              <p:tags r:id="rId16"/>
            </p:custDataLst>
          </p:nvPr>
        </p:nvSpPr>
        <p:spPr bwMode="auto">
          <a:xfrm>
            <a:off x="11109686" y="5078805"/>
            <a:ext cx="211652" cy="214057"/>
          </a:xfrm>
          <a:prstGeom prst="ellipse">
            <a:avLst/>
          </a:prstGeom>
          <a:solidFill>
            <a:schemeClr val="accent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400"/>
          </a:p>
        </p:txBody>
      </p:sp>
      <p:sp>
        <p:nvSpPr>
          <p:cNvPr id="32" name="MH_Text_2"/>
          <p:cNvSpPr/>
          <p:nvPr>
            <p:custDataLst>
              <p:tags r:id="rId17"/>
            </p:custDataLst>
          </p:nvPr>
        </p:nvSpPr>
        <p:spPr bwMode="auto">
          <a:xfrm>
            <a:off x="1106713" y="3231659"/>
            <a:ext cx="2946295" cy="2061203"/>
          </a:xfrm>
          <a:custGeom>
            <a:avLst/>
            <a:gdLst>
              <a:gd name="connsiteX0" fmla="*/ 0 w 1944870"/>
              <a:gd name="connsiteY0" fmla="*/ 0 h 1359808"/>
              <a:gd name="connsiteX1" fmla="*/ 1944870 w 1944870"/>
              <a:gd name="connsiteY1" fmla="*/ 0 h 1359808"/>
              <a:gd name="connsiteX2" fmla="*/ 1944870 w 1944870"/>
              <a:gd name="connsiteY2" fmla="*/ 743896 h 1359808"/>
              <a:gd name="connsiteX3" fmla="*/ 1001003 w 1944870"/>
              <a:gd name="connsiteY3" fmla="*/ 743896 h 1359808"/>
              <a:gd name="connsiteX4" fmla="*/ 1001003 w 1944870"/>
              <a:gd name="connsiteY4" fmla="*/ 1222417 h 1359808"/>
              <a:gd name="connsiteX5" fmla="*/ 1007218 w 1944870"/>
              <a:gd name="connsiteY5" fmla="*/ 1223682 h 1359808"/>
              <a:gd name="connsiteX6" fmla="*/ 1050139 w 1944870"/>
              <a:gd name="connsiteY6" fmla="*/ 1288961 h 1359808"/>
              <a:gd name="connsiteX7" fmla="*/ 979863 w 1944870"/>
              <a:gd name="connsiteY7" fmla="*/ 1359808 h 1359808"/>
              <a:gd name="connsiteX8" fmla="*/ 909587 w 1944870"/>
              <a:gd name="connsiteY8" fmla="*/ 1288961 h 1359808"/>
              <a:gd name="connsiteX9" fmla="*/ 952509 w 1944870"/>
              <a:gd name="connsiteY9" fmla="*/ 1223682 h 1359808"/>
              <a:gd name="connsiteX10" fmla="*/ 958723 w 1944870"/>
              <a:gd name="connsiteY10" fmla="*/ 1222417 h 1359808"/>
              <a:gd name="connsiteX11" fmla="*/ 958723 w 1944870"/>
              <a:gd name="connsiteY11" fmla="*/ 743896 h 1359808"/>
              <a:gd name="connsiteX12" fmla="*/ 0 w 1944870"/>
              <a:gd name="connsiteY12" fmla="*/ 743896 h 135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4870" h="1359808">
                <a:moveTo>
                  <a:pt x="0" y="0"/>
                </a:moveTo>
                <a:lnTo>
                  <a:pt x="1944870" y="0"/>
                </a:lnTo>
                <a:lnTo>
                  <a:pt x="1944870" y="743896"/>
                </a:lnTo>
                <a:lnTo>
                  <a:pt x="1001003" y="743896"/>
                </a:lnTo>
                <a:lnTo>
                  <a:pt x="1001003" y="1222417"/>
                </a:lnTo>
                <a:lnTo>
                  <a:pt x="1007218" y="1223682"/>
                </a:lnTo>
                <a:cubicBezTo>
                  <a:pt x="1032441" y="1234437"/>
                  <a:pt x="1050139" y="1259615"/>
                  <a:pt x="1050139" y="1288961"/>
                </a:cubicBezTo>
                <a:cubicBezTo>
                  <a:pt x="1050139" y="1328089"/>
                  <a:pt x="1018675" y="1359808"/>
                  <a:pt x="979863" y="1359808"/>
                </a:cubicBezTo>
                <a:cubicBezTo>
                  <a:pt x="941051" y="1359808"/>
                  <a:pt x="909587" y="1328089"/>
                  <a:pt x="909587" y="1288961"/>
                </a:cubicBezTo>
                <a:cubicBezTo>
                  <a:pt x="909587" y="1259615"/>
                  <a:pt x="927286" y="1234437"/>
                  <a:pt x="952509" y="1223682"/>
                </a:cubicBezTo>
                <a:lnTo>
                  <a:pt x="958723" y="1222417"/>
                </a:lnTo>
                <a:lnTo>
                  <a:pt x="958723" y="743896"/>
                </a:lnTo>
                <a:lnTo>
                  <a:pt x="0" y="743896"/>
                </a:lnTo>
                <a:close/>
              </a:path>
            </a:pathLst>
          </a:custGeom>
          <a:solidFill>
            <a:schemeClr val="accent2"/>
          </a:solidFill>
          <a:ln>
            <a:noFill/>
          </a:ln>
        </p:spPr>
        <p:txBody>
          <a:bodyPr tIns="108000">
            <a:normAutofit/>
          </a:bodyPr>
          <a:lstStyle/>
          <a:p>
            <a:pPr>
              <a:lnSpc>
                <a:spcPct val="130000"/>
              </a:lnSpc>
              <a:defRPr/>
            </a:pPr>
            <a:r>
              <a:rPr lang="zh-CN" altLang="en-US" sz="1400" dirty="0">
                <a:solidFill>
                  <a:schemeClr val="bg1"/>
                </a:solidFill>
              </a:rPr>
              <a:t>顶部“开始”面板中可以对字体、字号、颜色、行距等进行修改。</a:t>
            </a:r>
            <a:endParaRPr lang="zh-CN" altLang="en-US" sz="1400" dirty="0">
              <a:solidFill>
                <a:schemeClr val="bg1"/>
              </a:solidFill>
            </a:endParaRPr>
          </a:p>
        </p:txBody>
      </p:sp>
      <p:sp>
        <p:nvSpPr>
          <p:cNvPr id="33" name="MH_Text_6"/>
          <p:cNvSpPr/>
          <p:nvPr>
            <p:custDataLst>
              <p:tags r:id="rId18"/>
            </p:custDataLst>
          </p:nvPr>
        </p:nvSpPr>
        <p:spPr bwMode="auto">
          <a:xfrm>
            <a:off x="7992625" y="3231659"/>
            <a:ext cx="2955916" cy="2061203"/>
          </a:xfrm>
          <a:custGeom>
            <a:avLst/>
            <a:gdLst>
              <a:gd name="T0" fmla="*/ 0 w 1950584"/>
              <a:gd name="T1" fmla="*/ 0 h 1359808"/>
              <a:gd name="T2" fmla="*/ 1950584 w 1950584"/>
              <a:gd name="T3" fmla="*/ 0 h 1359808"/>
              <a:gd name="T4" fmla="*/ 1950584 w 1950584"/>
              <a:gd name="T5" fmla="*/ 743896 h 1359808"/>
              <a:gd name="T6" fmla="*/ 1006717 w 1950584"/>
              <a:gd name="T7" fmla="*/ 743896 h 1359808"/>
              <a:gd name="T8" fmla="*/ 1006717 w 1950584"/>
              <a:gd name="T9" fmla="*/ 1222417 h 1359808"/>
              <a:gd name="T10" fmla="*/ 1012932 w 1950584"/>
              <a:gd name="T11" fmla="*/ 1223682 h 1359808"/>
              <a:gd name="T12" fmla="*/ 1055853 w 1950584"/>
              <a:gd name="T13" fmla="*/ 1288961 h 1359808"/>
              <a:gd name="T14" fmla="*/ 985577 w 1950584"/>
              <a:gd name="T15" fmla="*/ 1359808 h 1359808"/>
              <a:gd name="T16" fmla="*/ 915301 w 1950584"/>
              <a:gd name="T17" fmla="*/ 1288961 h 1359808"/>
              <a:gd name="T18" fmla="*/ 958223 w 1950584"/>
              <a:gd name="T19" fmla="*/ 1223682 h 1359808"/>
              <a:gd name="T20" fmla="*/ 964437 w 1950584"/>
              <a:gd name="T21" fmla="*/ 1222417 h 1359808"/>
              <a:gd name="T22" fmla="*/ 964437 w 1950584"/>
              <a:gd name="T23" fmla="*/ 743896 h 1359808"/>
              <a:gd name="T24" fmla="*/ 0 w 1950584"/>
              <a:gd name="T25" fmla="*/ 743896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1359808"/>
              <a:gd name="T41" fmla="*/ 1950584 w 1950584"/>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1359808">
                <a:moveTo>
                  <a:pt x="0" y="0"/>
                </a:moveTo>
                <a:lnTo>
                  <a:pt x="1950584" y="0"/>
                </a:lnTo>
                <a:lnTo>
                  <a:pt x="1950584" y="743896"/>
                </a:lnTo>
                <a:lnTo>
                  <a:pt x="1006717" y="743896"/>
                </a:lnTo>
                <a:lnTo>
                  <a:pt x="1006717" y="1222417"/>
                </a:lnTo>
                <a:lnTo>
                  <a:pt x="1012932" y="1223682"/>
                </a:lnTo>
                <a:cubicBezTo>
                  <a:pt x="1038155" y="1234437"/>
                  <a:pt x="1055853" y="1259615"/>
                  <a:pt x="1055853" y="1288961"/>
                </a:cubicBezTo>
                <a:cubicBezTo>
                  <a:pt x="1055853" y="1328089"/>
                  <a:pt x="1024389" y="1359808"/>
                  <a:pt x="985577" y="1359808"/>
                </a:cubicBezTo>
                <a:cubicBezTo>
                  <a:pt x="946765" y="1359808"/>
                  <a:pt x="915301" y="1328089"/>
                  <a:pt x="915301" y="1288961"/>
                </a:cubicBezTo>
                <a:cubicBezTo>
                  <a:pt x="915301" y="1259615"/>
                  <a:pt x="933000" y="1234437"/>
                  <a:pt x="958223" y="1223682"/>
                </a:cubicBezTo>
                <a:lnTo>
                  <a:pt x="964437" y="1222417"/>
                </a:lnTo>
                <a:lnTo>
                  <a:pt x="964437" y="743896"/>
                </a:lnTo>
                <a:lnTo>
                  <a:pt x="0" y="743896"/>
                </a:lnTo>
                <a:lnTo>
                  <a:pt x="0" y="0"/>
                </a:lnTo>
                <a:close/>
              </a:path>
            </a:pathLst>
          </a:custGeom>
          <a:solidFill>
            <a:schemeClr val="accent2"/>
          </a:solidFill>
          <a:ln>
            <a:noFill/>
          </a:ln>
        </p:spPr>
        <p:txBody>
          <a:bodyPr tIns="1080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chemeClr val="bg1"/>
                </a:solidFill>
                <a:latin typeface="+mn-lt"/>
                <a:ea typeface="+mn-ea"/>
              </a:rPr>
              <a:t>顶部“开始”面板中可以对字体、字号、颜色、行距等进行修改。</a:t>
            </a:r>
            <a:endParaRPr lang="zh-CN" altLang="en-US" sz="1400" dirty="0">
              <a:solidFill>
                <a:schemeClr val="bg1"/>
              </a:solidFill>
              <a:latin typeface="+mn-lt"/>
              <a:ea typeface="+mn-ea"/>
            </a:endParaRPr>
          </a:p>
        </p:txBody>
      </p:sp>
      <p:sp>
        <p:nvSpPr>
          <p:cNvPr id="34" name="MH_Text_4"/>
          <p:cNvSpPr/>
          <p:nvPr>
            <p:custDataLst>
              <p:tags r:id="rId19"/>
            </p:custDataLst>
          </p:nvPr>
        </p:nvSpPr>
        <p:spPr bwMode="auto">
          <a:xfrm>
            <a:off x="4567707" y="3231659"/>
            <a:ext cx="2943890" cy="2061203"/>
          </a:xfrm>
          <a:custGeom>
            <a:avLst/>
            <a:gdLst>
              <a:gd name="connsiteX0" fmla="*/ 0 w 1943728"/>
              <a:gd name="connsiteY0" fmla="*/ 0 h 1359808"/>
              <a:gd name="connsiteX1" fmla="*/ 1943728 w 1943728"/>
              <a:gd name="connsiteY1" fmla="*/ 0 h 1359808"/>
              <a:gd name="connsiteX2" fmla="*/ 1943728 w 1943728"/>
              <a:gd name="connsiteY2" fmla="*/ 743896 h 1359808"/>
              <a:gd name="connsiteX3" fmla="*/ 993004 w 1943728"/>
              <a:gd name="connsiteY3" fmla="*/ 743896 h 1359808"/>
              <a:gd name="connsiteX4" fmla="*/ 993004 w 1943728"/>
              <a:gd name="connsiteY4" fmla="*/ 1222417 h 1359808"/>
              <a:gd name="connsiteX5" fmla="*/ 999218 w 1943728"/>
              <a:gd name="connsiteY5" fmla="*/ 1223682 h 1359808"/>
              <a:gd name="connsiteX6" fmla="*/ 1042139 w 1943728"/>
              <a:gd name="connsiteY6" fmla="*/ 1288961 h 1359808"/>
              <a:gd name="connsiteX7" fmla="*/ 971863 w 1943728"/>
              <a:gd name="connsiteY7" fmla="*/ 1359808 h 1359808"/>
              <a:gd name="connsiteX8" fmla="*/ 901587 w 1943728"/>
              <a:gd name="connsiteY8" fmla="*/ 1288961 h 1359808"/>
              <a:gd name="connsiteX9" fmla="*/ 944509 w 1943728"/>
              <a:gd name="connsiteY9" fmla="*/ 1223682 h 1359808"/>
              <a:gd name="connsiteX10" fmla="*/ 950724 w 1943728"/>
              <a:gd name="connsiteY10" fmla="*/ 1222417 h 1359808"/>
              <a:gd name="connsiteX11" fmla="*/ 950724 w 1943728"/>
              <a:gd name="connsiteY11" fmla="*/ 743896 h 1359808"/>
              <a:gd name="connsiteX12" fmla="*/ 0 w 1943728"/>
              <a:gd name="connsiteY12" fmla="*/ 743896 h 135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3728" h="1359808">
                <a:moveTo>
                  <a:pt x="0" y="0"/>
                </a:moveTo>
                <a:lnTo>
                  <a:pt x="1943728" y="0"/>
                </a:lnTo>
                <a:lnTo>
                  <a:pt x="1943728" y="743896"/>
                </a:lnTo>
                <a:lnTo>
                  <a:pt x="993004" y="743896"/>
                </a:lnTo>
                <a:lnTo>
                  <a:pt x="993004" y="1222417"/>
                </a:lnTo>
                <a:lnTo>
                  <a:pt x="999218" y="1223682"/>
                </a:lnTo>
                <a:cubicBezTo>
                  <a:pt x="1024441" y="1234437"/>
                  <a:pt x="1042139" y="1259615"/>
                  <a:pt x="1042139" y="1288961"/>
                </a:cubicBezTo>
                <a:cubicBezTo>
                  <a:pt x="1042139" y="1328089"/>
                  <a:pt x="1010675" y="1359808"/>
                  <a:pt x="971863" y="1359808"/>
                </a:cubicBezTo>
                <a:cubicBezTo>
                  <a:pt x="933051" y="1359808"/>
                  <a:pt x="901587" y="1328089"/>
                  <a:pt x="901587" y="1288961"/>
                </a:cubicBezTo>
                <a:cubicBezTo>
                  <a:pt x="901587" y="1259615"/>
                  <a:pt x="919286" y="1234437"/>
                  <a:pt x="944509" y="1223682"/>
                </a:cubicBezTo>
                <a:lnTo>
                  <a:pt x="950724" y="1222417"/>
                </a:lnTo>
                <a:lnTo>
                  <a:pt x="950724" y="743896"/>
                </a:lnTo>
                <a:lnTo>
                  <a:pt x="0" y="743896"/>
                </a:lnTo>
                <a:close/>
              </a:path>
            </a:pathLst>
          </a:custGeom>
          <a:solidFill>
            <a:schemeClr val="accent2"/>
          </a:solidFill>
          <a:ln>
            <a:noFill/>
          </a:ln>
        </p:spPr>
        <p:txBody>
          <a:bodyPr tIns="108000">
            <a:normAutofit/>
          </a:bodyPr>
          <a:lstStyle/>
          <a:p>
            <a:pPr>
              <a:lnSpc>
                <a:spcPct val="130000"/>
              </a:lnSpc>
              <a:defRPr/>
            </a:pPr>
            <a:r>
              <a:rPr lang="zh-CN" altLang="en-US" sz="1400" dirty="0">
                <a:solidFill>
                  <a:schemeClr val="bg1"/>
                </a:solidFill>
              </a:rPr>
              <a:t>顶部“开始”面板中可以对字体、字号、颜色、行距等进行修改。</a:t>
            </a:r>
            <a:endParaRPr lang="zh-CN" altLang="en-US" sz="1400" dirty="0">
              <a:solidFill>
                <a:schemeClr val="bg1"/>
              </a:solidFill>
            </a:endParaRPr>
          </a:p>
        </p:txBody>
      </p:sp>
      <p:sp>
        <p:nvSpPr>
          <p:cNvPr id="35" name="MH_Text_5"/>
          <p:cNvSpPr/>
          <p:nvPr>
            <p:custDataLst>
              <p:tags r:id="rId20"/>
            </p:custDataLst>
          </p:nvPr>
        </p:nvSpPr>
        <p:spPr bwMode="auto">
          <a:xfrm>
            <a:off x="7533246" y="1644267"/>
            <a:ext cx="2955915" cy="3648595"/>
          </a:xfrm>
          <a:custGeom>
            <a:avLst/>
            <a:gdLst>
              <a:gd name="T0" fmla="*/ 0 w 1950584"/>
              <a:gd name="T1" fmla="*/ 0 h 2407662"/>
              <a:gd name="T2" fmla="*/ 1950584 w 1950584"/>
              <a:gd name="T3" fmla="*/ 0 h 2407662"/>
              <a:gd name="T4" fmla="*/ 1950584 w 1950584"/>
              <a:gd name="T5" fmla="*/ 750752 h 2407662"/>
              <a:gd name="T6" fmla="*/ 175975 w 1950584"/>
              <a:gd name="T7" fmla="*/ 750752 h 2407662"/>
              <a:gd name="T8" fmla="*/ 175975 w 1950584"/>
              <a:gd name="T9" fmla="*/ 2270271 h 2407662"/>
              <a:gd name="T10" fmla="*/ 182191 w 1950584"/>
              <a:gd name="T11" fmla="*/ 2271536 h 2407662"/>
              <a:gd name="T12" fmla="*/ 225112 w 1950584"/>
              <a:gd name="T13" fmla="*/ 2336815 h 2407662"/>
              <a:gd name="T14" fmla="*/ 154836 w 1950584"/>
              <a:gd name="T15" fmla="*/ 2407662 h 2407662"/>
              <a:gd name="T16" fmla="*/ 84560 w 1950584"/>
              <a:gd name="T17" fmla="*/ 2336815 h 2407662"/>
              <a:gd name="T18" fmla="*/ 127482 w 1950584"/>
              <a:gd name="T19" fmla="*/ 2271536 h 2407662"/>
              <a:gd name="T20" fmla="*/ 133695 w 1950584"/>
              <a:gd name="T21" fmla="*/ 2270271 h 2407662"/>
              <a:gd name="T22" fmla="*/ 133695 w 1950584"/>
              <a:gd name="T23" fmla="*/ 750752 h 2407662"/>
              <a:gd name="T24" fmla="*/ 0 w 1950584"/>
              <a:gd name="T25" fmla="*/ 750752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75975" y="750752"/>
                </a:lnTo>
                <a:lnTo>
                  <a:pt x="175975" y="2270271"/>
                </a:lnTo>
                <a:lnTo>
                  <a:pt x="182191" y="2271536"/>
                </a:lnTo>
                <a:cubicBezTo>
                  <a:pt x="207414" y="2282291"/>
                  <a:pt x="225112" y="2307469"/>
                  <a:pt x="225112" y="2336815"/>
                </a:cubicBezTo>
                <a:cubicBezTo>
                  <a:pt x="225112" y="2375943"/>
                  <a:pt x="193648" y="2407662"/>
                  <a:pt x="154836" y="2407662"/>
                </a:cubicBezTo>
                <a:cubicBezTo>
                  <a:pt x="116024" y="2407662"/>
                  <a:pt x="84560" y="2375943"/>
                  <a:pt x="84560" y="2336815"/>
                </a:cubicBezTo>
                <a:cubicBezTo>
                  <a:pt x="84560" y="2307469"/>
                  <a:pt x="102259" y="2282291"/>
                  <a:pt x="127482" y="2271536"/>
                </a:cubicBezTo>
                <a:lnTo>
                  <a:pt x="133695" y="2270271"/>
                </a:lnTo>
                <a:lnTo>
                  <a:pt x="133695" y="750752"/>
                </a:lnTo>
                <a:lnTo>
                  <a:pt x="0" y="750752"/>
                </a:lnTo>
                <a:lnTo>
                  <a:pt x="0" y="0"/>
                </a:lnTo>
                <a:close/>
              </a:path>
            </a:pathLst>
          </a:custGeom>
          <a:solidFill>
            <a:schemeClr val="accent1"/>
          </a:solidFill>
          <a:ln>
            <a:noFill/>
          </a:ln>
        </p:spPr>
        <p:txBody>
          <a:bodyPr tIns="1080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chemeClr val="bg1"/>
                </a:solidFill>
                <a:latin typeface="+mn-lt"/>
                <a:ea typeface="+mn-ea"/>
              </a:rPr>
              <a:t>顶部“开始”面板中可以对字体、字号、颜色、行距等进行修改。</a:t>
            </a:r>
            <a:endParaRPr lang="zh-CN" altLang="en-US" sz="1400" dirty="0">
              <a:solidFill>
                <a:schemeClr val="bg1"/>
              </a:solidFill>
              <a:latin typeface="+mn-lt"/>
              <a:ea typeface="+mn-ea"/>
            </a:endParaRPr>
          </a:p>
        </p:txBody>
      </p:sp>
      <p:sp>
        <p:nvSpPr>
          <p:cNvPr id="36" name="MH_Text_3"/>
          <p:cNvSpPr/>
          <p:nvPr>
            <p:custDataLst>
              <p:tags r:id="rId21"/>
            </p:custDataLst>
          </p:nvPr>
        </p:nvSpPr>
        <p:spPr bwMode="auto">
          <a:xfrm>
            <a:off x="4074656" y="1644267"/>
            <a:ext cx="2958321" cy="3648595"/>
          </a:xfrm>
          <a:custGeom>
            <a:avLst/>
            <a:gdLst>
              <a:gd name="T0" fmla="*/ 0 w 1951726"/>
              <a:gd name="T1" fmla="*/ 0 h 2407662"/>
              <a:gd name="T2" fmla="*/ 1951726 w 1951726"/>
              <a:gd name="T3" fmla="*/ 0 h 2407662"/>
              <a:gd name="T4" fmla="*/ 1951726 w 1951726"/>
              <a:gd name="T5" fmla="*/ 750752 h 2407662"/>
              <a:gd name="T6" fmla="*/ 183974 w 1951726"/>
              <a:gd name="T7" fmla="*/ 750752 h 2407662"/>
              <a:gd name="T8" fmla="*/ 183974 w 1951726"/>
              <a:gd name="T9" fmla="*/ 2271302 h 2407662"/>
              <a:gd name="T10" fmla="*/ 185077 w 1951726"/>
              <a:gd name="T11" fmla="*/ 2271536 h 2407662"/>
              <a:gd name="T12" fmla="*/ 226254 w 1951726"/>
              <a:gd name="T13" fmla="*/ 2336815 h 2407662"/>
              <a:gd name="T14" fmla="*/ 158835 w 1951726"/>
              <a:gd name="T15" fmla="*/ 2407662 h 2407662"/>
              <a:gd name="T16" fmla="*/ 91416 w 1951726"/>
              <a:gd name="T17" fmla="*/ 2336815 h 2407662"/>
              <a:gd name="T18" fmla="*/ 132593 w 1951726"/>
              <a:gd name="T19" fmla="*/ 2271536 h 2407662"/>
              <a:gd name="T20" fmla="*/ 133695 w 1951726"/>
              <a:gd name="T21" fmla="*/ 2271302 h 2407662"/>
              <a:gd name="T22" fmla="*/ 133695 w 1951726"/>
              <a:gd name="T23" fmla="*/ 750752 h 2407662"/>
              <a:gd name="T24" fmla="*/ 0 w 1951726"/>
              <a:gd name="T25" fmla="*/ 750752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1726"/>
              <a:gd name="T40" fmla="*/ 0 h 2407662"/>
              <a:gd name="T41" fmla="*/ 1951726 w 1951726"/>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1726" h="2407662">
                <a:moveTo>
                  <a:pt x="0" y="0"/>
                </a:moveTo>
                <a:lnTo>
                  <a:pt x="1951726" y="0"/>
                </a:lnTo>
                <a:lnTo>
                  <a:pt x="1951726" y="750752"/>
                </a:lnTo>
                <a:lnTo>
                  <a:pt x="183974" y="750752"/>
                </a:lnTo>
                <a:lnTo>
                  <a:pt x="183974" y="2271302"/>
                </a:lnTo>
                <a:lnTo>
                  <a:pt x="185077" y="2271536"/>
                </a:lnTo>
                <a:cubicBezTo>
                  <a:pt x="209275" y="2282291"/>
                  <a:pt x="226254" y="2307469"/>
                  <a:pt x="226254" y="2336815"/>
                </a:cubicBezTo>
                <a:cubicBezTo>
                  <a:pt x="226254" y="2375943"/>
                  <a:pt x="196069" y="2407662"/>
                  <a:pt x="158835" y="2407662"/>
                </a:cubicBezTo>
                <a:cubicBezTo>
                  <a:pt x="121601" y="2407662"/>
                  <a:pt x="91416" y="2375943"/>
                  <a:pt x="91416" y="2336815"/>
                </a:cubicBezTo>
                <a:cubicBezTo>
                  <a:pt x="91416" y="2307469"/>
                  <a:pt x="108395" y="2282291"/>
                  <a:pt x="132593" y="2271536"/>
                </a:cubicBezTo>
                <a:lnTo>
                  <a:pt x="133695" y="2271302"/>
                </a:lnTo>
                <a:lnTo>
                  <a:pt x="133695" y="750752"/>
                </a:lnTo>
                <a:lnTo>
                  <a:pt x="0" y="750752"/>
                </a:lnTo>
                <a:lnTo>
                  <a:pt x="0" y="0"/>
                </a:lnTo>
                <a:close/>
              </a:path>
            </a:pathLst>
          </a:custGeom>
          <a:solidFill>
            <a:schemeClr val="accent1"/>
          </a:solidFill>
          <a:ln>
            <a:noFill/>
          </a:ln>
        </p:spPr>
        <p:txBody>
          <a:bodyPr tIns="1080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chemeClr val="bg1"/>
                </a:solidFill>
                <a:latin typeface="+mn-lt"/>
                <a:ea typeface="+mn-ea"/>
              </a:rPr>
              <a:t>顶部“开始”面板中可以对字体、字号、颜色、行距等进行修改。</a:t>
            </a:r>
            <a:endParaRPr lang="zh-CN" altLang="en-US" sz="1400" dirty="0">
              <a:solidFill>
                <a:schemeClr val="bg1"/>
              </a:solidFill>
              <a:latin typeface="+mn-lt"/>
              <a:ea typeface="+mn-ea"/>
            </a:endParaRPr>
          </a:p>
        </p:txBody>
      </p:sp>
      <p:sp>
        <p:nvSpPr>
          <p:cNvPr id="37" name="MH_Text_1"/>
          <p:cNvSpPr/>
          <p:nvPr>
            <p:custDataLst>
              <p:tags r:id="rId22"/>
            </p:custDataLst>
          </p:nvPr>
        </p:nvSpPr>
        <p:spPr bwMode="auto">
          <a:xfrm>
            <a:off x="596824" y="1644267"/>
            <a:ext cx="2955915" cy="3648595"/>
          </a:xfrm>
          <a:custGeom>
            <a:avLst/>
            <a:gdLst>
              <a:gd name="T0" fmla="*/ 0 w 1950584"/>
              <a:gd name="T1" fmla="*/ 0 h 2407662"/>
              <a:gd name="T2" fmla="*/ 1950584 w 1950584"/>
              <a:gd name="T3" fmla="*/ 0 h 2407662"/>
              <a:gd name="T4" fmla="*/ 1950584 w 1950584"/>
              <a:gd name="T5" fmla="*/ 750752 h 2407662"/>
              <a:gd name="T6" fmla="*/ 196545 w 1950584"/>
              <a:gd name="T7" fmla="*/ 750752 h 2407662"/>
              <a:gd name="T8" fmla="*/ 196545 w 1950584"/>
              <a:gd name="T9" fmla="*/ 2274796 h 2407662"/>
              <a:gd name="T10" fmla="*/ 225098 w 1950584"/>
              <a:gd name="T11" fmla="*/ 2286719 h 2407662"/>
              <a:gd name="T12" fmla="*/ 245681 w 1950584"/>
              <a:gd name="T13" fmla="*/ 2336815 h 2407662"/>
              <a:gd name="T14" fmla="*/ 175405 w 1950584"/>
              <a:gd name="T15" fmla="*/ 2407662 h 2407662"/>
              <a:gd name="T16" fmla="*/ 105129 w 1950584"/>
              <a:gd name="T17" fmla="*/ 2336815 h 2407662"/>
              <a:gd name="T18" fmla="*/ 125712 w 1950584"/>
              <a:gd name="T19" fmla="*/ 2286719 h 2407662"/>
              <a:gd name="T20" fmla="*/ 154265 w 1950584"/>
              <a:gd name="T21" fmla="*/ 2274796 h 2407662"/>
              <a:gd name="T22" fmla="*/ 154265 w 1950584"/>
              <a:gd name="T23" fmla="*/ 750752 h 2407662"/>
              <a:gd name="T24" fmla="*/ 0 w 1950584"/>
              <a:gd name="T25" fmla="*/ 750752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96545" y="750752"/>
                </a:lnTo>
                <a:lnTo>
                  <a:pt x="196545" y="2274796"/>
                </a:lnTo>
                <a:lnTo>
                  <a:pt x="225098" y="2286719"/>
                </a:lnTo>
                <a:cubicBezTo>
                  <a:pt x="237815" y="2299540"/>
                  <a:pt x="245681" y="2317251"/>
                  <a:pt x="245681" y="2336815"/>
                </a:cubicBezTo>
                <a:cubicBezTo>
                  <a:pt x="245681" y="2375943"/>
                  <a:pt x="214217" y="2407662"/>
                  <a:pt x="175405" y="2407662"/>
                </a:cubicBezTo>
                <a:cubicBezTo>
                  <a:pt x="136593" y="2407662"/>
                  <a:pt x="105129" y="2375943"/>
                  <a:pt x="105129" y="2336815"/>
                </a:cubicBezTo>
                <a:cubicBezTo>
                  <a:pt x="105129" y="2317251"/>
                  <a:pt x="112995" y="2299540"/>
                  <a:pt x="125712" y="2286719"/>
                </a:cubicBezTo>
                <a:lnTo>
                  <a:pt x="154265" y="2274796"/>
                </a:lnTo>
                <a:lnTo>
                  <a:pt x="154265" y="750752"/>
                </a:lnTo>
                <a:lnTo>
                  <a:pt x="0" y="750752"/>
                </a:lnTo>
                <a:lnTo>
                  <a:pt x="0" y="0"/>
                </a:lnTo>
                <a:close/>
              </a:path>
            </a:pathLst>
          </a:custGeom>
          <a:solidFill>
            <a:schemeClr val="accent1"/>
          </a:solidFill>
          <a:ln>
            <a:noFill/>
          </a:ln>
        </p:spPr>
        <p:txBody>
          <a:bodyPr tIns="1080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chemeClr val="bg1"/>
                </a:solidFill>
                <a:latin typeface="+mn-lt"/>
                <a:ea typeface="+mn-ea"/>
              </a:rPr>
              <a:t>顶部“开始”面板中可以对字体、字号、颜色、行距等进行修改。</a:t>
            </a:r>
            <a:endParaRPr lang="zh-CN" altLang="en-US" sz="1400" dirty="0">
              <a:solidFill>
                <a:schemeClr val="bg1"/>
              </a:solidFill>
              <a:latin typeface="+mn-lt"/>
              <a:ea typeface="+mn-ea"/>
            </a:endParaRPr>
          </a:p>
        </p:txBody>
      </p:sp>
      <p:sp>
        <p:nvSpPr>
          <p:cNvPr id="7" name="MH_SubTitle_1"/>
          <p:cNvSpPr txBox="1"/>
          <p:nvPr>
            <p:custDataLst>
              <p:tags r:id="rId23"/>
            </p:custDataLst>
          </p:nvPr>
        </p:nvSpPr>
        <p:spPr>
          <a:xfrm>
            <a:off x="10734784" y="5521350"/>
            <a:ext cx="985512"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7</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0" name="MH_SubTitle_2"/>
          <p:cNvSpPr txBox="1"/>
          <p:nvPr>
            <p:custDataLst>
              <p:tags r:id="rId24"/>
            </p:custDataLst>
          </p:nvPr>
        </p:nvSpPr>
        <p:spPr>
          <a:xfrm>
            <a:off x="354842" y="5521350"/>
            <a:ext cx="981826"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1</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1" name="MH_SubTitle_3"/>
          <p:cNvSpPr txBox="1"/>
          <p:nvPr>
            <p:custDataLst>
              <p:tags r:id="rId25"/>
            </p:custDataLst>
          </p:nvPr>
        </p:nvSpPr>
        <p:spPr>
          <a:xfrm>
            <a:off x="2090114" y="5521350"/>
            <a:ext cx="928986"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2</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2" name="MH_SubTitle_4"/>
          <p:cNvSpPr txBox="1"/>
          <p:nvPr>
            <p:custDataLst>
              <p:tags r:id="rId26"/>
            </p:custDataLst>
          </p:nvPr>
        </p:nvSpPr>
        <p:spPr>
          <a:xfrm>
            <a:off x="3817173" y="5521350"/>
            <a:ext cx="969538"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3</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3" name="MH_SubTitle_5"/>
          <p:cNvSpPr txBox="1"/>
          <p:nvPr>
            <p:custDataLst>
              <p:tags r:id="rId27"/>
            </p:custDataLst>
          </p:nvPr>
        </p:nvSpPr>
        <p:spPr>
          <a:xfrm>
            <a:off x="5545132" y="5521350"/>
            <a:ext cx="981826"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4</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4" name="MH_SubTitle_6"/>
          <p:cNvSpPr txBox="1"/>
          <p:nvPr>
            <p:custDataLst>
              <p:tags r:id="rId28"/>
            </p:custDataLst>
          </p:nvPr>
        </p:nvSpPr>
        <p:spPr>
          <a:xfrm>
            <a:off x="7275763" y="5521350"/>
            <a:ext cx="969538"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5</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
        <p:nvSpPr>
          <p:cNvPr id="15" name="MH_SubTitle_7"/>
          <p:cNvSpPr txBox="1"/>
          <p:nvPr>
            <p:custDataLst>
              <p:tags r:id="rId29"/>
            </p:custDataLst>
          </p:nvPr>
        </p:nvSpPr>
        <p:spPr>
          <a:xfrm>
            <a:off x="9006130" y="5521350"/>
            <a:ext cx="981826" cy="415426"/>
          </a:xfrm>
          <a:prstGeom prst="rect">
            <a:avLst/>
          </a:prstGeom>
          <a:noFill/>
        </p:spPr>
        <p:txBody>
          <a:bodyPr>
            <a:normAutofit/>
          </a:bodyPr>
          <a:lstStyle/>
          <a:p>
            <a:pPr algn="ctr">
              <a:defRPr/>
            </a:pPr>
            <a:r>
              <a:rPr lang="en-US" altLang="zh-CN" sz="2000" b="1" dirty="0">
                <a:solidFill>
                  <a:schemeClr val="tx1">
                    <a:lumMod val="65000"/>
                    <a:lumOff val="35000"/>
                  </a:schemeClr>
                </a:solidFill>
              </a:rPr>
              <a:t>6</a:t>
            </a:r>
            <a:r>
              <a:rPr lang="zh-CN" altLang="en-US" sz="2000" b="1" dirty="0">
                <a:solidFill>
                  <a:schemeClr val="tx1">
                    <a:lumMod val="65000"/>
                    <a:lumOff val="35000"/>
                  </a:schemeClr>
                </a:solidFill>
              </a:rPr>
              <a:t>月</a:t>
            </a:r>
            <a:endParaRPr lang="zh-CN" altLang="en-US" sz="2000" b="1"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第五部分 </a:t>
            </a:r>
            <a:r>
              <a:rPr kumimoji="1" lang="zh-CN" altLang="en-US" b="1" dirty="0"/>
              <a:t>解决办法</a:t>
            </a:r>
            <a:endParaRPr kumimoji="1" lang="zh-CN" altLang="en-US" b="1" dirty="0"/>
          </a:p>
        </p:txBody>
      </p:sp>
      <p:graphicFrame>
        <p:nvGraphicFramePr>
          <p:cNvPr id="42" name="表格 41"/>
          <p:cNvGraphicFramePr>
            <a:graphicFrameLocks noGrp="1"/>
          </p:cNvGraphicFramePr>
          <p:nvPr/>
        </p:nvGraphicFramePr>
        <p:xfrm>
          <a:off x="792440" y="1589681"/>
          <a:ext cx="10416637" cy="3869532"/>
        </p:xfrm>
        <a:graphic>
          <a:graphicData uri="http://schemas.openxmlformats.org/drawingml/2006/table">
            <a:tbl>
              <a:tblPr firstRow="1" bandRow="1">
                <a:tableStyleId>{5C22544A-7EE6-4342-B048-85BDC9FD1C3A}</a:tableStyleId>
              </a:tblPr>
              <a:tblGrid>
                <a:gridCol w="1493421"/>
                <a:gridCol w="557701"/>
                <a:gridCol w="557701"/>
                <a:gridCol w="557701"/>
                <a:gridCol w="557701"/>
                <a:gridCol w="557701"/>
                <a:gridCol w="557701"/>
                <a:gridCol w="557701"/>
                <a:gridCol w="557701"/>
                <a:gridCol w="557701"/>
                <a:gridCol w="557701"/>
                <a:gridCol w="557701"/>
                <a:gridCol w="557701"/>
                <a:gridCol w="557701"/>
                <a:gridCol w="557701"/>
                <a:gridCol w="557701"/>
                <a:gridCol w="557701"/>
              </a:tblGrid>
              <a:tr h="651987">
                <a:tc rowSpan="2">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algn="ctr"/>
                      <a:r>
                        <a:rPr lang="en-US" altLang="zh-CN" sz="1600" b="1" dirty="0">
                          <a:solidFill>
                            <a:schemeClr val="bg1"/>
                          </a:solidFill>
                        </a:rPr>
                        <a:t>MONTH</a:t>
                      </a:r>
                      <a:r>
                        <a:rPr lang="zh-CN" altLang="en-US" sz="1600" b="1" dirty="0">
                          <a:solidFill>
                            <a:schemeClr val="bg1"/>
                          </a:solidFill>
                        </a:rPr>
                        <a:t> </a:t>
                      </a: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a:solidFill>
                            <a:schemeClr val="bg1"/>
                          </a:solidFill>
                        </a:rPr>
                        <a:t>MONTH</a:t>
                      </a:r>
                      <a:r>
                        <a:rPr lang="zh-CN" altLang="en-US" sz="1600" b="1" dirty="0">
                          <a:solidFill>
                            <a:schemeClr val="bg1"/>
                          </a:solidFill>
                        </a:rPr>
                        <a:t> </a:t>
                      </a: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a:solidFill>
                            <a:schemeClr val="bg1"/>
                          </a:solidFill>
                        </a:rPr>
                        <a:t>MONTH</a:t>
                      </a:r>
                      <a:r>
                        <a:rPr lang="zh-CN" altLang="en-US" sz="1600" b="1" dirty="0">
                          <a:solidFill>
                            <a:schemeClr val="bg1"/>
                          </a:solidFill>
                        </a:rPr>
                        <a:t> </a:t>
                      </a: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a:solidFill>
                            <a:schemeClr val="bg1"/>
                          </a:solidFill>
                        </a:rPr>
                        <a:t>MONTH</a:t>
                      </a:r>
                      <a:r>
                        <a:rPr lang="zh-CN" altLang="en-US" sz="1600" b="1" dirty="0">
                          <a:solidFill>
                            <a:schemeClr val="bg1"/>
                          </a:solidFill>
                        </a:rPr>
                        <a:t> </a:t>
                      </a: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382740">
                <a:tc vMerge="1">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66961">
                <a:tc>
                  <a:txBody>
                    <a:bodyPr/>
                    <a:lstStyle/>
                    <a:p>
                      <a:pPr algn="ctr"/>
                      <a:r>
                        <a:rPr lang="en-US" altLang="zh-CN" sz="1600" b="1" dirty="0">
                          <a:solidFill>
                            <a:schemeClr val="bg1"/>
                          </a:solidFill>
                        </a:rPr>
                        <a:t>TASK</a:t>
                      </a:r>
                      <a:r>
                        <a:rPr lang="zh-CN" altLang="en-US" sz="1600" b="1" dirty="0">
                          <a:solidFill>
                            <a:schemeClr val="bg1"/>
                          </a:solidFill>
                        </a:rPr>
                        <a:t> </a:t>
                      </a:r>
                      <a:r>
                        <a:rPr lang="en-US" altLang="zh-CN" sz="1600" b="1" dirty="0">
                          <a:solidFill>
                            <a:schemeClr val="bg1"/>
                          </a:solidFill>
                        </a:rPr>
                        <a:t>1</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6961">
                <a:tc>
                  <a:txBody>
                    <a:bodyPr/>
                    <a:lstStyle/>
                    <a:p>
                      <a:pPr algn="ctr"/>
                      <a:r>
                        <a:rPr lang="en-US" altLang="zh-CN" sz="1600" b="1" dirty="0">
                          <a:solidFill>
                            <a:schemeClr val="bg1"/>
                          </a:solidFill>
                        </a:rPr>
                        <a:t>TASK</a:t>
                      </a:r>
                      <a:r>
                        <a:rPr lang="zh-CN" altLang="en-US" sz="1600" b="1" dirty="0">
                          <a:solidFill>
                            <a:schemeClr val="bg1"/>
                          </a:solidFill>
                        </a:rPr>
                        <a:t> </a:t>
                      </a:r>
                      <a:r>
                        <a:rPr lang="en-US" altLang="zh-CN" sz="1600" b="1" dirty="0">
                          <a:solidFill>
                            <a:schemeClr val="bg1"/>
                          </a:solidFill>
                        </a:rPr>
                        <a:t>2</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6961">
                <a:tc>
                  <a:txBody>
                    <a:bodyPr/>
                    <a:lstStyle/>
                    <a:p>
                      <a:pPr algn="ctr"/>
                      <a:r>
                        <a:rPr lang="en-US" altLang="zh-CN" sz="1600" b="1" dirty="0">
                          <a:solidFill>
                            <a:schemeClr val="bg1"/>
                          </a:solidFill>
                        </a:rPr>
                        <a:t>TASK</a:t>
                      </a:r>
                      <a:r>
                        <a:rPr lang="zh-CN" altLang="en-US" sz="1600" b="1" dirty="0">
                          <a:solidFill>
                            <a:schemeClr val="bg1"/>
                          </a:solidFill>
                        </a:rPr>
                        <a:t> </a:t>
                      </a:r>
                      <a:r>
                        <a:rPr lang="en-US" altLang="zh-CN" sz="1600" b="1" dirty="0">
                          <a:solidFill>
                            <a:schemeClr val="bg1"/>
                          </a:solidFill>
                        </a:rPr>
                        <a:t>3</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6961">
                <a:tc>
                  <a:txBody>
                    <a:bodyPr/>
                    <a:lstStyle/>
                    <a:p>
                      <a:pPr algn="ctr"/>
                      <a:r>
                        <a:rPr lang="en-US" altLang="zh-CN" sz="1600" b="1" dirty="0">
                          <a:solidFill>
                            <a:schemeClr val="bg1"/>
                          </a:solidFill>
                        </a:rPr>
                        <a:t>TASK</a:t>
                      </a:r>
                      <a:r>
                        <a:rPr lang="zh-CN" altLang="en-US" sz="1600" b="1" dirty="0">
                          <a:solidFill>
                            <a:schemeClr val="bg1"/>
                          </a:solidFill>
                        </a:rPr>
                        <a:t> </a:t>
                      </a:r>
                      <a:r>
                        <a:rPr lang="en-US" altLang="zh-CN" sz="1600" b="1" dirty="0">
                          <a:solidFill>
                            <a:schemeClr val="bg1"/>
                          </a:solidFill>
                        </a:rPr>
                        <a:t>4</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6961">
                <a:tc>
                  <a:txBody>
                    <a:bodyPr/>
                    <a:lstStyle/>
                    <a:p>
                      <a:pPr algn="ctr"/>
                      <a:r>
                        <a:rPr lang="en-US" altLang="zh-CN" sz="1600" b="1" dirty="0">
                          <a:solidFill>
                            <a:schemeClr val="bg1"/>
                          </a:solidFill>
                        </a:rPr>
                        <a:t>TASK</a:t>
                      </a:r>
                      <a:r>
                        <a:rPr lang="zh-CN" altLang="en-US" sz="1600" b="1" dirty="0">
                          <a:solidFill>
                            <a:schemeClr val="bg1"/>
                          </a:solidFill>
                        </a:rPr>
                        <a:t> </a:t>
                      </a:r>
                      <a:r>
                        <a:rPr lang="en-US" altLang="zh-CN" sz="1600" b="1" dirty="0">
                          <a:solidFill>
                            <a:schemeClr val="bg1"/>
                          </a:solidFill>
                        </a:rPr>
                        <a:t>5</a:t>
                      </a:r>
                      <a:endParaRPr lang="zh-CN" altLang="en-US" sz="1600" b="1" dirty="0">
                        <a:solidFill>
                          <a:schemeClr val="bg1"/>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5" name="矩形 44"/>
          <p:cNvSpPr/>
          <p:nvPr/>
        </p:nvSpPr>
        <p:spPr>
          <a:xfrm>
            <a:off x="3422296" y="5720707"/>
            <a:ext cx="307860" cy="274478"/>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tx1">
                  <a:lumMod val="75000"/>
                  <a:lumOff val="25000"/>
                </a:schemeClr>
              </a:solidFill>
            </a:endParaRPr>
          </a:p>
        </p:txBody>
      </p:sp>
      <p:sp>
        <p:nvSpPr>
          <p:cNvPr id="46" name="文本框 45"/>
          <p:cNvSpPr txBox="1"/>
          <p:nvPr/>
        </p:nvSpPr>
        <p:spPr>
          <a:xfrm>
            <a:off x="3744005" y="5714224"/>
            <a:ext cx="1413508" cy="297454"/>
          </a:xfrm>
          <a:prstGeom prst="rect">
            <a:avLst/>
          </a:prstGeom>
          <a:noFill/>
        </p:spPr>
        <p:txBody>
          <a:bodyPr wrap="square" rtlCol="0">
            <a:spAutoFit/>
          </a:bodyPr>
          <a:lstStyle/>
          <a:p>
            <a:r>
              <a:rPr kumimoji="1" lang="en-US" altLang="zh-CN" sz="1335" b="1" dirty="0">
                <a:solidFill>
                  <a:schemeClr val="tx1">
                    <a:lumMod val="85000"/>
                    <a:lumOff val="15000"/>
                  </a:schemeClr>
                </a:solidFill>
              </a:rPr>
              <a:t>EXAMPLE</a:t>
            </a:r>
            <a:r>
              <a:rPr kumimoji="1" lang="zh-CN" altLang="en-US" sz="1335" b="1" dirty="0">
                <a:solidFill>
                  <a:schemeClr val="tx1">
                    <a:lumMod val="85000"/>
                    <a:lumOff val="15000"/>
                  </a:schemeClr>
                </a:solidFill>
              </a:rPr>
              <a:t> </a:t>
            </a:r>
            <a:r>
              <a:rPr kumimoji="1" lang="en-US" altLang="zh-CN" sz="1335" b="1" dirty="0">
                <a:solidFill>
                  <a:schemeClr val="tx1">
                    <a:lumMod val="85000"/>
                    <a:lumOff val="15000"/>
                  </a:schemeClr>
                </a:solidFill>
              </a:rPr>
              <a:t>1</a:t>
            </a:r>
            <a:endParaRPr kumimoji="1" lang="zh-CN" altLang="en-US" sz="1335" b="1" dirty="0">
              <a:solidFill>
                <a:schemeClr val="tx1">
                  <a:lumMod val="85000"/>
                  <a:lumOff val="15000"/>
                </a:schemeClr>
              </a:solidFill>
            </a:endParaRPr>
          </a:p>
        </p:txBody>
      </p:sp>
      <p:sp>
        <p:nvSpPr>
          <p:cNvPr id="48" name="矩形 47"/>
          <p:cNvSpPr/>
          <p:nvPr/>
        </p:nvSpPr>
        <p:spPr>
          <a:xfrm>
            <a:off x="7029245" y="5720707"/>
            <a:ext cx="307860" cy="27447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tx1">
                  <a:lumMod val="75000"/>
                  <a:lumOff val="25000"/>
                </a:schemeClr>
              </a:solidFill>
            </a:endParaRPr>
          </a:p>
        </p:txBody>
      </p:sp>
      <p:sp>
        <p:nvSpPr>
          <p:cNvPr id="49" name="文本框 48"/>
          <p:cNvSpPr txBox="1"/>
          <p:nvPr/>
        </p:nvSpPr>
        <p:spPr>
          <a:xfrm>
            <a:off x="7350954" y="5714224"/>
            <a:ext cx="1413508" cy="297454"/>
          </a:xfrm>
          <a:prstGeom prst="rect">
            <a:avLst/>
          </a:prstGeom>
          <a:noFill/>
        </p:spPr>
        <p:txBody>
          <a:bodyPr wrap="square" rtlCol="0">
            <a:spAutoFit/>
          </a:bodyPr>
          <a:lstStyle/>
          <a:p>
            <a:r>
              <a:rPr kumimoji="1" lang="en-US" altLang="zh-CN" sz="1335" b="1" dirty="0">
                <a:solidFill>
                  <a:schemeClr val="tx1">
                    <a:lumMod val="85000"/>
                    <a:lumOff val="15000"/>
                  </a:schemeClr>
                </a:solidFill>
              </a:rPr>
              <a:t>EXAMPLE</a:t>
            </a:r>
            <a:r>
              <a:rPr kumimoji="1" lang="zh-CN" altLang="en-US" sz="1335" b="1" dirty="0">
                <a:solidFill>
                  <a:schemeClr val="tx1">
                    <a:lumMod val="85000"/>
                    <a:lumOff val="15000"/>
                  </a:schemeClr>
                </a:solidFill>
              </a:rPr>
              <a:t> </a:t>
            </a:r>
            <a:r>
              <a:rPr kumimoji="1" lang="en-US" altLang="zh-CN" sz="1335" b="1" dirty="0">
                <a:solidFill>
                  <a:schemeClr val="tx1">
                    <a:lumMod val="85000"/>
                    <a:lumOff val="15000"/>
                  </a:schemeClr>
                </a:solidFill>
              </a:rPr>
              <a:t>2</a:t>
            </a:r>
            <a:endParaRPr kumimoji="1" lang="zh-CN" altLang="en-US" sz="1335" b="1" dirty="0">
              <a:solidFill>
                <a:schemeClr val="tx1">
                  <a:lumMod val="85000"/>
                  <a:lumOff val="15000"/>
                </a:schemeClr>
              </a:solidFill>
            </a:endParaRPr>
          </a:p>
        </p:txBody>
      </p:sp>
      <p:sp>
        <p:nvSpPr>
          <p:cNvPr id="50" name="矩形 49"/>
          <p:cNvSpPr/>
          <p:nvPr/>
        </p:nvSpPr>
        <p:spPr>
          <a:xfrm>
            <a:off x="2290222" y="2777868"/>
            <a:ext cx="3079657" cy="27447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dirty="0">
              <a:solidFill>
                <a:schemeClr val="bg1"/>
              </a:solidFill>
            </a:endParaRPr>
          </a:p>
        </p:txBody>
      </p:sp>
      <p:sp>
        <p:nvSpPr>
          <p:cNvPr id="51" name="矩形 50"/>
          <p:cNvSpPr/>
          <p:nvPr/>
        </p:nvSpPr>
        <p:spPr>
          <a:xfrm>
            <a:off x="5369880" y="2777868"/>
            <a:ext cx="806237" cy="27447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2" name="矩形 51"/>
          <p:cNvSpPr/>
          <p:nvPr/>
        </p:nvSpPr>
        <p:spPr>
          <a:xfrm>
            <a:off x="3967331" y="3386949"/>
            <a:ext cx="1852947" cy="27447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3" name="矩形 52"/>
          <p:cNvSpPr/>
          <p:nvPr/>
        </p:nvSpPr>
        <p:spPr>
          <a:xfrm>
            <a:off x="5808813" y="3386949"/>
            <a:ext cx="2037817" cy="27447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4" name="矩形 53"/>
          <p:cNvSpPr/>
          <p:nvPr/>
        </p:nvSpPr>
        <p:spPr>
          <a:xfrm>
            <a:off x="7218577" y="3904798"/>
            <a:ext cx="1797723" cy="27447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5" name="矩形 54"/>
          <p:cNvSpPr/>
          <p:nvPr/>
        </p:nvSpPr>
        <p:spPr>
          <a:xfrm>
            <a:off x="9016301" y="3904798"/>
            <a:ext cx="2192793" cy="27447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6" name="矩形 55"/>
          <p:cNvSpPr/>
          <p:nvPr/>
        </p:nvSpPr>
        <p:spPr>
          <a:xfrm>
            <a:off x="2840618" y="4478630"/>
            <a:ext cx="503177" cy="27447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7" name="矩形 56"/>
          <p:cNvSpPr/>
          <p:nvPr/>
        </p:nvSpPr>
        <p:spPr>
          <a:xfrm>
            <a:off x="3343795" y="4478630"/>
            <a:ext cx="3390428" cy="27447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8" name="矩形 57"/>
          <p:cNvSpPr/>
          <p:nvPr/>
        </p:nvSpPr>
        <p:spPr>
          <a:xfrm>
            <a:off x="5645628" y="4956309"/>
            <a:ext cx="2321581" cy="27447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
        <p:nvSpPr>
          <p:cNvPr id="59" name="矩形 58"/>
          <p:cNvSpPr/>
          <p:nvPr/>
        </p:nvSpPr>
        <p:spPr>
          <a:xfrm>
            <a:off x="7967207" y="4956309"/>
            <a:ext cx="1570341" cy="27447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课题目的</a:t>
            </a:r>
            <a:endParaRPr kumimoji="1" lang="zh-CN" altLang="en-US" b="1" dirty="0"/>
          </a:p>
        </p:txBody>
      </p:sp>
      <p:sp>
        <p:nvSpPr>
          <p:cNvPr id="25" name="任意多边形 7"/>
          <p:cNvSpPr/>
          <p:nvPr/>
        </p:nvSpPr>
        <p:spPr>
          <a:xfrm>
            <a:off x="5915657" y="2739028"/>
            <a:ext cx="171225" cy="750129"/>
          </a:xfrm>
          <a:custGeom>
            <a:avLst/>
            <a:gdLst/>
            <a:ahLst/>
            <a:cxnLst/>
            <a:rect l="0" t="0" r="0" b="0"/>
            <a:pathLst>
              <a:path>
                <a:moveTo>
                  <a:pt x="171225" y="0"/>
                </a:moveTo>
                <a:lnTo>
                  <a:pt x="171225" y="750129"/>
                </a:lnTo>
                <a:lnTo>
                  <a:pt x="0" y="75012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任意多边形 8"/>
          <p:cNvSpPr/>
          <p:nvPr/>
        </p:nvSpPr>
        <p:spPr>
          <a:xfrm>
            <a:off x="6086882" y="2739028"/>
            <a:ext cx="4932918" cy="1500259"/>
          </a:xfrm>
          <a:custGeom>
            <a:avLst/>
            <a:gdLst/>
            <a:ahLst/>
            <a:cxnLst/>
            <a:rect l="0" t="0" r="0" b="0"/>
            <a:pathLst>
              <a:path>
                <a:moveTo>
                  <a:pt x="0" y="0"/>
                </a:moveTo>
                <a:lnTo>
                  <a:pt x="0" y="1329034"/>
                </a:lnTo>
                <a:lnTo>
                  <a:pt x="4932918" y="1329034"/>
                </a:lnTo>
                <a:lnTo>
                  <a:pt x="4932918"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任意多边形 16"/>
          <p:cNvSpPr/>
          <p:nvPr/>
        </p:nvSpPr>
        <p:spPr>
          <a:xfrm>
            <a:off x="6086882" y="2739028"/>
            <a:ext cx="2959751" cy="1500259"/>
          </a:xfrm>
          <a:custGeom>
            <a:avLst/>
            <a:gdLst/>
            <a:ahLst/>
            <a:cxnLst/>
            <a:rect l="0" t="0" r="0" b="0"/>
            <a:pathLst>
              <a:path>
                <a:moveTo>
                  <a:pt x="0" y="0"/>
                </a:moveTo>
                <a:lnTo>
                  <a:pt x="0" y="1329034"/>
                </a:lnTo>
                <a:lnTo>
                  <a:pt x="2959751" y="1329034"/>
                </a:lnTo>
                <a:lnTo>
                  <a:pt x="2959751"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任意多边形 17"/>
          <p:cNvSpPr/>
          <p:nvPr/>
        </p:nvSpPr>
        <p:spPr>
          <a:xfrm>
            <a:off x="6086882" y="2739028"/>
            <a:ext cx="986583" cy="1500259"/>
          </a:xfrm>
          <a:custGeom>
            <a:avLst/>
            <a:gdLst/>
            <a:ahLst/>
            <a:cxnLst/>
            <a:rect l="0" t="0" r="0" b="0"/>
            <a:pathLst>
              <a:path>
                <a:moveTo>
                  <a:pt x="0" y="0"/>
                </a:moveTo>
                <a:lnTo>
                  <a:pt x="0" y="1329034"/>
                </a:lnTo>
                <a:lnTo>
                  <a:pt x="986583" y="1329034"/>
                </a:lnTo>
                <a:lnTo>
                  <a:pt x="986583"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任意多边形 18"/>
          <p:cNvSpPr/>
          <p:nvPr/>
        </p:nvSpPr>
        <p:spPr>
          <a:xfrm>
            <a:off x="5100298" y="2739028"/>
            <a:ext cx="986583" cy="1500259"/>
          </a:xfrm>
          <a:custGeom>
            <a:avLst/>
            <a:gdLst/>
            <a:ahLst/>
            <a:cxnLst/>
            <a:rect l="0" t="0" r="0" b="0"/>
            <a:pathLst>
              <a:path>
                <a:moveTo>
                  <a:pt x="986583" y="0"/>
                </a:moveTo>
                <a:lnTo>
                  <a:pt x="986583" y="1329034"/>
                </a:lnTo>
                <a:lnTo>
                  <a:pt x="0" y="1329034"/>
                </a:lnTo>
                <a:lnTo>
                  <a:pt x="0"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任意多边形 19"/>
          <p:cNvSpPr/>
          <p:nvPr/>
        </p:nvSpPr>
        <p:spPr>
          <a:xfrm>
            <a:off x="3127131" y="2739028"/>
            <a:ext cx="2959751" cy="1500259"/>
          </a:xfrm>
          <a:custGeom>
            <a:avLst/>
            <a:gdLst/>
            <a:ahLst/>
            <a:cxnLst/>
            <a:rect l="0" t="0" r="0" b="0"/>
            <a:pathLst>
              <a:path>
                <a:moveTo>
                  <a:pt x="2959751" y="0"/>
                </a:moveTo>
                <a:lnTo>
                  <a:pt x="2959751" y="1329034"/>
                </a:lnTo>
                <a:lnTo>
                  <a:pt x="0" y="1329034"/>
                </a:lnTo>
                <a:lnTo>
                  <a:pt x="0"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任意多边形 23"/>
          <p:cNvSpPr/>
          <p:nvPr/>
        </p:nvSpPr>
        <p:spPr>
          <a:xfrm>
            <a:off x="1153963" y="2739028"/>
            <a:ext cx="4932918" cy="1500259"/>
          </a:xfrm>
          <a:custGeom>
            <a:avLst/>
            <a:gdLst/>
            <a:ahLst/>
            <a:cxnLst/>
            <a:rect l="0" t="0" r="0" b="0"/>
            <a:pathLst>
              <a:path>
                <a:moveTo>
                  <a:pt x="4932918" y="0"/>
                </a:moveTo>
                <a:lnTo>
                  <a:pt x="4932918" y="1329034"/>
                </a:lnTo>
                <a:lnTo>
                  <a:pt x="0" y="1329034"/>
                </a:lnTo>
                <a:lnTo>
                  <a:pt x="0" y="1500259"/>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剪去对角的矩形 31"/>
          <p:cNvSpPr/>
          <p:nvPr/>
        </p:nvSpPr>
        <p:spPr>
          <a:xfrm>
            <a:off x="5271524" y="1923669"/>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algn="ctr" defTabSz="1644650">
              <a:lnSpc>
                <a:spcPct val="90000"/>
              </a:lnSpc>
              <a:spcBef>
                <a:spcPct val="0"/>
              </a:spcBef>
              <a:spcAft>
                <a:spcPct val="35000"/>
              </a:spcAft>
            </a:pPr>
            <a:r>
              <a:rPr lang="zh-CN" altLang="en-US" sz="2800" b="1" dirty="0">
                <a:solidFill>
                  <a:schemeClr val="bg1"/>
                </a:solidFill>
                <a:ea typeface="微软雅黑" panose="020B0503020204020204" pitchFamily="34" charset="-122"/>
              </a:rPr>
              <a:t>标题</a:t>
            </a:r>
            <a:endParaRPr lang="en-US" altLang="zh-CN" sz="2800" b="1" dirty="0">
              <a:solidFill>
                <a:schemeClr val="bg1"/>
              </a:solidFill>
              <a:ea typeface="微软雅黑" panose="020B0503020204020204" pitchFamily="34" charset="-122"/>
            </a:endParaRPr>
          </a:p>
        </p:txBody>
      </p:sp>
      <p:sp>
        <p:nvSpPr>
          <p:cNvPr id="33" name="剪去对角的矩形 32"/>
          <p:cNvSpPr/>
          <p:nvPr/>
        </p:nvSpPr>
        <p:spPr>
          <a:xfrm>
            <a:off x="338605"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algn="ctr" defTabSz="168910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4" name="剪去对角的矩形 33"/>
          <p:cNvSpPr/>
          <p:nvPr/>
        </p:nvSpPr>
        <p:spPr>
          <a:xfrm>
            <a:off x="2311772"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algn="ctr" defTabSz="168910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5" name="剪去对角的矩形 34"/>
          <p:cNvSpPr/>
          <p:nvPr/>
        </p:nvSpPr>
        <p:spPr>
          <a:xfrm>
            <a:off x="4284940"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algn="ctr" defTabSz="168910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6" name="剪去对角的矩形 35"/>
          <p:cNvSpPr/>
          <p:nvPr/>
        </p:nvSpPr>
        <p:spPr>
          <a:xfrm>
            <a:off x="6258107"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655" tIns="33655" rIns="33655" bIns="33655" numCol="1" spcCol="1270" anchor="ctr" anchorCtr="0">
            <a:noAutofit/>
          </a:bodyPr>
          <a:lstStyle/>
          <a:p>
            <a:pPr algn="ctr" defTabSz="235585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7" name="剪去对角的矩形 36"/>
          <p:cNvSpPr/>
          <p:nvPr/>
        </p:nvSpPr>
        <p:spPr>
          <a:xfrm>
            <a:off x="8231275"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655" tIns="33655" rIns="33655" bIns="33655" numCol="1" spcCol="1270" anchor="ctr" anchorCtr="0">
            <a:noAutofit/>
          </a:bodyPr>
          <a:lstStyle/>
          <a:p>
            <a:pPr algn="ctr" defTabSz="235585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8" name="剪去对角的矩形 37"/>
          <p:cNvSpPr/>
          <p:nvPr/>
        </p:nvSpPr>
        <p:spPr>
          <a:xfrm>
            <a:off x="10204442" y="4239287"/>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655" tIns="33655" rIns="33655" bIns="33655" numCol="1" spcCol="1270" anchor="ctr" anchorCtr="0">
            <a:noAutofit/>
          </a:bodyPr>
          <a:lstStyle/>
          <a:p>
            <a:pPr algn="ctr" defTabSz="235585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
        <p:nvSpPr>
          <p:cNvPr id="39" name="剪去对角的矩形 38"/>
          <p:cNvSpPr/>
          <p:nvPr/>
        </p:nvSpPr>
        <p:spPr>
          <a:xfrm>
            <a:off x="4284940" y="3081478"/>
            <a:ext cx="1630716" cy="815358"/>
          </a:xfrm>
          <a:prstGeom prst="snip2Diag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2800" b="1" dirty="0">
                <a:solidFill>
                  <a:schemeClr val="bg1"/>
                </a:solidFill>
              </a:rPr>
              <a:t>标题</a:t>
            </a:r>
            <a:endParaRPr lang="zh-CN" altLang="en-US" sz="2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833121" y="204257"/>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a:xfrm>
            <a:off x="833755" y="0"/>
            <a:ext cx="10957560" cy="674370"/>
          </a:xfrm>
        </p:spPr>
        <p:txBody>
          <a:bodyPr/>
          <a:lstStyle/>
          <a:p>
            <a:r>
              <a:rPr kumimoji="1" lang="en-US" altLang="zh-CN" b="1" dirty="0"/>
              <a:t>Glitter</a:t>
            </a:r>
            <a:endParaRPr kumimoji="1" lang="en-US" altLang="zh-CN" b="1" dirty="0"/>
          </a:p>
        </p:txBody>
      </p:sp>
      <p:sp>
        <p:nvSpPr>
          <p:cNvPr id="4" name="文本框 3"/>
          <p:cNvSpPr txBox="1"/>
          <p:nvPr/>
        </p:nvSpPr>
        <p:spPr>
          <a:xfrm>
            <a:off x="1971040" y="1108710"/>
            <a:ext cx="6895465" cy="48875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I</a:t>
            </a:r>
            <a:r>
              <a:rPr lang="zh-CN" altLang="en-US" sz="2400" kern="0" dirty="0">
                <a:latin typeface="微软雅黑" panose="020B0503020204020204" pitchFamily="34" charset="-122"/>
                <a:ea typeface="微软雅黑" panose="020B0503020204020204" pitchFamily="34" charset="-122"/>
                <a:cs typeface="+mn-ea"/>
                <a:sym typeface="+mn-lt"/>
              </a:rPr>
              <a:t>magine a scene: A traffic light turned green into red, owner A saw and stepped on the brakes to slow down to stop, owner B saw owner A stop and step on the brakes to slow down to stop, after a period of time, owner A saw the red light turn green, and step on the throttle to speed up to the owner B to see the owner of A acceleration and step on the accelerator to speed up, the second car drive to the distance.</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kern="0" dirty="0">
                <a:latin typeface="微软雅黑" panose="020B0503020204020204" pitchFamily="34" charset="-122"/>
                <a:ea typeface="微软雅黑" panose="020B0503020204020204" pitchFamily="34" charset="-122"/>
              </a:rPr>
              <a:t>感谢各位</a:t>
            </a:r>
            <a:endParaRPr lang="en-US" altLang="zh-CN" kern="0" dirty="0">
              <a:latin typeface="微软雅黑" panose="020B0503020204020204" pitchFamily="34" charset="-122"/>
              <a:ea typeface="微软雅黑" panose="020B0503020204020204" pitchFamily="34" charset="-122"/>
            </a:endParaRPr>
          </a:p>
          <a:p>
            <a:pPr lvl="0"/>
            <a:r>
              <a:rPr lang="zh-CN" altLang="en-US" kern="0" dirty="0">
                <a:latin typeface="微软雅黑" panose="020B0503020204020204" pitchFamily="34" charset="-122"/>
                <a:ea typeface="微软雅黑" panose="020B0503020204020204" pitchFamily="34" charset="-122"/>
              </a:rPr>
              <a:t>老师评判指导</a:t>
            </a:r>
            <a:endParaRPr lang="zh-CN" altLang="en-US" kern="0"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latin typeface="微软雅黑" panose="020B0503020204020204" pitchFamily="34" charset="-122"/>
                <a:ea typeface="微软雅黑" panose="020B0503020204020204" pitchFamily="34" charset="-122"/>
              </a:rPr>
              <a:t>PRESENTED</a:t>
            </a: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BY</a:t>
            </a:r>
            <a:r>
              <a:rPr kumimoji="1" lang="zh-CN" altLang="en-US" dirty="0">
                <a:latin typeface="微软雅黑" panose="020B0503020204020204" pitchFamily="34" charset="-122"/>
                <a:ea typeface="微软雅黑" panose="020B0503020204020204" pitchFamily="34" charset="-122"/>
              </a:rPr>
              <a:t> </a:t>
            </a:r>
            <a:r>
              <a:rPr kumimoji="1" lang="en-US" altLang="zh-CN" dirty="0">
                <a:solidFill>
                  <a:srgbClr val="FFFFFF"/>
                </a:solidFill>
                <a:latin typeface="微软雅黑" panose="020B0503020204020204" pitchFamily="34" charset="-122"/>
                <a:ea typeface="微软雅黑" panose="020B0503020204020204" pitchFamily="34" charset="-122"/>
                <a:cs typeface="Segoe UI Light" panose="020B0502040204020203"/>
              </a:rPr>
              <a:t>OfficePLUS</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p:txBody>
          <a:bodyPr/>
          <a:lstStyle/>
          <a:p>
            <a:r>
              <a:rPr lang="zh-CN" altLang="en-US" b="1" dirty="0">
                <a:latin typeface="微软雅黑" panose="020B0503020204020204" pitchFamily="34" charset="-122"/>
                <a:ea typeface="微软雅黑" panose="020B0503020204020204" pitchFamily="34" charset="-122"/>
              </a:rPr>
              <a:t>指导老师：</a:t>
            </a:r>
            <a:r>
              <a:rPr lang="en-US" altLang="zh-CN" b="1" dirty="0">
                <a:latin typeface="微软雅黑" panose="020B0503020204020204" pitchFamily="34" charset="-122"/>
                <a:ea typeface="微软雅黑" panose="020B0503020204020204" pitchFamily="34" charset="-122"/>
              </a:rPr>
              <a:t>XXX  </a:t>
            </a:r>
            <a:r>
              <a:rPr lang="zh-CN" altLang="en-US" b="1" dirty="0">
                <a:latin typeface="微软雅黑" panose="020B0503020204020204" pitchFamily="34" charset="-122"/>
                <a:ea typeface="微软雅黑" panose="020B0503020204020204" pitchFamily="34" charset="-122"/>
              </a:rPr>
              <a:t>答辩人：</a:t>
            </a:r>
            <a:r>
              <a:rPr lang="en-US" altLang="zh-CN" b="1" dirty="0">
                <a:latin typeface="微软雅黑" panose="020B0503020204020204" pitchFamily="34" charset="-122"/>
                <a:ea typeface="微软雅黑" panose="020B0503020204020204" pitchFamily="34" charset="-122"/>
              </a:rPr>
              <a:t>XXX</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7180" y="67945"/>
            <a:ext cx="11597640" cy="708025"/>
          </a:xfrm>
        </p:spPr>
        <p:txBody>
          <a:bodyPr/>
          <a:lstStyle/>
          <a:p>
            <a:r>
              <a:rPr kumimoji="1" lang="zh-CN" altLang="en-US" dirty="0"/>
              <a:t>目录 </a:t>
            </a:r>
            <a:r>
              <a:rPr kumimoji="1" lang="en-US" altLang="zh-CN" dirty="0"/>
              <a:t>CONTENTS</a:t>
            </a:r>
            <a:endParaRPr kumimoji="1" lang="zh-CN" altLang="en-US" dirty="0"/>
          </a:p>
        </p:txBody>
      </p:sp>
      <p:sp>
        <p:nvSpPr>
          <p:cNvPr id="3" name="文本占位符 2"/>
          <p:cNvSpPr>
            <a:spLocks noGrp="1"/>
          </p:cNvSpPr>
          <p:nvPr>
            <p:ph type="body" sz="quarter" idx="11"/>
          </p:nvPr>
        </p:nvSpPr>
        <p:spPr>
          <a:xfrm>
            <a:off x="492760" y="1442085"/>
            <a:ext cx="2262505" cy="2492375"/>
          </a:xfrm>
        </p:spPr>
        <p:txBody>
          <a:bodyPr/>
          <a:lstStyle/>
          <a:p>
            <a:r>
              <a:rPr kumimoji="1" lang="en-US" altLang="zh-CN" dirty="0"/>
              <a:t>part1</a:t>
            </a:r>
            <a:endParaRPr kumimoji="1" lang="zh-CN" altLang="en-US" dirty="0"/>
          </a:p>
          <a:p>
            <a:endParaRPr kumimoji="1" lang="zh-CN" altLang="en-US" b="1" dirty="0"/>
          </a:p>
        </p:txBody>
      </p:sp>
      <p:sp>
        <p:nvSpPr>
          <p:cNvPr id="4" name="文本占位符 3"/>
          <p:cNvSpPr>
            <a:spLocks noGrp="1"/>
          </p:cNvSpPr>
          <p:nvPr>
            <p:ph type="body" sz="quarter" idx="12"/>
          </p:nvPr>
        </p:nvSpPr>
        <p:spPr>
          <a:xfrm>
            <a:off x="3169285" y="1354455"/>
            <a:ext cx="2262505" cy="2580005"/>
          </a:xfrm>
        </p:spPr>
        <p:txBody>
          <a:bodyPr/>
          <a:lstStyle/>
          <a:p>
            <a:r>
              <a:rPr kumimoji="1" lang="en-US" altLang="zh-CN" dirty="0"/>
              <a:t>part2</a:t>
            </a:r>
            <a:endParaRPr kumimoji="1" lang="zh-CN" altLang="en-US" dirty="0"/>
          </a:p>
          <a:p>
            <a:endParaRPr kumimoji="1" lang="zh-CN" altLang="en-US" b="1" dirty="0"/>
          </a:p>
        </p:txBody>
      </p:sp>
      <p:sp>
        <p:nvSpPr>
          <p:cNvPr id="5" name="文本占位符 4"/>
          <p:cNvSpPr>
            <a:spLocks noGrp="1"/>
          </p:cNvSpPr>
          <p:nvPr>
            <p:ph type="body" sz="quarter" idx="13"/>
          </p:nvPr>
        </p:nvSpPr>
        <p:spPr>
          <a:xfrm>
            <a:off x="6021070" y="1261745"/>
            <a:ext cx="2262505" cy="2672715"/>
          </a:xfrm>
        </p:spPr>
        <p:txBody>
          <a:bodyPr/>
          <a:lstStyle/>
          <a:p>
            <a:endParaRPr kumimoji="1" lang="zh-CN" altLang="en-US" dirty="0"/>
          </a:p>
          <a:p>
            <a:r>
              <a:rPr kumimoji="1" lang="en-US" altLang="zh-CN" b="1" dirty="0"/>
              <a:t>part3</a:t>
            </a:r>
            <a:endParaRPr kumimoji="1" lang="en-US" altLang="zh-CN" b="1" dirty="0"/>
          </a:p>
        </p:txBody>
      </p:sp>
      <p:sp>
        <p:nvSpPr>
          <p:cNvPr id="6" name="文本占位符 5"/>
          <p:cNvSpPr>
            <a:spLocks noGrp="1"/>
          </p:cNvSpPr>
          <p:nvPr>
            <p:ph type="body" sz="quarter" idx="14"/>
          </p:nvPr>
        </p:nvSpPr>
        <p:spPr>
          <a:xfrm>
            <a:off x="8891270" y="1326515"/>
            <a:ext cx="2484755" cy="2542540"/>
          </a:xfrm>
        </p:spPr>
        <p:txBody>
          <a:bodyPr/>
          <a:lstStyle/>
          <a:p>
            <a:r>
              <a:rPr kumimoji="1" lang="en-US" altLang="zh-CN" b="1" dirty="0"/>
              <a:t>part4</a:t>
            </a:r>
            <a:endParaRPr kumimoji="1" lang="en-US" altLang="zh-CN" b="1" dirty="0"/>
          </a:p>
        </p:txBody>
      </p:sp>
      <p:sp>
        <p:nvSpPr>
          <p:cNvPr id="7" name="文本占位符 6"/>
          <p:cNvSpPr>
            <a:spLocks noGrp="1"/>
          </p:cNvSpPr>
          <p:nvPr>
            <p:ph type="body" sz="quarter" idx="15"/>
          </p:nvPr>
        </p:nvSpPr>
        <p:spPr>
          <a:xfrm>
            <a:off x="3345180" y="4187825"/>
            <a:ext cx="2262505" cy="2372995"/>
          </a:xfrm>
        </p:spPr>
        <p:txBody>
          <a:bodyPr/>
          <a:lstStyle/>
          <a:p>
            <a:endParaRPr kumimoji="1" lang="zh-CN" altLang="en-US" dirty="0"/>
          </a:p>
          <a:p>
            <a:r>
              <a:rPr kumimoji="1" lang="en-US" altLang="zh-CN" b="1" dirty="0"/>
              <a:t>part6 </a:t>
            </a:r>
            <a:endParaRPr kumimoji="1" lang="en-US" altLang="zh-CN" b="1" dirty="0"/>
          </a:p>
        </p:txBody>
      </p:sp>
      <p:cxnSp>
        <p:nvCxnSpPr>
          <p:cNvPr id="8" name="直接连接符 6"/>
          <p:cNvCxnSpPr/>
          <p:nvPr/>
        </p:nvCxnSpPr>
        <p:spPr>
          <a:xfrm>
            <a:off x="49275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6"/>
          <p:cNvCxnSpPr/>
          <p:nvPr/>
        </p:nvCxnSpPr>
        <p:spPr>
          <a:xfrm>
            <a:off x="6373074" y="3508304"/>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516043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6"/>
          <p:cNvCxnSpPr/>
          <p:nvPr/>
        </p:nvCxnSpPr>
        <p:spPr>
          <a:xfrm>
            <a:off x="749427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982811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9955119" y="4061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占位符 6"/>
          <p:cNvSpPr>
            <a:spLocks noGrp="1"/>
          </p:cNvSpPr>
          <p:nvPr/>
        </p:nvSpPr>
        <p:spPr>
          <a:xfrm>
            <a:off x="492760" y="4208145"/>
            <a:ext cx="2262505" cy="2352675"/>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1" dirty="0"/>
              <a:t>part5</a:t>
            </a:r>
            <a:endParaRPr kumimoji="1" lang="en-US" altLang="zh-CN" b="1" dirty="0"/>
          </a:p>
        </p:txBody>
      </p:sp>
      <p:sp>
        <p:nvSpPr>
          <p:cNvPr id="18" name="文本占位符 6"/>
          <p:cNvSpPr>
            <a:spLocks noGrp="1"/>
          </p:cNvSpPr>
          <p:nvPr/>
        </p:nvSpPr>
        <p:spPr>
          <a:xfrm>
            <a:off x="6196965" y="4208145"/>
            <a:ext cx="2262505" cy="2412365"/>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1" dirty="0"/>
              <a:t>part7</a:t>
            </a:r>
            <a:endParaRPr kumimoji="1" lang="en-US" altLang="zh-CN" b="1" dirty="0"/>
          </a:p>
        </p:txBody>
      </p:sp>
      <p:sp>
        <p:nvSpPr>
          <p:cNvPr id="19" name="文本占位符 6"/>
          <p:cNvSpPr>
            <a:spLocks noGrp="1"/>
          </p:cNvSpPr>
          <p:nvPr/>
        </p:nvSpPr>
        <p:spPr>
          <a:xfrm>
            <a:off x="9113520" y="4247515"/>
            <a:ext cx="2262505" cy="2412365"/>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1" dirty="0"/>
              <a:t>part8</a:t>
            </a:r>
            <a:endParaRPr kumimoji="1" lang="en-US" altLang="zh-CN" b="1"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2440456" y="1228180"/>
            <a:ext cx="7711080" cy="2310857"/>
          </a:xfrm>
        </p:spPr>
        <p:txBody>
          <a:bodyPr/>
          <a:p>
            <a:r>
              <a:rPr lang="en-US" altLang="zh-CN"/>
              <a:t>Part 3</a:t>
            </a:r>
            <a:endParaRPr lang="en-US" altLang="zh-CN"/>
          </a:p>
          <a:p>
            <a:r>
              <a:rPr lang="en-US" altLang="zh-CN"/>
              <a:t>demo fabrication</a:t>
            </a:r>
            <a:endParaRPr lang="en-US" altLang="zh-CN"/>
          </a:p>
        </p:txBody>
      </p:sp>
      <p:sp>
        <p:nvSpPr>
          <p:cNvPr id="3" name="文本占位符 2"/>
          <p:cNvSpPr>
            <a:spLocks noGrp="1"/>
          </p:cNvSpPr>
          <p:nvPr>
            <p:ph type="body" sz="quarter" idx="11"/>
          </p:nvPr>
        </p:nvSpPr>
        <p:spPr>
          <a:xfrm>
            <a:off x="1602635" y="4767875"/>
            <a:ext cx="4607096" cy="392929"/>
          </a:xfrm>
        </p:spPr>
        <p:txBody>
          <a:bodyPr/>
          <a:p>
            <a:endParaRPr lang="zh-CN" altLang="en-US"/>
          </a:p>
        </p:txBody>
      </p:sp>
      <p:sp>
        <p:nvSpPr>
          <p:cNvPr id="4" name="文本占位符 3"/>
          <p:cNvSpPr>
            <a:spLocks noGrp="1"/>
          </p:cNvSpPr>
          <p:nvPr>
            <p:ph type="body" sz="quarter" idx="12"/>
          </p:nvPr>
        </p:nvSpPr>
        <p:spPr>
          <a:xfrm>
            <a:off x="1119021" y="5297645"/>
            <a:ext cx="7711080" cy="392929"/>
          </a:xfrm>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69241" y="880532"/>
            <a:ext cx="3930556" cy="4508927"/>
          </a:xfrm>
          <a:prstGeom prst="rect">
            <a:avLst/>
          </a:prstGeom>
          <a:noFill/>
        </p:spPr>
        <p:txBody>
          <a:bodyPr wrap="squar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2" name="文本占位符 1"/>
          <p:cNvSpPr>
            <a:spLocks noGrp="1"/>
          </p:cNvSpPr>
          <p:nvPr>
            <p:ph type="body" sz="quarter" idx="10"/>
          </p:nvPr>
        </p:nvSpPr>
        <p:spPr/>
        <p:txBody>
          <a:bodyPr/>
          <a:lstStyle/>
          <a:p>
            <a:r>
              <a:rPr kumimoji="1" lang="en-US" altLang="zh-CN" b="1" dirty="0"/>
              <a:t>Glitter</a:t>
            </a:r>
            <a:endParaRPr kumimoji="1" lang="en-US" altLang="zh-CN" b="1" dirty="0"/>
          </a:p>
        </p:txBody>
      </p:sp>
      <p:sp>
        <p:nvSpPr>
          <p:cNvPr id="3" name="文本框 2"/>
          <p:cNvSpPr txBox="1"/>
          <p:nvPr/>
        </p:nvSpPr>
        <p:spPr>
          <a:xfrm>
            <a:off x="2442210" y="2160270"/>
            <a:ext cx="6143625" cy="330835"/>
          </a:xfrm>
          <a:prstGeom prst="rect">
            <a:avLst/>
          </a:prstGeom>
          <a:noFill/>
        </p:spPr>
        <p:txBody>
          <a:bodyPr wrap="square" rtlCol="0">
            <a:spAutoFit/>
          </a:bodyPr>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t>Part 4</a:t>
            </a:r>
            <a:endParaRPr lang="en-US" altLang="zh-CN"/>
          </a:p>
          <a:p>
            <a:r>
              <a:rPr lang="en-US" altLang="zh-CN"/>
              <a:t>effect </a:t>
            </a:r>
            <a:endParaRPr lang="en-US" altLang="zh-CN"/>
          </a:p>
        </p:txBody>
      </p:sp>
      <p:sp>
        <p:nvSpPr>
          <p:cNvPr id="3" name="文本占位符 2"/>
          <p:cNvSpPr>
            <a:spLocks noGrp="1"/>
          </p:cNvSpPr>
          <p:nvPr>
            <p:ph type="body" sz="quarter" idx="11"/>
          </p:nvPr>
        </p:nvSpPr>
        <p:spPr/>
        <p:txBody>
          <a:bodyPr/>
          <a:p>
            <a:endParaRPr lang="zh-CN" altLang="en-US"/>
          </a:p>
        </p:txBody>
      </p:sp>
      <p:sp>
        <p:nvSpPr>
          <p:cNvPr id="4" name="文本占位符 3"/>
          <p:cNvSpPr>
            <a:spLocks noGrp="1"/>
          </p:cNvSpPr>
          <p:nvPr>
            <p:ph type="body" sz="quarter" idx="12"/>
          </p:nvPr>
        </p:nvSpPr>
        <p:spPr/>
        <p:txBody>
          <a:bodyPr/>
          <a:p>
            <a:endParaRPr lang="zh-CN" altLang="en-US"/>
          </a:p>
        </p:txBody>
      </p:sp>
    </p:spTree>
  </p:cSld>
  <p:clrMapOvr>
    <a:masterClrMapping/>
  </p:clrMapOvr>
</p:sld>
</file>

<file path=ppt/tags/tag1.xml><?xml version="1.0" encoding="utf-8"?>
<p:tagLst xmlns:p="http://schemas.openxmlformats.org/presentationml/2006/main">
  <p:tag name="MH" val="20160120133952"/>
  <p:tag name="MH_LIBRARY" val="GRAPHIC"/>
  <p:tag name="MH_TYPE" val="Other"/>
  <p:tag name="MH_ORDER" val="1"/>
</p:tagLst>
</file>

<file path=ppt/tags/tag10.xml><?xml version="1.0" encoding="utf-8"?>
<p:tagLst xmlns:p="http://schemas.openxmlformats.org/presentationml/2006/main">
  <p:tag name="MH" val="20160120133952"/>
  <p:tag name="MH_LIBRARY" val="GRAPHIC"/>
  <p:tag name="MH_TYPE" val="Other"/>
  <p:tag name="MH_ORDER" val="10"/>
</p:tagLst>
</file>

<file path=ppt/tags/tag11.xml><?xml version="1.0" encoding="utf-8"?>
<p:tagLst xmlns:p="http://schemas.openxmlformats.org/presentationml/2006/main">
  <p:tag name="MH" val="20160120133952"/>
  <p:tag name="MH_LIBRARY" val="GRAPHIC"/>
  <p:tag name="MH_TYPE" val="Other"/>
  <p:tag name="MH_ORDER" val="11"/>
</p:tagLst>
</file>

<file path=ppt/tags/tag12.xml><?xml version="1.0" encoding="utf-8"?>
<p:tagLst xmlns:p="http://schemas.openxmlformats.org/presentationml/2006/main">
  <p:tag name="MH" val="20160120133952"/>
  <p:tag name="MH_LIBRARY" val="GRAPHIC"/>
  <p:tag name="MH_TYPE" val="Other"/>
  <p:tag name="MH_ORDER" val="12"/>
</p:tagLst>
</file>

<file path=ppt/tags/tag13.xml><?xml version="1.0" encoding="utf-8"?>
<p:tagLst xmlns:p="http://schemas.openxmlformats.org/presentationml/2006/main">
  <p:tag name="MH" val="20160120133952"/>
  <p:tag name="MH_LIBRARY" val="GRAPHIC"/>
  <p:tag name="MH_TYPE" val="Other"/>
  <p:tag name="MH_ORDER" val="13"/>
</p:tagLst>
</file>

<file path=ppt/tags/tag14.xml><?xml version="1.0" encoding="utf-8"?>
<p:tagLst xmlns:p="http://schemas.openxmlformats.org/presentationml/2006/main">
  <p:tag name="MH" val="20160120133952"/>
  <p:tag name="MH_LIBRARY" val="GRAPHIC"/>
  <p:tag name="MH_TYPE" val="Other"/>
  <p:tag name="MH_ORDER" val="14"/>
</p:tagLst>
</file>

<file path=ppt/tags/tag15.xml><?xml version="1.0" encoding="utf-8"?>
<p:tagLst xmlns:p="http://schemas.openxmlformats.org/presentationml/2006/main">
  <p:tag name="MH" val="20160120133952"/>
  <p:tag name="MH_LIBRARY" val="GRAPHIC"/>
  <p:tag name="MH_TYPE" val="Other"/>
  <p:tag name="MH_ORDER" val="15"/>
</p:tagLst>
</file>

<file path=ppt/tags/tag16.xml><?xml version="1.0" encoding="utf-8"?>
<p:tagLst xmlns:p="http://schemas.openxmlformats.org/presentationml/2006/main">
  <p:tag name="MH" val="20160120133952"/>
  <p:tag name="MH_LIBRARY" val="GRAPHIC"/>
  <p:tag name="MH_TYPE" val="Other"/>
  <p:tag name="MH_ORDER" val="16"/>
</p:tagLst>
</file>

<file path=ppt/tags/tag17.xml><?xml version="1.0" encoding="utf-8"?>
<p:tagLst xmlns:p="http://schemas.openxmlformats.org/presentationml/2006/main">
  <p:tag name="MH" val="20160120133952"/>
  <p:tag name="MH_LIBRARY" val="GRAPHIC"/>
  <p:tag name="MH_TYPE" val="Text"/>
  <p:tag name="MH_ORDER" val="2"/>
</p:tagLst>
</file>

<file path=ppt/tags/tag18.xml><?xml version="1.0" encoding="utf-8"?>
<p:tagLst xmlns:p="http://schemas.openxmlformats.org/presentationml/2006/main">
  <p:tag name="MH" val="20160120133952"/>
  <p:tag name="MH_LIBRARY" val="GRAPHIC"/>
  <p:tag name="MH_TYPE" val="Text"/>
  <p:tag name="MH_ORDER" val="6"/>
</p:tagLst>
</file>

<file path=ppt/tags/tag19.xml><?xml version="1.0" encoding="utf-8"?>
<p:tagLst xmlns:p="http://schemas.openxmlformats.org/presentationml/2006/main">
  <p:tag name="MH" val="20160120133952"/>
  <p:tag name="MH_LIBRARY" val="GRAPHIC"/>
  <p:tag name="MH_TYPE" val="Text"/>
  <p:tag name="MH_ORDER" val="4"/>
</p:tagLst>
</file>

<file path=ppt/tags/tag2.xml><?xml version="1.0" encoding="utf-8"?>
<p:tagLst xmlns:p="http://schemas.openxmlformats.org/presentationml/2006/main">
  <p:tag name="MH" val="20160120133952"/>
  <p:tag name="MH_LIBRARY" val="GRAPHIC"/>
  <p:tag name="MH_TYPE" val="Other"/>
  <p:tag name="MH_ORDER" val="2"/>
</p:tagLst>
</file>

<file path=ppt/tags/tag20.xml><?xml version="1.0" encoding="utf-8"?>
<p:tagLst xmlns:p="http://schemas.openxmlformats.org/presentationml/2006/main">
  <p:tag name="MH" val="20160120133952"/>
  <p:tag name="MH_LIBRARY" val="GRAPHIC"/>
  <p:tag name="MH_TYPE" val="Text"/>
  <p:tag name="MH_ORDER" val="5"/>
</p:tagLst>
</file>

<file path=ppt/tags/tag21.xml><?xml version="1.0" encoding="utf-8"?>
<p:tagLst xmlns:p="http://schemas.openxmlformats.org/presentationml/2006/main">
  <p:tag name="MH" val="20160120133952"/>
  <p:tag name="MH_LIBRARY" val="GRAPHIC"/>
  <p:tag name="MH_TYPE" val="Text"/>
  <p:tag name="MH_ORDER" val="3"/>
</p:tagLst>
</file>

<file path=ppt/tags/tag22.xml><?xml version="1.0" encoding="utf-8"?>
<p:tagLst xmlns:p="http://schemas.openxmlformats.org/presentationml/2006/main">
  <p:tag name="MH" val="20160120133952"/>
  <p:tag name="MH_LIBRARY" val="GRAPHIC"/>
  <p:tag name="MH_TYPE" val="Text"/>
  <p:tag name="MH_ORDER" val="1"/>
</p:tagLst>
</file>

<file path=ppt/tags/tag23.xml><?xml version="1.0" encoding="utf-8"?>
<p:tagLst xmlns:p="http://schemas.openxmlformats.org/presentationml/2006/main">
  <p:tag name="MH" val="20160120133952"/>
  <p:tag name="MH_LIBRARY" val="GRAPHIC"/>
  <p:tag name="MH_TYPE" val="SubTitle"/>
  <p:tag name="MH_ORDER" val="1"/>
</p:tagLst>
</file>

<file path=ppt/tags/tag24.xml><?xml version="1.0" encoding="utf-8"?>
<p:tagLst xmlns:p="http://schemas.openxmlformats.org/presentationml/2006/main">
  <p:tag name="MH" val="20160120133952"/>
  <p:tag name="MH_LIBRARY" val="GRAPHIC"/>
  <p:tag name="MH_TYPE" val="SubTitle"/>
  <p:tag name="MH_ORDER" val="2"/>
</p:tagLst>
</file>

<file path=ppt/tags/tag25.xml><?xml version="1.0" encoding="utf-8"?>
<p:tagLst xmlns:p="http://schemas.openxmlformats.org/presentationml/2006/main">
  <p:tag name="MH" val="20160120133952"/>
  <p:tag name="MH_LIBRARY" val="GRAPHIC"/>
  <p:tag name="MH_TYPE" val="SubTitle"/>
  <p:tag name="MH_ORDER" val="3"/>
</p:tagLst>
</file>

<file path=ppt/tags/tag26.xml><?xml version="1.0" encoding="utf-8"?>
<p:tagLst xmlns:p="http://schemas.openxmlformats.org/presentationml/2006/main">
  <p:tag name="MH" val="20160120133952"/>
  <p:tag name="MH_LIBRARY" val="GRAPHIC"/>
  <p:tag name="MH_TYPE" val="SubTitle"/>
  <p:tag name="MH_ORDER" val="4"/>
</p:tagLst>
</file>

<file path=ppt/tags/tag27.xml><?xml version="1.0" encoding="utf-8"?>
<p:tagLst xmlns:p="http://schemas.openxmlformats.org/presentationml/2006/main">
  <p:tag name="MH" val="20160120133952"/>
  <p:tag name="MH_LIBRARY" val="GRAPHIC"/>
  <p:tag name="MH_TYPE" val="SubTitle"/>
  <p:tag name="MH_ORDER" val="5"/>
</p:tagLst>
</file>

<file path=ppt/tags/tag28.xml><?xml version="1.0" encoding="utf-8"?>
<p:tagLst xmlns:p="http://schemas.openxmlformats.org/presentationml/2006/main">
  <p:tag name="MH" val="20160120133952"/>
  <p:tag name="MH_LIBRARY" val="GRAPHIC"/>
  <p:tag name="MH_TYPE" val="SubTitle"/>
  <p:tag name="MH_ORDER" val="6"/>
</p:tagLst>
</file>

<file path=ppt/tags/tag29.xml><?xml version="1.0" encoding="utf-8"?>
<p:tagLst xmlns:p="http://schemas.openxmlformats.org/presentationml/2006/main">
  <p:tag name="MH" val="20160120133952"/>
  <p:tag name="MH_LIBRARY" val="GRAPHIC"/>
  <p:tag name="MH_TYPE" val="SubTitle"/>
  <p:tag name="MH_ORDER" val="7"/>
</p:tagLst>
</file>

<file path=ppt/tags/tag3.xml><?xml version="1.0" encoding="utf-8"?>
<p:tagLst xmlns:p="http://schemas.openxmlformats.org/presentationml/2006/main">
  <p:tag name="MH" val="20160120133952"/>
  <p:tag name="MH_LIBRARY" val="GRAPHIC"/>
  <p:tag name="MH_TYPE" val="Other"/>
  <p:tag name="MH_ORDER" val="3"/>
</p:tagLst>
</file>

<file path=ppt/tags/tag4.xml><?xml version="1.0" encoding="utf-8"?>
<p:tagLst xmlns:p="http://schemas.openxmlformats.org/presentationml/2006/main">
  <p:tag name="MH" val="20160120133952"/>
  <p:tag name="MH_LIBRARY" val="GRAPHIC"/>
  <p:tag name="MH_TYPE" val="Other"/>
  <p:tag name="MH_ORDER" val="4"/>
</p:tagLst>
</file>

<file path=ppt/tags/tag5.xml><?xml version="1.0" encoding="utf-8"?>
<p:tagLst xmlns:p="http://schemas.openxmlformats.org/presentationml/2006/main">
  <p:tag name="MH" val="20160120133952"/>
  <p:tag name="MH_LIBRARY" val="GRAPHIC"/>
  <p:tag name="MH_TYPE" val="Other"/>
  <p:tag name="MH_ORDER" val="5"/>
</p:tagLst>
</file>

<file path=ppt/tags/tag6.xml><?xml version="1.0" encoding="utf-8"?>
<p:tagLst xmlns:p="http://schemas.openxmlformats.org/presentationml/2006/main">
  <p:tag name="MH" val="20160120133952"/>
  <p:tag name="MH_LIBRARY" val="GRAPHIC"/>
  <p:tag name="MH_TYPE" val="Other"/>
  <p:tag name="MH_ORDER" val="6"/>
</p:tagLst>
</file>

<file path=ppt/tags/tag7.xml><?xml version="1.0" encoding="utf-8"?>
<p:tagLst xmlns:p="http://schemas.openxmlformats.org/presentationml/2006/main">
  <p:tag name="MH" val="20160120133952"/>
  <p:tag name="MH_LIBRARY" val="GRAPHIC"/>
  <p:tag name="MH_TYPE" val="Other"/>
  <p:tag name="MH_ORDER" val="7"/>
</p:tagLst>
</file>

<file path=ppt/tags/tag8.xml><?xml version="1.0" encoding="utf-8"?>
<p:tagLst xmlns:p="http://schemas.openxmlformats.org/presentationml/2006/main">
  <p:tag name="MH" val="20160120133952"/>
  <p:tag name="MH_LIBRARY" val="GRAPHIC"/>
  <p:tag name="MH_TYPE" val="Other"/>
  <p:tag name="MH_ORDER" val="8"/>
</p:tagLst>
</file>

<file path=ppt/tags/tag9.xml><?xml version="1.0" encoding="utf-8"?>
<p:tagLst xmlns:p="http://schemas.openxmlformats.org/presentationml/2006/main">
  <p:tag name="MH" val="20160120133952"/>
  <p:tag name="MH_LIBRARY" val="GRAPHIC"/>
  <p:tag name="MH_TYPE" val="Other"/>
  <p:tag name="MH_ORDER" val="9"/>
</p:tagLst>
</file>

<file path=ppt/theme/theme1.xml><?xml version="1.0" encoding="utf-8"?>
<a:theme xmlns:a="http://schemas.openxmlformats.org/drawingml/2006/main" name="模板页面">
  <a:themeElements>
    <a:clrScheme name="自定义 98">
      <a:dk1>
        <a:srgbClr val="000000"/>
      </a:dk1>
      <a:lt1>
        <a:srgbClr val="FFFFFF"/>
      </a:lt1>
      <a:dk2>
        <a:srgbClr val="000000"/>
      </a:dk2>
      <a:lt2>
        <a:srgbClr val="FFFDFD"/>
      </a:lt2>
      <a:accent1>
        <a:srgbClr val="173D95"/>
      </a:accent1>
      <a:accent2>
        <a:srgbClr val="E1305F"/>
      </a:accent2>
      <a:accent3>
        <a:srgbClr val="F8F5ED"/>
      </a:accent3>
      <a:accent4>
        <a:srgbClr val="6B6B6B"/>
      </a:accent4>
      <a:accent5>
        <a:srgbClr val="D3D3D3"/>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4619</Words>
  <Application>WPS 演示</Application>
  <PresentationFormat>宽屏</PresentationFormat>
  <Paragraphs>492</Paragraphs>
  <Slides>55</Slides>
  <Notes>24</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71" baseType="lpstr">
      <vt:lpstr>Arial</vt:lpstr>
      <vt:lpstr>宋体</vt:lpstr>
      <vt:lpstr>Wingdings</vt:lpstr>
      <vt:lpstr>微软雅黑</vt:lpstr>
      <vt:lpstr>Calibri</vt:lpstr>
      <vt:lpstr>Times New Roman</vt:lpstr>
      <vt:lpstr>黑体</vt:lpstr>
      <vt:lpstr>Segoe UI Light</vt:lpstr>
      <vt:lpstr>Century Gothic</vt:lpstr>
      <vt:lpstr>Segoe UI Light</vt:lpstr>
      <vt:lpstr>Arial Unicode MS</vt:lpstr>
      <vt:lpstr>等线</vt:lpstr>
      <vt:lpstr>Segoe Print</vt:lpstr>
      <vt:lpstr>模板页面</vt:lpstr>
      <vt:lpstr>OfficePLUS</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义薄云天腹肌猫</cp:lastModifiedBy>
  <cp:revision>90</cp:revision>
  <dcterms:created xsi:type="dcterms:W3CDTF">2015-08-18T02:51:00Z</dcterms:created>
  <dcterms:modified xsi:type="dcterms:W3CDTF">2019-02-16T05:21:43Z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2017-12-21T08:40:39.3782274Z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2052-11.1.0.8415</vt:lpwstr>
  </property>
</Properties>
</file>