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/>
    <p:restoredTop sz="93673"/>
  </p:normalViewPr>
  <p:slideViewPr>
    <p:cSldViewPr snapToGrid="0" snapToObjects="1">
      <p:cViewPr varScale="1">
        <p:scale>
          <a:sx n="68" d="100"/>
          <a:sy n="6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-2107837824"/>
        <c:axId val="-2113503328"/>
      </c:barChart>
      <c:catAx>
        <c:axId val="-21078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13503328"/>
        <c:crosses val="autoZero"/>
        <c:auto val="1"/>
        <c:lblAlgn val="ctr"/>
        <c:lblOffset val="100"/>
        <c:noMultiLvlLbl val="0"/>
      </c:catAx>
      <c:valAx>
        <c:axId val="-211350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210783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393A-299D-4790-B84E-68FE801F6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microsoft.com/office/2007/relationships/hdphoto" Target="../media/image8.wdp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notesSlide" Target="../notesSlides/notesSlide21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你的论文标题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环形箭头 19"/>
          <p:cNvSpPr/>
          <p:nvPr/>
        </p:nvSpPr>
        <p:spPr>
          <a:xfrm>
            <a:off x="5659840" y="3189896"/>
            <a:ext cx="3264577" cy="3264577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形状 20"/>
          <p:cNvSpPr/>
          <p:nvPr/>
        </p:nvSpPr>
        <p:spPr>
          <a:xfrm>
            <a:off x="4031857" y="2563702"/>
            <a:ext cx="2371920" cy="2371919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环形箭头 21"/>
          <p:cNvSpPr/>
          <p:nvPr/>
        </p:nvSpPr>
        <p:spPr>
          <a:xfrm>
            <a:off x="4978887" y="1296364"/>
            <a:ext cx="2557406" cy="255740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4" name="任意多边形 8"/>
          <p:cNvSpPr/>
          <p:nvPr/>
        </p:nvSpPr>
        <p:spPr>
          <a:xfrm>
            <a:off x="5844251" y="3581446"/>
            <a:ext cx="2550451" cy="2550450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016" tIns="767963" rIns="669016" bIns="820085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500" kern="1200"/>
          </a:p>
        </p:txBody>
      </p:sp>
      <p:sp>
        <p:nvSpPr>
          <p:cNvPr id="18" name="任意多边形 9"/>
          <p:cNvSpPr/>
          <p:nvPr/>
        </p:nvSpPr>
        <p:spPr>
          <a:xfrm>
            <a:off x="4360352" y="2978612"/>
            <a:ext cx="1854873" cy="1854873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7576" tIns="590874" rIns="587576" bIns="590874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 dirty="0"/>
          </a:p>
        </p:txBody>
      </p:sp>
      <p:sp>
        <p:nvSpPr>
          <p:cNvPr id="19" name="任意多边形 10"/>
          <p:cNvSpPr/>
          <p:nvPr/>
        </p:nvSpPr>
        <p:spPr>
          <a:xfrm>
            <a:off x="5195045" y="1494712"/>
            <a:ext cx="2225849" cy="2225849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0147" tIns="750147" rIns="750148" bIns="750148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/>
          </a:p>
        </p:txBody>
      </p:sp>
      <p:sp>
        <p:nvSpPr>
          <p:cNvPr id="23" name="矩形 22"/>
          <p:cNvSpPr/>
          <p:nvPr/>
        </p:nvSpPr>
        <p:spPr>
          <a:xfrm>
            <a:off x="1078172" y="4679770"/>
            <a:ext cx="309362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27533" y="2169150"/>
            <a:ext cx="308216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51879" y="1764923"/>
            <a:ext cx="275643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32613" y="105762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52451" y="14651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74350" y="404045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1303083" y="1064827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81911" y="1322703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39568" y="128819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39568" y="1877365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03083" y="271426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1911" y="297214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39568" y="29376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9568" y="352680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03083" y="4444918"/>
            <a:ext cx="557657" cy="5157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81911" y="4702794"/>
            <a:ext cx="557657" cy="51575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139568" y="466828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9568" y="5257456"/>
            <a:ext cx="849203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34963" y="1135724"/>
            <a:ext cx="3859323" cy="356931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4624" y="2920382"/>
            <a:ext cx="3859323" cy="3569317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63212" y="3379275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sz="32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32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63212" y="4292935"/>
            <a:ext cx="557559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2223" y="1706946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76%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706411" y="1337296"/>
            <a:ext cx="5012001" cy="5012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9" name="任意多边形 5"/>
          <p:cNvSpPr/>
          <p:nvPr/>
        </p:nvSpPr>
        <p:spPr>
          <a:xfrm>
            <a:off x="341142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0" name="任意多边形 7"/>
          <p:cNvSpPr/>
          <p:nvPr/>
        </p:nvSpPr>
        <p:spPr>
          <a:xfrm>
            <a:off x="2671961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1" name="任意多边形 8"/>
          <p:cNvSpPr/>
          <p:nvPr/>
        </p:nvSpPr>
        <p:spPr>
          <a:xfrm>
            <a:off x="5002780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700" kern="1200"/>
          </a:p>
        </p:txBody>
      </p:sp>
      <p:sp>
        <p:nvSpPr>
          <p:cNvPr id="12" name="任意多边形 9"/>
          <p:cNvSpPr/>
          <p:nvPr/>
        </p:nvSpPr>
        <p:spPr>
          <a:xfrm>
            <a:off x="733359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3" name="任意多边形 10"/>
          <p:cNvSpPr/>
          <p:nvPr/>
        </p:nvSpPr>
        <p:spPr>
          <a:xfrm>
            <a:off x="9664419" y="122240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4" name="矩形 13"/>
          <p:cNvSpPr/>
          <p:nvPr/>
        </p:nvSpPr>
        <p:spPr>
          <a:xfrm>
            <a:off x="3937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37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729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729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843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43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4189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04189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32522" y="275115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32522" y="3152313"/>
            <a:ext cx="199381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089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55646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68658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00231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23637" y="168034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45949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6" name="椭圆 35"/>
          <p:cNvSpPr/>
          <p:nvPr/>
        </p:nvSpPr>
        <p:spPr>
          <a:xfrm>
            <a:off x="1775185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413683" y="1145406"/>
            <a:ext cx="3364632" cy="513659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38" name="椭圆 37"/>
          <p:cNvSpPr/>
          <p:nvPr/>
        </p:nvSpPr>
        <p:spPr>
          <a:xfrm>
            <a:off x="5240757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</a:rPr>
              <a:t>2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7879254" y="1145406"/>
            <a:ext cx="3364632" cy="5136590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608" tIns="2474244" rIns="419608" bIns="1446926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40" name="椭圆 39"/>
          <p:cNvSpPr/>
          <p:nvPr/>
        </p:nvSpPr>
        <p:spPr>
          <a:xfrm>
            <a:off x="8706328" y="1453601"/>
            <a:ext cx="1710484" cy="1710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</a:rPr>
              <a:t>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41" name="左右箭头 40"/>
          <p:cNvSpPr/>
          <p:nvPr/>
        </p:nvSpPr>
        <p:spPr>
          <a:xfrm>
            <a:off x="1357953" y="5254678"/>
            <a:ext cx="9476092" cy="77048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矩形 54"/>
          <p:cNvSpPr/>
          <p:nvPr/>
        </p:nvSpPr>
        <p:spPr>
          <a:xfrm>
            <a:off x="1491859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17189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89404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4734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96731" y="3337577"/>
            <a:ext cx="236264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22061" y="3782807"/>
            <a:ext cx="251198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657413" y="1343551"/>
            <a:ext cx="3450349" cy="34503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4373123" y="1343551"/>
            <a:ext cx="3450349" cy="34503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>
          <a:xfrm>
            <a:off x="8088832" y="1343551"/>
            <a:ext cx="3450349" cy="3450349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34963" y="1126156"/>
            <a:ext cx="11522075" cy="38501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43"/>
          <p:cNvGrpSpPr/>
          <p:nvPr/>
        </p:nvGrpSpPr>
        <p:grpSpPr>
          <a:xfrm>
            <a:off x="217605" y="1010656"/>
            <a:ext cx="582399" cy="538635"/>
            <a:chOff x="2567029" y="1353555"/>
            <a:chExt cx="3366112" cy="3113167"/>
          </a:xfrm>
        </p:grpSpPr>
        <p:sp>
          <p:nvSpPr>
            <p:cNvPr id="21" name="矩形 20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46"/>
          <p:cNvGrpSpPr/>
          <p:nvPr/>
        </p:nvGrpSpPr>
        <p:grpSpPr>
          <a:xfrm>
            <a:off x="11406910" y="4553126"/>
            <a:ext cx="582399" cy="538635"/>
            <a:chOff x="2567029" y="1353555"/>
            <a:chExt cx="3366112" cy="3113167"/>
          </a:xfrm>
        </p:grpSpPr>
        <p:sp>
          <p:nvSpPr>
            <p:cNvPr id="24" name="矩形 23"/>
            <p:cNvSpPr/>
            <p:nvPr/>
          </p:nvSpPr>
          <p:spPr>
            <a:xfrm>
              <a:off x="2567029" y="1353555"/>
              <a:ext cx="2244075" cy="207544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689066" y="2391277"/>
              <a:ext cx="2244075" cy="2075445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334962" y="5083547"/>
            <a:ext cx="7127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/>
            <a:r>
              <a:rPr lang="zh-CN" altLang="en-US" sz="28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962" y="5650094"/>
            <a:ext cx="1146021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177148" y="2819663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sz="115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33%</a:t>
            </a:r>
            <a:endParaRPr lang="zh-CN" altLang="en-US" sz="115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015789" y="3216412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 </a:t>
            </a:r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334963" y="1011676"/>
          <a:ext cx="5633935" cy="547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矩形 27"/>
          <p:cNvSpPr/>
          <p:nvPr/>
        </p:nvSpPr>
        <p:spPr>
          <a:xfrm>
            <a:off x="6186052" y="4450879"/>
            <a:ext cx="52644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86052" y="5075793"/>
            <a:ext cx="52644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  <a:p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  <a:p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  <a:p>
            <a:r>
              <a:rPr kumimoji="1" lang="zh-CN" altLang="en-US" b="1" dirty="0"/>
              <a:t>存在问题</a:t>
            </a:r>
            <a:endParaRPr kumimoji="1"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  <a:endParaRPr kumimoji="1" lang="zh-CN" altLang="en-US" dirty="0"/>
          </a:p>
          <a:p>
            <a:r>
              <a:rPr kumimoji="1" lang="zh-CN" altLang="en-US" b="1" dirty="0"/>
              <a:t>设想安排</a:t>
            </a:r>
            <a:endParaRPr kumimoji="1" lang="zh-CN" altLang="en-US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</p:spPr>
        <p:txBody>
          <a:bodyPr/>
          <a:lstStyle/>
          <a:p>
            <a:r>
              <a:rPr kumimoji="1" lang="zh-CN" altLang="en-US" dirty="0"/>
              <a:t>第五部分</a:t>
            </a:r>
            <a:endParaRPr kumimoji="1" lang="zh-CN" altLang="en-US" dirty="0"/>
          </a:p>
          <a:p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cxnSp>
        <p:nvCxnSpPr>
          <p:cNvPr id="8" name="直接连接符 6"/>
          <p:cNvCxnSpPr/>
          <p:nvPr/>
        </p:nvCxnSpPr>
        <p:spPr>
          <a:xfrm>
            <a:off x="49275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/>
        </p:nvCxnSpPr>
        <p:spPr>
          <a:xfrm>
            <a:off x="282659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/>
        </p:nvCxnSpPr>
        <p:spPr>
          <a:xfrm>
            <a:off x="516043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/>
        </p:nvCxnSpPr>
        <p:spPr>
          <a:xfrm>
            <a:off x="749427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"/>
          <p:cNvCxnSpPr/>
          <p:nvPr/>
        </p:nvCxnSpPr>
        <p:spPr>
          <a:xfrm>
            <a:off x="982811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269241" y="880532"/>
            <a:ext cx="39305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“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445276" y="2596788"/>
            <a:ext cx="1016772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755" indent="457200">
              <a:lnSpc>
                <a:spcPct val="130000"/>
              </a:lnSpc>
            </a:pPr>
            <a:r>
              <a:rPr lang="zh-CN" altLang="en-US" sz="32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3200" b="1" dirty="0">
              <a:solidFill>
                <a:srgbClr val="193D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" indent="457200" algn="r">
              <a:lnSpc>
                <a:spcPct val="130000"/>
              </a:lnSpc>
            </a:pPr>
            <a:r>
              <a:rPr lang="en-US" altLang="zh-CN" sz="3600" b="1" dirty="0">
                <a:solidFill>
                  <a:srgbClr val="193D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——《xxx》</a:t>
            </a:r>
            <a:endParaRPr lang="zh-CN" altLang="en-US" sz="3600" b="1" dirty="0">
              <a:solidFill>
                <a:srgbClr val="193D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sp>
        <p:nvSpPr>
          <p:cNvPr id="16" name="MH_Other_1"/>
          <p:cNvSpPr/>
          <p:nvPr>
            <p:custDataLst>
              <p:tags r:id="rId1"/>
            </p:custDataLst>
          </p:nvPr>
        </p:nvSpPr>
        <p:spPr bwMode="auto">
          <a:xfrm>
            <a:off x="863793" y="5122098"/>
            <a:ext cx="10382987" cy="127472"/>
          </a:xfrm>
          <a:custGeom>
            <a:avLst/>
            <a:gdLst>
              <a:gd name="T0" fmla="*/ 0 w 5998"/>
              <a:gd name="T1" fmla="*/ 0 h 74"/>
              <a:gd name="T2" fmla="*/ 2147483646 w 5998"/>
              <a:gd name="T3" fmla="*/ 0 h 74"/>
              <a:gd name="T4" fmla="*/ 2147483646 w 5998"/>
              <a:gd name="T5" fmla="*/ 2147483646 h 74"/>
              <a:gd name="T6" fmla="*/ 0 w 5998"/>
              <a:gd name="T7" fmla="*/ 2147483646 h 74"/>
              <a:gd name="T8" fmla="*/ 0 w 5998"/>
              <a:gd name="T9" fmla="*/ 0 h 74"/>
              <a:gd name="T10" fmla="*/ 0 w 5998"/>
              <a:gd name="T11" fmla="*/ 0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grpSp>
        <p:nvGrpSpPr>
          <p:cNvPr id="3" name="组 2"/>
          <p:cNvGrpSpPr/>
          <p:nvPr/>
        </p:nvGrpSpPr>
        <p:grpSpPr>
          <a:xfrm>
            <a:off x="596824" y="4917660"/>
            <a:ext cx="533941" cy="536347"/>
            <a:chOff x="596824" y="4917660"/>
            <a:chExt cx="533941" cy="536347"/>
          </a:xfrm>
        </p:grpSpPr>
        <p:sp>
          <p:nvSpPr>
            <p:cNvPr id="17" name="MH_Other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682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MH_Other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07460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323715" y="4917660"/>
            <a:ext cx="533941" cy="536347"/>
            <a:chOff x="2323715" y="4917660"/>
            <a:chExt cx="533941" cy="536347"/>
          </a:xfrm>
        </p:grpSpPr>
        <p:sp>
          <p:nvSpPr>
            <p:cNvPr id="19" name="MH_Other_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3715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MH_Other_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31943" y="5023487"/>
              <a:ext cx="319884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053008" y="4917660"/>
            <a:ext cx="533941" cy="536347"/>
            <a:chOff x="4053008" y="4917660"/>
            <a:chExt cx="533941" cy="536347"/>
          </a:xfrm>
        </p:grpSpPr>
        <p:sp>
          <p:nvSpPr>
            <p:cNvPr id="21" name="MH_Other_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5300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MH_Other_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66049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772684" y="4917660"/>
            <a:ext cx="533941" cy="536347"/>
            <a:chOff x="5772684" y="4917660"/>
            <a:chExt cx="533941" cy="536347"/>
          </a:xfrm>
        </p:grpSpPr>
        <p:sp>
          <p:nvSpPr>
            <p:cNvPr id="23" name="MH_Other_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72684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MH_Other_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883321" y="5023487"/>
              <a:ext cx="310262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7501976" y="4917660"/>
            <a:ext cx="531536" cy="536347"/>
            <a:chOff x="7501976" y="4917660"/>
            <a:chExt cx="531536" cy="536347"/>
          </a:xfrm>
        </p:grpSpPr>
        <p:sp>
          <p:nvSpPr>
            <p:cNvPr id="25" name="MH_Other_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501976" y="4917660"/>
              <a:ext cx="531536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MH_Other_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612613" y="5030703"/>
              <a:ext cx="310263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219248" y="4917660"/>
            <a:ext cx="533941" cy="536347"/>
            <a:chOff x="9219248" y="4917660"/>
            <a:chExt cx="533941" cy="536347"/>
          </a:xfrm>
        </p:grpSpPr>
        <p:sp>
          <p:nvSpPr>
            <p:cNvPr id="27" name="MH_Other_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219248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MH_Other_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332290" y="5030703"/>
              <a:ext cx="310262" cy="31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0948543" y="4917660"/>
            <a:ext cx="533941" cy="536347"/>
            <a:chOff x="10948543" y="4917660"/>
            <a:chExt cx="533941" cy="536347"/>
          </a:xfrm>
        </p:grpSpPr>
        <p:sp>
          <p:nvSpPr>
            <p:cNvPr id="29" name="MH_Other_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948543" y="4917660"/>
              <a:ext cx="533941" cy="5363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MH_Other_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061583" y="5023487"/>
              <a:ext cx="307858" cy="312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" name="MH_Other_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09686" y="5078805"/>
            <a:ext cx="211652" cy="214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32" name="MH_Text_2"/>
          <p:cNvSpPr/>
          <p:nvPr>
            <p:custDataLst>
              <p:tags r:id="rId17"/>
            </p:custDataLst>
          </p:nvPr>
        </p:nvSpPr>
        <p:spPr bwMode="auto">
          <a:xfrm>
            <a:off x="1106713" y="3231659"/>
            <a:ext cx="2946295" cy="2061203"/>
          </a:xfrm>
          <a:custGeom>
            <a:avLst/>
            <a:gdLst>
              <a:gd name="connsiteX0" fmla="*/ 0 w 1944870"/>
              <a:gd name="connsiteY0" fmla="*/ 0 h 1359808"/>
              <a:gd name="connsiteX1" fmla="*/ 1944870 w 1944870"/>
              <a:gd name="connsiteY1" fmla="*/ 0 h 1359808"/>
              <a:gd name="connsiteX2" fmla="*/ 1944870 w 1944870"/>
              <a:gd name="connsiteY2" fmla="*/ 743896 h 1359808"/>
              <a:gd name="connsiteX3" fmla="*/ 1001003 w 1944870"/>
              <a:gd name="connsiteY3" fmla="*/ 743896 h 1359808"/>
              <a:gd name="connsiteX4" fmla="*/ 1001003 w 1944870"/>
              <a:gd name="connsiteY4" fmla="*/ 1222417 h 1359808"/>
              <a:gd name="connsiteX5" fmla="*/ 1007218 w 1944870"/>
              <a:gd name="connsiteY5" fmla="*/ 1223682 h 1359808"/>
              <a:gd name="connsiteX6" fmla="*/ 1050139 w 1944870"/>
              <a:gd name="connsiteY6" fmla="*/ 1288961 h 1359808"/>
              <a:gd name="connsiteX7" fmla="*/ 979863 w 1944870"/>
              <a:gd name="connsiteY7" fmla="*/ 1359808 h 1359808"/>
              <a:gd name="connsiteX8" fmla="*/ 909587 w 1944870"/>
              <a:gd name="connsiteY8" fmla="*/ 1288961 h 1359808"/>
              <a:gd name="connsiteX9" fmla="*/ 952509 w 1944870"/>
              <a:gd name="connsiteY9" fmla="*/ 1223682 h 1359808"/>
              <a:gd name="connsiteX10" fmla="*/ 958723 w 1944870"/>
              <a:gd name="connsiteY10" fmla="*/ 1222417 h 1359808"/>
              <a:gd name="connsiteX11" fmla="*/ 958723 w 1944870"/>
              <a:gd name="connsiteY11" fmla="*/ 743896 h 1359808"/>
              <a:gd name="connsiteX12" fmla="*/ 0 w 1944870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4870" h="1359808">
                <a:moveTo>
                  <a:pt x="0" y="0"/>
                </a:moveTo>
                <a:lnTo>
                  <a:pt x="1944870" y="0"/>
                </a:lnTo>
                <a:lnTo>
                  <a:pt x="1944870" y="743896"/>
                </a:lnTo>
                <a:lnTo>
                  <a:pt x="1001003" y="743896"/>
                </a:lnTo>
                <a:lnTo>
                  <a:pt x="1001003" y="1222417"/>
                </a:lnTo>
                <a:lnTo>
                  <a:pt x="1007218" y="1223682"/>
                </a:lnTo>
                <a:cubicBezTo>
                  <a:pt x="1032441" y="1234437"/>
                  <a:pt x="1050139" y="1259615"/>
                  <a:pt x="1050139" y="1288961"/>
                </a:cubicBezTo>
                <a:cubicBezTo>
                  <a:pt x="1050139" y="1328089"/>
                  <a:pt x="1018675" y="1359808"/>
                  <a:pt x="979863" y="1359808"/>
                </a:cubicBezTo>
                <a:cubicBezTo>
                  <a:pt x="941051" y="1359808"/>
                  <a:pt x="909587" y="1328089"/>
                  <a:pt x="909587" y="1288961"/>
                </a:cubicBezTo>
                <a:cubicBezTo>
                  <a:pt x="909587" y="1259615"/>
                  <a:pt x="927286" y="1234437"/>
                  <a:pt x="952509" y="1223682"/>
                </a:cubicBezTo>
                <a:lnTo>
                  <a:pt x="958723" y="1222417"/>
                </a:lnTo>
                <a:lnTo>
                  <a:pt x="958723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MH_Text_6"/>
          <p:cNvSpPr/>
          <p:nvPr>
            <p:custDataLst>
              <p:tags r:id="rId18"/>
            </p:custDataLst>
          </p:nvPr>
        </p:nvSpPr>
        <p:spPr bwMode="auto">
          <a:xfrm>
            <a:off x="7992625" y="3231659"/>
            <a:ext cx="2955916" cy="2061203"/>
          </a:xfrm>
          <a:custGeom>
            <a:avLst/>
            <a:gdLst>
              <a:gd name="T0" fmla="*/ 0 w 1950584"/>
              <a:gd name="T1" fmla="*/ 0 h 1359808"/>
              <a:gd name="T2" fmla="*/ 1950584 w 1950584"/>
              <a:gd name="T3" fmla="*/ 0 h 1359808"/>
              <a:gd name="T4" fmla="*/ 1950584 w 1950584"/>
              <a:gd name="T5" fmla="*/ 743896 h 1359808"/>
              <a:gd name="T6" fmla="*/ 1006717 w 1950584"/>
              <a:gd name="T7" fmla="*/ 743896 h 1359808"/>
              <a:gd name="T8" fmla="*/ 1006717 w 1950584"/>
              <a:gd name="T9" fmla="*/ 1222417 h 1359808"/>
              <a:gd name="T10" fmla="*/ 1012932 w 1950584"/>
              <a:gd name="T11" fmla="*/ 1223682 h 1359808"/>
              <a:gd name="T12" fmla="*/ 1055853 w 1950584"/>
              <a:gd name="T13" fmla="*/ 1288961 h 1359808"/>
              <a:gd name="T14" fmla="*/ 985577 w 1950584"/>
              <a:gd name="T15" fmla="*/ 1359808 h 1359808"/>
              <a:gd name="T16" fmla="*/ 915301 w 1950584"/>
              <a:gd name="T17" fmla="*/ 1288961 h 1359808"/>
              <a:gd name="T18" fmla="*/ 958223 w 1950584"/>
              <a:gd name="T19" fmla="*/ 1223682 h 1359808"/>
              <a:gd name="T20" fmla="*/ 964437 w 1950584"/>
              <a:gd name="T21" fmla="*/ 1222417 h 1359808"/>
              <a:gd name="T22" fmla="*/ 964437 w 1950584"/>
              <a:gd name="T23" fmla="*/ 743896 h 1359808"/>
              <a:gd name="T24" fmla="*/ 0 w 1950584"/>
              <a:gd name="T25" fmla="*/ 743896 h 13598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1359808"/>
              <a:gd name="T41" fmla="*/ 1950584 w 1950584"/>
              <a:gd name="T42" fmla="*/ 1359808 h 13598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1359808">
                <a:moveTo>
                  <a:pt x="0" y="0"/>
                </a:moveTo>
                <a:lnTo>
                  <a:pt x="1950584" y="0"/>
                </a:lnTo>
                <a:lnTo>
                  <a:pt x="1950584" y="743896"/>
                </a:lnTo>
                <a:lnTo>
                  <a:pt x="1006717" y="743896"/>
                </a:lnTo>
                <a:lnTo>
                  <a:pt x="1006717" y="1222417"/>
                </a:lnTo>
                <a:lnTo>
                  <a:pt x="1012932" y="1223682"/>
                </a:lnTo>
                <a:cubicBezTo>
                  <a:pt x="1038155" y="1234437"/>
                  <a:pt x="1055853" y="1259615"/>
                  <a:pt x="1055853" y="1288961"/>
                </a:cubicBezTo>
                <a:cubicBezTo>
                  <a:pt x="1055853" y="1328089"/>
                  <a:pt x="1024389" y="1359808"/>
                  <a:pt x="985577" y="1359808"/>
                </a:cubicBezTo>
                <a:cubicBezTo>
                  <a:pt x="946765" y="1359808"/>
                  <a:pt x="915301" y="1328089"/>
                  <a:pt x="915301" y="1288961"/>
                </a:cubicBezTo>
                <a:cubicBezTo>
                  <a:pt x="915301" y="1259615"/>
                  <a:pt x="933000" y="1234437"/>
                  <a:pt x="958223" y="1223682"/>
                </a:cubicBezTo>
                <a:lnTo>
                  <a:pt x="964437" y="1222417"/>
                </a:lnTo>
                <a:lnTo>
                  <a:pt x="964437" y="743896"/>
                </a:lnTo>
                <a:lnTo>
                  <a:pt x="0" y="743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MH_Text_4"/>
          <p:cNvSpPr/>
          <p:nvPr>
            <p:custDataLst>
              <p:tags r:id="rId19"/>
            </p:custDataLst>
          </p:nvPr>
        </p:nvSpPr>
        <p:spPr bwMode="auto">
          <a:xfrm>
            <a:off x="4567707" y="3231659"/>
            <a:ext cx="2943890" cy="2061203"/>
          </a:xfrm>
          <a:custGeom>
            <a:avLst/>
            <a:gdLst>
              <a:gd name="connsiteX0" fmla="*/ 0 w 1943728"/>
              <a:gd name="connsiteY0" fmla="*/ 0 h 1359808"/>
              <a:gd name="connsiteX1" fmla="*/ 1943728 w 1943728"/>
              <a:gd name="connsiteY1" fmla="*/ 0 h 1359808"/>
              <a:gd name="connsiteX2" fmla="*/ 1943728 w 1943728"/>
              <a:gd name="connsiteY2" fmla="*/ 743896 h 1359808"/>
              <a:gd name="connsiteX3" fmla="*/ 993004 w 1943728"/>
              <a:gd name="connsiteY3" fmla="*/ 743896 h 1359808"/>
              <a:gd name="connsiteX4" fmla="*/ 993004 w 1943728"/>
              <a:gd name="connsiteY4" fmla="*/ 1222417 h 1359808"/>
              <a:gd name="connsiteX5" fmla="*/ 999218 w 1943728"/>
              <a:gd name="connsiteY5" fmla="*/ 1223682 h 1359808"/>
              <a:gd name="connsiteX6" fmla="*/ 1042139 w 1943728"/>
              <a:gd name="connsiteY6" fmla="*/ 1288961 h 1359808"/>
              <a:gd name="connsiteX7" fmla="*/ 971863 w 1943728"/>
              <a:gd name="connsiteY7" fmla="*/ 1359808 h 1359808"/>
              <a:gd name="connsiteX8" fmla="*/ 901587 w 1943728"/>
              <a:gd name="connsiteY8" fmla="*/ 1288961 h 1359808"/>
              <a:gd name="connsiteX9" fmla="*/ 944509 w 1943728"/>
              <a:gd name="connsiteY9" fmla="*/ 1223682 h 1359808"/>
              <a:gd name="connsiteX10" fmla="*/ 950724 w 1943728"/>
              <a:gd name="connsiteY10" fmla="*/ 1222417 h 1359808"/>
              <a:gd name="connsiteX11" fmla="*/ 950724 w 1943728"/>
              <a:gd name="connsiteY11" fmla="*/ 743896 h 1359808"/>
              <a:gd name="connsiteX12" fmla="*/ 0 w 1943728"/>
              <a:gd name="connsiteY12" fmla="*/ 743896 h 135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728" h="1359808">
                <a:moveTo>
                  <a:pt x="0" y="0"/>
                </a:moveTo>
                <a:lnTo>
                  <a:pt x="1943728" y="0"/>
                </a:lnTo>
                <a:lnTo>
                  <a:pt x="1943728" y="743896"/>
                </a:lnTo>
                <a:lnTo>
                  <a:pt x="993004" y="743896"/>
                </a:lnTo>
                <a:lnTo>
                  <a:pt x="993004" y="1222417"/>
                </a:lnTo>
                <a:lnTo>
                  <a:pt x="999218" y="1223682"/>
                </a:lnTo>
                <a:cubicBezTo>
                  <a:pt x="1024441" y="1234437"/>
                  <a:pt x="1042139" y="1259615"/>
                  <a:pt x="1042139" y="1288961"/>
                </a:cubicBezTo>
                <a:cubicBezTo>
                  <a:pt x="1042139" y="1328089"/>
                  <a:pt x="1010675" y="1359808"/>
                  <a:pt x="971863" y="1359808"/>
                </a:cubicBezTo>
                <a:cubicBezTo>
                  <a:pt x="933051" y="1359808"/>
                  <a:pt x="901587" y="1328089"/>
                  <a:pt x="901587" y="1288961"/>
                </a:cubicBezTo>
                <a:cubicBezTo>
                  <a:pt x="901587" y="1259615"/>
                  <a:pt x="919286" y="1234437"/>
                  <a:pt x="944509" y="1223682"/>
                </a:cubicBezTo>
                <a:lnTo>
                  <a:pt x="950724" y="1222417"/>
                </a:lnTo>
                <a:lnTo>
                  <a:pt x="950724" y="743896"/>
                </a:lnTo>
                <a:lnTo>
                  <a:pt x="0" y="7438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tIns="108000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MH_Text_5"/>
          <p:cNvSpPr/>
          <p:nvPr>
            <p:custDataLst>
              <p:tags r:id="rId20"/>
            </p:custDataLst>
          </p:nvPr>
        </p:nvSpPr>
        <p:spPr bwMode="auto">
          <a:xfrm>
            <a:off x="7533246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75975 w 1950584"/>
              <a:gd name="T7" fmla="*/ 750752 h 2407662"/>
              <a:gd name="T8" fmla="*/ 175975 w 1950584"/>
              <a:gd name="T9" fmla="*/ 2270271 h 2407662"/>
              <a:gd name="T10" fmla="*/ 182191 w 1950584"/>
              <a:gd name="T11" fmla="*/ 2271536 h 2407662"/>
              <a:gd name="T12" fmla="*/ 225112 w 1950584"/>
              <a:gd name="T13" fmla="*/ 2336815 h 2407662"/>
              <a:gd name="T14" fmla="*/ 154836 w 1950584"/>
              <a:gd name="T15" fmla="*/ 2407662 h 2407662"/>
              <a:gd name="T16" fmla="*/ 84560 w 1950584"/>
              <a:gd name="T17" fmla="*/ 2336815 h 2407662"/>
              <a:gd name="T18" fmla="*/ 127482 w 1950584"/>
              <a:gd name="T19" fmla="*/ 2271536 h 2407662"/>
              <a:gd name="T20" fmla="*/ 133695 w 1950584"/>
              <a:gd name="T21" fmla="*/ 2270271 h 2407662"/>
              <a:gd name="T22" fmla="*/ 13369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75975" y="750752"/>
                </a:lnTo>
                <a:lnTo>
                  <a:pt x="175975" y="2270271"/>
                </a:lnTo>
                <a:lnTo>
                  <a:pt x="182191" y="2271536"/>
                </a:lnTo>
                <a:cubicBezTo>
                  <a:pt x="207414" y="2282291"/>
                  <a:pt x="225112" y="2307469"/>
                  <a:pt x="225112" y="2336815"/>
                </a:cubicBezTo>
                <a:cubicBezTo>
                  <a:pt x="225112" y="2375943"/>
                  <a:pt x="193648" y="2407662"/>
                  <a:pt x="154836" y="2407662"/>
                </a:cubicBezTo>
                <a:cubicBezTo>
                  <a:pt x="116024" y="2407662"/>
                  <a:pt x="84560" y="2375943"/>
                  <a:pt x="84560" y="2336815"/>
                </a:cubicBezTo>
                <a:cubicBezTo>
                  <a:pt x="84560" y="2307469"/>
                  <a:pt x="102259" y="2282291"/>
                  <a:pt x="127482" y="2271536"/>
                </a:cubicBezTo>
                <a:lnTo>
                  <a:pt x="133695" y="2270271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MH_Text_3"/>
          <p:cNvSpPr/>
          <p:nvPr>
            <p:custDataLst>
              <p:tags r:id="rId21"/>
            </p:custDataLst>
          </p:nvPr>
        </p:nvSpPr>
        <p:spPr bwMode="auto">
          <a:xfrm>
            <a:off x="4074656" y="1644267"/>
            <a:ext cx="2958321" cy="3648595"/>
          </a:xfrm>
          <a:custGeom>
            <a:avLst/>
            <a:gdLst>
              <a:gd name="T0" fmla="*/ 0 w 1951726"/>
              <a:gd name="T1" fmla="*/ 0 h 2407662"/>
              <a:gd name="T2" fmla="*/ 1951726 w 1951726"/>
              <a:gd name="T3" fmla="*/ 0 h 2407662"/>
              <a:gd name="T4" fmla="*/ 1951726 w 1951726"/>
              <a:gd name="T5" fmla="*/ 750752 h 2407662"/>
              <a:gd name="T6" fmla="*/ 183974 w 1951726"/>
              <a:gd name="T7" fmla="*/ 750752 h 2407662"/>
              <a:gd name="T8" fmla="*/ 183974 w 1951726"/>
              <a:gd name="T9" fmla="*/ 2271302 h 2407662"/>
              <a:gd name="T10" fmla="*/ 185077 w 1951726"/>
              <a:gd name="T11" fmla="*/ 2271536 h 2407662"/>
              <a:gd name="T12" fmla="*/ 226254 w 1951726"/>
              <a:gd name="T13" fmla="*/ 2336815 h 2407662"/>
              <a:gd name="T14" fmla="*/ 158835 w 1951726"/>
              <a:gd name="T15" fmla="*/ 2407662 h 2407662"/>
              <a:gd name="T16" fmla="*/ 91416 w 1951726"/>
              <a:gd name="T17" fmla="*/ 2336815 h 2407662"/>
              <a:gd name="T18" fmla="*/ 132593 w 1951726"/>
              <a:gd name="T19" fmla="*/ 2271536 h 2407662"/>
              <a:gd name="T20" fmla="*/ 133695 w 1951726"/>
              <a:gd name="T21" fmla="*/ 2271302 h 2407662"/>
              <a:gd name="T22" fmla="*/ 133695 w 1951726"/>
              <a:gd name="T23" fmla="*/ 750752 h 2407662"/>
              <a:gd name="T24" fmla="*/ 0 w 1951726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1726"/>
              <a:gd name="T40" fmla="*/ 0 h 2407662"/>
              <a:gd name="T41" fmla="*/ 1951726 w 1951726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1726" h="2407662">
                <a:moveTo>
                  <a:pt x="0" y="0"/>
                </a:moveTo>
                <a:lnTo>
                  <a:pt x="1951726" y="0"/>
                </a:lnTo>
                <a:lnTo>
                  <a:pt x="1951726" y="750752"/>
                </a:lnTo>
                <a:lnTo>
                  <a:pt x="183974" y="750752"/>
                </a:lnTo>
                <a:lnTo>
                  <a:pt x="183974" y="2271302"/>
                </a:lnTo>
                <a:lnTo>
                  <a:pt x="185077" y="2271536"/>
                </a:lnTo>
                <a:cubicBezTo>
                  <a:pt x="209275" y="2282291"/>
                  <a:pt x="226254" y="2307469"/>
                  <a:pt x="226254" y="2336815"/>
                </a:cubicBezTo>
                <a:cubicBezTo>
                  <a:pt x="226254" y="2375943"/>
                  <a:pt x="196069" y="2407662"/>
                  <a:pt x="158835" y="2407662"/>
                </a:cubicBezTo>
                <a:cubicBezTo>
                  <a:pt x="121601" y="2407662"/>
                  <a:pt x="91416" y="2375943"/>
                  <a:pt x="91416" y="2336815"/>
                </a:cubicBezTo>
                <a:cubicBezTo>
                  <a:pt x="91416" y="2307469"/>
                  <a:pt x="108395" y="2282291"/>
                  <a:pt x="132593" y="2271536"/>
                </a:cubicBezTo>
                <a:lnTo>
                  <a:pt x="133695" y="2271302"/>
                </a:lnTo>
                <a:lnTo>
                  <a:pt x="13369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MH_Text_1"/>
          <p:cNvSpPr/>
          <p:nvPr>
            <p:custDataLst>
              <p:tags r:id="rId22"/>
            </p:custDataLst>
          </p:nvPr>
        </p:nvSpPr>
        <p:spPr bwMode="auto">
          <a:xfrm>
            <a:off x="596824" y="1644267"/>
            <a:ext cx="2955915" cy="3648595"/>
          </a:xfrm>
          <a:custGeom>
            <a:avLst/>
            <a:gdLst>
              <a:gd name="T0" fmla="*/ 0 w 1950584"/>
              <a:gd name="T1" fmla="*/ 0 h 2407662"/>
              <a:gd name="T2" fmla="*/ 1950584 w 1950584"/>
              <a:gd name="T3" fmla="*/ 0 h 2407662"/>
              <a:gd name="T4" fmla="*/ 1950584 w 1950584"/>
              <a:gd name="T5" fmla="*/ 750752 h 2407662"/>
              <a:gd name="T6" fmla="*/ 196545 w 1950584"/>
              <a:gd name="T7" fmla="*/ 750752 h 2407662"/>
              <a:gd name="T8" fmla="*/ 196545 w 1950584"/>
              <a:gd name="T9" fmla="*/ 2274796 h 2407662"/>
              <a:gd name="T10" fmla="*/ 225098 w 1950584"/>
              <a:gd name="T11" fmla="*/ 2286719 h 2407662"/>
              <a:gd name="T12" fmla="*/ 245681 w 1950584"/>
              <a:gd name="T13" fmla="*/ 2336815 h 2407662"/>
              <a:gd name="T14" fmla="*/ 175405 w 1950584"/>
              <a:gd name="T15" fmla="*/ 2407662 h 2407662"/>
              <a:gd name="T16" fmla="*/ 105129 w 1950584"/>
              <a:gd name="T17" fmla="*/ 2336815 h 2407662"/>
              <a:gd name="T18" fmla="*/ 125712 w 1950584"/>
              <a:gd name="T19" fmla="*/ 2286719 h 2407662"/>
              <a:gd name="T20" fmla="*/ 154265 w 1950584"/>
              <a:gd name="T21" fmla="*/ 2274796 h 2407662"/>
              <a:gd name="T22" fmla="*/ 154265 w 1950584"/>
              <a:gd name="T23" fmla="*/ 750752 h 2407662"/>
              <a:gd name="T24" fmla="*/ 0 w 1950584"/>
              <a:gd name="T25" fmla="*/ 750752 h 24076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50584"/>
              <a:gd name="T40" fmla="*/ 0 h 2407662"/>
              <a:gd name="T41" fmla="*/ 1950584 w 1950584"/>
              <a:gd name="T42" fmla="*/ 2407662 h 240766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50584" h="2407662">
                <a:moveTo>
                  <a:pt x="0" y="0"/>
                </a:moveTo>
                <a:lnTo>
                  <a:pt x="1950584" y="0"/>
                </a:lnTo>
                <a:lnTo>
                  <a:pt x="1950584" y="750752"/>
                </a:lnTo>
                <a:lnTo>
                  <a:pt x="196545" y="750752"/>
                </a:lnTo>
                <a:lnTo>
                  <a:pt x="196545" y="2274796"/>
                </a:lnTo>
                <a:lnTo>
                  <a:pt x="225098" y="2286719"/>
                </a:lnTo>
                <a:cubicBezTo>
                  <a:pt x="237815" y="2299540"/>
                  <a:pt x="245681" y="2317251"/>
                  <a:pt x="245681" y="2336815"/>
                </a:cubicBezTo>
                <a:cubicBezTo>
                  <a:pt x="245681" y="2375943"/>
                  <a:pt x="214217" y="2407662"/>
                  <a:pt x="175405" y="2407662"/>
                </a:cubicBezTo>
                <a:cubicBezTo>
                  <a:pt x="136593" y="2407662"/>
                  <a:pt x="105129" y="2375943"/>
                  <a:pt x="105129" y="2336815"/>
                </a:cubicBezTo>
                <a:cubicBezTo>
                  <a:pt x="105129" y="2317251"/>
                  <a:pt x="112995" y="2299540"/>
                  <a:pt x="125712" y="2286719"/>
                </a:cubicBezTo>
                <a:lnTo>
                  <a:pt x="154265" y="2274796"/>
                </a:lnTo>
                <a:lnTo>
                  <a:pt x="154265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tIns="1080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</a:rPr>
              <a:t>顶部“开始”面板中可以对字体、字号、颜色、行距等进行修改。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MH_SubTitle_1"/>
          <p:cNvSpPr txBox="1"/>
          <p:nvPr>
            <p:custDataLst>
              <p:tags r:id="rId23"/>
            </p:custDataLst>
          </p:nvPr>
        </p:nvSpPr>
        <p:spPr>
          <a:xfrm>
            <a:off x="10734784" y="5521350"/>
            <a:ext cx="985512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2"/>
          <p:cNvSpPr txBox="1"/>
          <p:nvPr>
            <p:custDataLst>
              <p:tags r:id="rId24"/>
            </p:custDataLst>
          </p:nvPr>
        </p:nvSpPr>
        <p:spPr>
          <a:xfrm>
            <a:off x="35484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MH_SubTitle_3"/>
          <p:cNvSpPr txBox="1"/>
          <p:nvPr>
            <p:custDataLst>
              <p:tags r:id="rId25"/>
            </p:custDataLst>
          </p:nvPr>
        </p:nvSpPr>
        <p:spPr>
          <a:xfrm>
            <a:off x="2090114" y="5521350"/>
            <a:ext cx="92898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MH_SubTitle_4"/>
          <p:cNvSpPr txBox="1"/>
          <p:nvPr>
            <p:custDataLst>
              <p:tags r:id="rId26"/>
            </p:custDataLst>
          </p:nvPr>
        </p:nvSpPr>
        <p:spPr>
          <a:xfrm>
            <a:off x="381717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MH_SubTitle_5"/>
          <p:cNvSpPr txBox="1"/>
          <p:nvPr>
            <p:custDataLst>
              <p:tags r:id="rId27"/>
            </p:custDataLst>
          </p:nvPr>
        </p:nvSpPr>
        <p:spPr>
          <a:xfrm>
            <a:off x="5545132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6"/>
          <p:cNvSpPr txBox="1"/>
          <p:nvPr>
            <p:custDataLst>
              <p:tags r:id="rId28"/>
            </p:custDataLst>
          </p:nvPr>
        </p:nvSpPr>
        <p:spPr>
          <a:xfrm>
            <a:off x="7275763" y="5521350"/>
            <a:ext cx="969538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MH_SubTitle_7"/>
          <p:cNvSpPr txBox="1"/>
          <p:nvPr>
            <p:custDataLst>
              <p:tags r:id="rId29"/>
            </p:custDataLst>
          </p:nvPr>
        </p:nvSpPr>
        <p:spPr>
          <a:xfrm>
            <a:off x="9006130" y="5521350"/>
            <a:ext cx="981826" cy="41542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 </a:t>
            </a:r>
            <a:r>
              <a:rPr kumimoji="1" lang="zh-CN" altLang="en-US" b="1" dirty="0"/>
              <a:t>解决办法</a:t>
            </a:r>
            <a:endParaRPr kumimoji="1" lang="zh-CN" altLang="en-US" b="1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92440" y="1589681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740">
                <a:tc vMerge="1"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422296" y="5720707"/>
            <a:ext cx="307860" cy="2744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744005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9245" y="5720707"/>
            <a:ext cx="307860" cy="274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50954" y="5714224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5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1335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90222" y="2777868"/>
            <a:ext cx="307965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69880" y="2777868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67331" y="3386949"/>
            <a:ext cx="185294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08813" y="3386949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18577" y="3904798"/>
            <a:ext cx="1797723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16301" y="3904798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840618" y="4478630"/>
            <a:ext cx="50317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43795" y="4478630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45628" y="4956309"/>
            <a:ext cx="2321581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67207" y="4956309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感谢各位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老师评判指导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3" name="等腰三角形 9"/>
          <p:cNvSpPr/>
          <p:nvPr/>
        </p:nvSpPr>
        <p:spPr>
          <a:xfrm>
            <a:off x="1541193" y="1167085"/>
            <a:ext cx="5872972" cy="4829297"/>
          </a:xfrm>
          <a:prstGeom prst="triangle">
            <a:avLst/>
          </a:prstGeom>
          <a:solidFill>
            <a:schemeClr val="accent2">
              <a:alpha val="98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剪去对角的矩形 3"/>
          <p:cNvSpPr/>
          <p:nvPr/>
        </p:nvSpPr>
        <p:spPr>
          <a:xfrm>
            <a:off x="4467912" y="2126096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4467912" y="3412179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4467912" y="4698263"/>
            <a:ext cx="2946253" cy="956418"/>
          </a:xfrm>
          <a:prstGeom prst="snip2Diag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776" tIns="196776" rIns="196776" bIns="196776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14"/>
          <p:cNvCxnSpPr/>
          <p:nvPr/>
        </p:nvCxnSpPr>
        <p:spPr>
          <a:xfrm>
            <a:off x="3102048" y="3253360"/>
            <a:ext cx="2685448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5"/>
          <p:cNvCxnSpPr/>
          <p:nvPr/>
        </p:nvCxnSpPr>
        <p:spPr>
          <a:xfrm>
            <a:off x="2101020" y="4514269"/>
            <a:ext cx="4533499" cy="0"/>
          </a:xfrm>
          <a:prstGeom prst="line">
            <a:avLst/>
          </a:prstGeom>
          <a:ln w="76200">
            <a:solidFill>
              <a:srgbClr val="F6F5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58903" y="2227066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8903" y="3484123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8903" y="4770207"/>
            <a:ext cx="333607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12" name="剪去对角的矩形 11"/>
          <p:cNvSpPr/>
          <p:nvPr/>
        </p:nvSpPr>
        <p:spPr>
          <a:xfrm>
            <a:off x="2770832" y="1704824"/>
            <a:ext cx="3206454" cy="3890296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9"/>
          <p:cNvSpPr/>
          <p:nvPr/>
        </p:nvSpPr>
        <p:spPr>
          <a:xfrm>
            <a:off x="2992510" y="2132745"/>
            <a:ext cx="2881809" cy="3034453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5" name="任意多边形 23"/>
          <p:cNvSpPr/>
          <p:nvPr/>
        </p:nvSpPr>
        <p:spPr>
          <a:xfrm>
            <a:off x="6317675" y="2132745"/>
            <a:ext cx="2881809" cy="3034453"/>
          </a:xfrm>
          <a:custGeom>
            <a:avLst/>
            <a:gdLst>
              <a:gd name="connsiteX0" fmla="*/ 0 w 2881809"/>
              <a:gd name="connsiteY0" fmla="*/ 0 h 3034453"/>
              <a:gd name="connsiteX1" fmla="*/ 2881809 w 2881809"/>
              <a:gd name="connsiteY1" fmla="*/ 0 h 3034453"/>
              <a:gd name="connsiteX2" fmla="*/ 2881809 w 2881809"/>
              <a:gd name="connsiteY2" fmla="*/ 3034453 h 3034453"/>
              <a:gd name="connsiteX3" fmla="*/ 0 w 2881809"/>
              <a:gd name="connsiteY3" fmla="*/ 3034453 h 3034453"/>
              <a:gd name="connsiteX4" fmla="*/ 0 w 2881809"/>
              <a:gd name="connsiteY4" fmla="*/ 0 h 303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809" h="3034453">
                <a:moveTo>
                  <a:pt x="0" y="0"/>
                </a:moveTo>
                <a:lnTo>
                  <a:pt x="2881809" y="0"/>
                </a:lnTo>
                <a:lnTo>
                  <a:pt x="2881809" y="3034453"/>
                </a:lnTo>
                <a:lnTo>
                  <a:pt x="0" y="303445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16" name="任意多边形 24"/>
          <p:cNvSpPr/>
          <p:nvPr/>
        </p:nvSpPr>
        <p:spPr>
          <a:xfrm rot="16200000">
            <a:off x="265919" y="2337164"/>
            <a:ext cx="3901440" cy="1108388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89" tIns="350428" rIns="407421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7" name="任意多边形 25"/>
          <p:cNvSpPr/>
          <p:nvPr/>
        </p:nvSpPr>
        <p:spPr>
          <a:xfrm rot="5400000">
            <a:off x="8024636" y="3854391"/>
            <a:ext cx="3901440" cy="1108388"/>
          </a:xfrm>
          <a:custGeom>
            <a:avLst/>
            <a:gdLst>
              <a:gd name="connsiteX0" fmla="*/ 0 w 3901440"/>
              <a:gd name="connsiteY0" fmla="*/ 278039 h 1108388"/>
              <a:gd name="connsiteX1" fmla="*/ 3229092 w 3901440"/>
              <a:gd name="connsiteY1" fmla="*/ 278039 h 1108388"/>
              <a:gd name="connsiteX2" fmla="*/ 3229092 w 3901440"/>
              <a:gd name="connsiteY2" fmla="*/ 0 h 1108388"/>
              <a:gd name="connsiteX3" fmla="*/ 3901440 w 3901440"/>
              <a:gd name="connsiteY3" fmla="*/ 554194 h 1108388"/>
              <a:gd name="connsiteX4" fmla="*/ 3229092 w 3901440"/>
              <a:gd name="connsiteY4" fmla="*/ 1108388 h 1108388"/>
              <a:gd name="connsiteX5" fmla="*/ 3229092 w 3901440"/>
              <a:gd name="connsiteY5" fmla="*/ 830349 h 1108388"/>
              <a:gd name="connsiteX6" fmla="*/ 0 w 3901440"/>
              <a:gd name="connsiteY6" fmla="*/ 830349 h 1108388"/>
              <a:gd name="connsiteX7" fmla="*/ 0 w 3901440"/>
              <a:gd name="connsiteY7" fmla="*/ 278039 h 110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440" h="1108388">
                <a:moveTo>
                  <a:pt x="0" y="278039"/>
                </a:moveTo>
                <a:lnTo>
                  <a:pt x="3229092" y="278039"/>
                </a:lnTo>
                <a:lnTo>
                  <a:pt x="3229092" y="0"/>
                </a:lnTo>
                <a:lnTo>
                  <a:pt x="3901440" y="554194"/>
                </a:lnTo>
                <a:lnTo>
                  <a:pt x="3229092" y="1108388"/>
                </a:lnTo>
                <a:lnTo>
                  <a:pt x="3229092" y="830349"/>
                </a:lnTo>
                <a:lnTo>
                  <a:pt x="0" y="830349"/>
                </a:lnTo>
                <a:lnTo>
                  <a:pt x="0" y="278039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350428" rIns="407420" bIns="350429" numCol="1" spcCol="1270" anchor="ctr" anchorCtr="0">
            <a:noAutofit/>
          </a:bodyPr>
          <a:lstStyle/>
          <a:p>
            <a:pPr lvl="0" algn="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8" name="剪去对角的矩形 17"/>
          <p:cNvSpPr/>
          <p:nvPr/>
        </p:nvSpPr>
        <p:spPr>
          <a:xfrm>
            <a:off x="6214710" y="1704824"/>
            <a:ext cx="3206454" cy="3890296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矩形 18"/>
          <p:cNvSpPr/>
          <p:nvPr/>
        </p:nvSpPr>
        <p:spPr>
          <a:xfrm>
            <a:off x="2845435" y="24886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89313" y="24886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8965"/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64148" y="3194153"/>
            <a:ext cx="29101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直接连接符 30"/>
          <p:cNvCxnSpPr/>
          <p:nvPr/>
        </p:nvCxnSpPr>
        <p:spPr>
          <a:xfrm>
            <a:off x="2992510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407141" y="3194153"/>
            <a:ext cx="29101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直接连接符 33"/>
          <p:cNvCxnSpPr/>
          <p:nvPr/>
        </p:nvCxnSpPr>
        <p:spPr>
          <a:xfrm>
            <a:off x="6435503" y="3099865"/>
            <a:ext cx="2782132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课题目的</a:t>
            </a:r>
            <a:endParaRPr kumimoji="1" lang="zh-CN" altLang="en-US" b="1" dirty="0"/>
          </a:p>
        </p:txBody>
      </p:sp>
      <p:sp>
        <p:nvSpPr>
          <p:cNvPr id="25" name="任意多边形 7"/>
          <p:cNvSpPr/>
          <p:nvPr/>
        </p:nvSpPr>
        <p:spPr>
          <a:xfrm>
            <a:off x="5915657" y="2739028"/>
            <a:ext cx="171225" cy="7501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1225" y="0"/>
                </a:moveTo>
                <a:lnTo>
                  <a:pt x="171225" y="750129"/>
                </a:lnTo>
                <a:lnTo>
                  <a:pt x="0" y="75012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任意多边形 8"/>
          <p:cNvSpPr/>
          <p:nvPr/>
        </p:nvSpPr>
        <p:spPr>
          <a:xfrm>
            <a:off x="6086882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4932918" y="1329034"/>
                </a:lnTo>
                <a:lnTo>
                  <a:pt x="4932918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16"/>
          <p:cNvSpPr/>
          <p:nvPr/>
        </p:nvSpPr>
        <p:spPr>
          <a:xfrm>
            <a:off x="6086882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2959751" y="1329034"/>
                </a:lnTo>
                <a:lnTo>
                  <a:pt x="2959751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多边形 17"/>
          <p:cNvSpPr/>
          <p:nvPr/>
        </p:nvSpPr>
        <p:spPr>
          <a:xfrm>
            <a:off x="6086882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29034"/>
                </a:lnTo>
                <a:lnTo>
                  <a:pt x="986583" y="1329034"/>
                </a:lnTo>
                <a:lnTo>
                  <a:pt x="986583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18"/>
          <p:cNvSpPr/>
          <p:nvPr/>
        </p:nvSpPr>
        <p:spPr>
          <a:xfrm>
            <a:off x="5100298" y="2739028"/>
            <a:ext cx="986583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6583" y="0"/>
                </a:moveTo>
                <a:lnTo>
                  <a:pt x="986583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多边形 19"/>
          <p:cNvSpPr/>
          <p:nvPr/>
        </p:nvSpPr>
        <p:spPr>
          <a:xfrm>
            <a:off x="3127131" y="2739028"/>
            <a:ext cx="2959751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59751" y="0"/>
                </a:moveTo>
                <a:lnTo>
                  <a:pt x="2959751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多边形 23"/>
          <p:cNvSpPr/>
          <p:nvPr/>
        </p:nvSpPr>
        <p:spPr>
          <a:xfrm>
            <a:off x="1153963" y="2739028"/>
            <a:ext cx="4932918" cy="15002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932918" y="0"/>
                </a:moveTo>
                <a:lnTo>
                  <a:pt x="4932918" y="1329034"/>
                </a:lnTo>
                <a:lnTo>
                  <a:pt x="0" y="1329034"/>
                </a:lnTo>
                <a:lnTo>
                  <a:pt x="0" y="1500259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剪去对角的矩形 31"/>
          <p:cNvSpPr/>
          <p:nvPr/>
        </p:nvSpPr>
        <p:spPr>
          <a:xfrm>
            <a:off x="5271524" y="1923669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剪去对角的矩形 32"/>
          <p:cNvSpPr/>
          <p:nvPr/>
        </p:nvSpPr>
        <p:spPr>
          <a:xfrm>
            <a:off x="33860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231177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剪去对角的矩形 34"/>
          <p:cNvSpPr/>
          <p:nvPr/>
        </p:nvSpPr>
        <p:spPr>
          <a:xfrm>
            <a:off x="4284940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6258107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8231275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10204442" y="4239287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655" tIns="33655" rIns="33655" bIns="33655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剪去对角的矩形 38"/>
          <p:cNvSpPr/>
          <p:nvPr/>
        </p:nvSpPr>
        <p:spPr>
          <a:xfrm>
            <a:off x="4284940" y="3081478"/>
            <a:ext cx="1630716" cy="815358"/>
          </a:xfrm>
          <a:prstGeom prst="snip2Diag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标题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8" name="任意多边形 5"/>
          <p:cNvSpPr/>
          <p:nvPr/>
        </p:nvSpPr>
        <p:spPr>
          <a:xfrm>
            <a:off x="424908" y="1924503"/>
            <a:ext cx="11342184" cy="1651854"/>
          </a:xfrm>
          <a:custGeom>
            <a:avLst/>
            <a:gdLst>
              <a:gd name="connsiteX0" fmla="*/ 0 w 11342184"/>
              <a:gd name="connsiteY0" fmla="*/ 412964 h 1651854"/>
              <a:gd name="connsiteX1" fmla="*/ 10516257 w 11342184"/>
              <a:gd name="connsiteY1" fmla="*/ 412964 h 1651854"/>
              <a:gd name="connsiteX2" fmla="*/ 10516257 w 11342184"/>
              <a:gd name="connsiteY2" fmla="*/ 0 h 1651854"/>
              <a:gd name="connsiteX3" fmla="*/ 11342184 w 11342184"/>
              <a:gd name="connsiteY3" fmla="*/ 825927 h 1651854"/>
              <a:gd name="connsiteX4" fmla="*/ 10516257 w 11342184"/>
              <a:gd name="connsiteY4" fmla="*/ 1651854 h 1651854"/>
              <a:gd name="connsiteX5" fmla="*/ 10516257 w 11342184"/>
              <a:gd name="connsiteY5" fmla="*/ 1238891 h 1651854"/>
              <a:gd name="connsiteX6" fmla="*/ 0 w 11342184"/>
              <a:gd name="connsiteY6" fmla="*/ 1238891 h 1651854"/>
              <a:gd name="connsiteX7" fmla="*/ 0 w 11342184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42184" h="1651854">
                <a:moveTo>
                  <a:pt x="0" y="412964"/>
                </a:moveTo>
                <a:lnTo>
                  <a:pt x="10516257" y="412964"/>
                </a:lnTo>
                <a:lnTo>
                  <a:pt x="10516257" y="0"/>
                </a:lnTo>
                <a:lnTo>
                  <a:pt x="11342184" y="825927"/>
                </a:lnTo>
                <a:lnTo>
                  <a:pt x="10516257" y="1651854"/>
                </a:lnTo>
                <a:lnTo>
                  <a:pt x="10516257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19" name="任意多边形 7"/>
          <p:cNvSpPr/>
          <p:nvPr/>
        </p:nvSpPr>
        <p:spPr>
          <a:xfrm>
            <a:off x="424908" y="3198322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0" name="任意多边形 8"/>
          <p:cNvSpPr/>
          <p:nvPr/>
        </p:nvSpPr>
        <p:spPr>
          <a:xfrm>
            <a:off x="3918301" y="2475121"/>
            <a:ext cx="7848791" cy="1651854"/>
          </a:xfrm>
          <a:custGeom>
            <a:avLst/>
            <a:gdLst>
              <a:gd name="connsiteX0" fmla="*/ 0 w 7848791"/>
              <a:gd name="connsiteY0" fmla="*/ 412964 h 1651854"/>
              <a:gd name="connsiteX1" fmla="*/ 7022864 w 7848791"/>
              <a:gd name="connsiteY1" fmla="*/ 412964 h 1651854"/>
              <a:gd name="connsiteX2" fmla="*/ 7022864 w 7848791"/>
              <a:gd name="connsiteY2" fmla="*/ 0 h 1651854"/>
              <a:gd name="connsiteX3" fmla="*/ 7848791 w 7848791"/>
              <a:gd name="connsiteY3" fmla="*/ 825927 h 1651854"/>
              <a:gd name="connsiteX4" fmla="*/ 7022864 w 7848791"/>
              <a:gd name="connsiteY4" fmla="*/ 1651854 h 1651854"/>
              <a:gd name="connsiteX5" fmla="*/ 7022864 w 7848791"/>
              <a:gd name="connsiteY5" fmla="*/ 1238891 h 1651854"/>
              <a:gd name="connsiteX6" fmla="*/ 0 w 7848791"/>
              <a:gd name="connsiteY6" fmla="*/ 1238891 h 1651854"/>
              <a:gd name="connsiteX7" fmla="*/ 0 w 7848791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48791" h="1651854">
                <a:moveTo>
                  <a:pt x="0" y="412964"/>
                </a:moveTo>
                <a:lnTo>
                  <a:pt x="7022864" y="412964"/>
                </a:lnTo>
                <a:lnTo>
                  <a:pt x="7022864" y="0"/>
                </a:lnTo>
                <a:lnTo>
                  <a:pt x="7848791" y="825927"/>
                </a:lnTo>
                <a:lnTo>
                  <a:pt x="7022864" y="1651854"/>
                </a:lnTo>
                <a:lnTo>
                  <a:pt x="7022864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1" name="任意多边形 9"/>
          <p:cNvSpPr/>
          <p:nvPr/>
        </p:nvSpPr>
        <p:spPr>
          <a:xfrm>
            <a:off x="3918301" y="3748940"/>
            <a:ext cx="3493392" cy="2241932"/>
          </a:xfrm>
          <a:custGeom>
            <a:avLst/>
            <a:gdLst>
              <a:gd name="connsiteX0" fmla="*/ 0 w 3493392"/>
              <a:gd name="connsiteY0" fmla="*/ 0 h 3182079"/>
              <a:gd name="connsiteX1" fmla="*/ 3493392 w 3493392"/>
              <a:gd name="connsiteY1" fmla="*/ 0 h 3182079"/>
              <a:gd name="connsiteX2" fmla="*/ 3493392 w 3493392"/>
              <a:gd name="connsiteY2" fmla="*/ 3182079 h 3182079"/>
              <a:gd name="connsiteX3" fmla="*/ 0 w 3493392"/>
              <a:gd name="connsiteY3" fmla="*/ 3182079 h 3182079"/>
              <a:gd name="connsiteX4" fmla="*/ 0 w 3493392"/>
              <a:gd name="connsiteY4" fmla="*/ 0 h 318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82079">
                <a:moveTo>
                  <a:pt x="0" y="0"/>
                </a:moveTo>
                <a:lnTo>
                  <a:pt x="3493392" y="0"/>
                </a:lnTo>
                <a:lnTo>
                  <a:pt x="3493392" y="3182079"/>
                </a:lnTo>
                <a:lnTo>
                  <a:pt x="0" y="318207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2" name="任意多边形 10"/>
          <p:cNvSpPr/>
          <p:nvPr/>
        </p:nvSpPr>
        <p:spPr>
          <a:xfrm>
            <a:off x="7411693" y="3025739"/>
            <a:ext cx="4355398" cy="1651854"/>
          </a:xfrm>
          <a:custGeom>
            <a:avLst/>
            <a:gdLst>
              <a:gd name="connsiteX0" fmla="*/ 0 w 4355398"/>
              <a:gd name="connsiteY0" fmla="*/ 412964 h 1651854"/>
              <a:gd name="connsiteX1" fmla="*/ 3529471 w 4355398"/>
              <a:gd name="connsiteY1" fmla="*/ 412964 h 1651854"/>
              <a:gd name="connsiteX2" fmla="*/ 3529471 w 4355398"/>
              <a:gd name="connsiteY2" fmla="*/ 0 h 1651854"/>
              <a:gd name="connsiteX3" fmla="*/ 4355398 w 4355398"/>
              <a:gd name="connsiteY3" fmla="*/ 825927 h 1651854"/>
              <a:gd name="connsiteX4" fmla="*/ 3529471 w 4355398"/>
              <a:gd name="connsiteY4" fmla="*/ 1651854 h 1651854"/>
              <a:gd name="connsiteX5" fmla="*/ 3529471 w 4355398"/>
              <a:gd name="connsiteY5" fmla="*/ 1238891 h 1651854"/>
              <a:gd name="connsiteX6" fmla="*/ 0 w 4355398"/>
              <a:gd name="connsiteY6" fmla="*/ 1238891 h 1651854"/>
              <a:gd name="connsiteX7" fmla="*/ 0 w 4355398"/>
              <a:gd name="connsiteY7" fmla="*/ 412964 h 165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5398" h="1651854">
                <a:moveTo>
                  <a:pt x="0" y="412964"/>
                </a:moveTo>
                <a:lnTo>
                  <a:pt x="3529471" y="412964"/>
                </a:lnTo>
                <a:lnTo>
                  <a:pt x="3529471" y="0"/>
                </a:lnTo>
                <a:lnTo>
                  <a:pt x="4355398" y="825927"/>
                </a:lnTo>
                <a:lnTo>
                  <a:pt x="3529471" y="1651854"/>
                </a:lnTo>
                <a:lnTo>
                  <a:pt x="3529471" y="1238891"/>
                </a:lnTo>
                <a:lnTo>
                  <a:pt x="0" y="1238891"/>
                </a:lnTo>
                <a:lnTo>
                  <a:pt x="0" y="4129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500594" rIns="666963" bIns="675195" numCol="1" spcCol="1270" anchor="ctr" anchorCtr="0">
            <a:noAutofit/>
          </a:bodyPr>
          <a:lstStyle/>
          <a:p>
            <a:pPr lvl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300" kern="1200"/>
          </a:p>
        </p:txBody>
      </p:sp>
      <p:sp>
        <p:nvSpPr>
          <p:cNvPr id="23" name="任意多边形 11"/>
          <p:cNvSpPr/>
          <p:nvPr/>
        </p:nvSpPr>
        <p:spPr>
          <a:xfrm>
            <a:off x="7411693" y="3915719"/>
            <a:ext cx="3493392" cy="2209121"/>
          </a:xfrm>
          <a:custGeom>
            <a:avLst/>
            <a:gdLst>
              <a:gd name="connsiteX0" fmla="*/ 0 w 3493392"/>
              <a:gd name="connsiteY0" fmla="*/ 0 h 3135509"/>
              <a:gd name="connsiteX1" fmla="*/ 3493392 w 3493392"/>
              <a:gd name="connsiteY1" fmla="*/ 0 h 3135509"/>
              <a:gd name="connsiteX2" fmla="*/ 3493392 w 3493392"/>
              <a:gd name="connsiteY2" fmla="*/ 3135509 h 3135509"/>
              <a:gd name="connsiteX3" fmla="*/ 0 w 3493392"/>
              <a:gd name="connsiteY3" fmla="*/ 3135509 h 3135509"/>
              <a:gd name="connsiteX4" fmla="*/ 0 w 3493392"/>
              <a:gd name="connsiteY4" fmla="*/ 0 h 31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392" h="3135509">
                <a:moveTo>
                  <a:pt x="0" y="0"/>
                </a:moveTo>
                <a:lnTo>
                  <a:pt x="3493392" y="0"/>
                </a:lnTo>
                <a:lnTo>
                  <a:pt x="3493392" y="3135509"/>
                </a:lnTo>
                <a:lnTo>
                  <a:pt x="0" y="31355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lvl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4" name="矩形 23"/>
          <p:cNvSpPr/>
          <p:nvPr/>
        </p:nvSpPr>
        <p:spPr>
          <a:xfrm>
            <a:off x="550082" y="2490208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43474" y="3031964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7134" y="3582582"/>
            <a:ext cx="20839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3789" y="3367732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18300" y="3976179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03220" y="4461440"/>
            <a:ext cx="312733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进展成果</a:t>
            </a:r>
            <a:endParaRPr kumimoji="1" lang="zh-CN" altLang="en-US" b="1" dirty="0"/>
          </a:p>
        </p:txBody>
      </p:sp>
      <p:sp>
        <p:nvSpPr>
          <p:cNvPr id="15" name="剪去对角的矩形 14"/>
          <p:cNvSpPr/>
          <p:nvPr/>
        </p:nvSpPr>
        <p:spPr>
          <a:xfrm>
            <a:off x="12026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16" name="剪去对角的矩形 15"/>
          <p:cNvSpPr/>
          <p:nvPr/>
        </p:nvSpPr>
        <p:spPr>
          <a:xfrm>
            <a:off x="1778240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4656901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569857" rIns="112032" bIns="112033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5" name="环形箭头 24"/>
          <p:cNvSpPr/>
          <p:nvPr/>
        </p:nvSpPr>
        <p:spPr>
          <a:xfrm>
            <a:off x="6046570" y="1260459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剪去对角的矩形 25"/>
          <p:cNvSpPr/>
          <p:nvPr/>
        </p:nvSpPr>
        <p:spPr>
          <a:xfrm>
            <a:off x="5232541" y="219167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8111202" y="2649498"/>
            <a:ext cx="2590377" cy="2136519"/>
          </a:xfrm>
          <a:prstGeom prst="snip2Diag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2032" tIns="112032" rIns="112032" bIns="569858" numCol="1" spcCol="1270" anchor="t" anchorCtr="0">
            <a:noAutofit/>
          </a:bodyPr>
          <a:lstStyle/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  <a:p>
            <a:pPr marL="285750" lvl="1" indent="-285750" algn="l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300" kern="1200"/>
          </a:p>
        </p:txBody>
      </p:sp>
      <p:sp>
        <p:nvSpPr>
          <p:cNvPr id="28" name="剪去对角的矩形 27"/>
          <p:cNvSpPr/>
          <p:nvPr/>
        </p:nvSpPr>
        <p:spPr>
          <a:xfrm>
            <a:off x="8686842" y="4328192"/>
            <a:ext cx="2302557" cy="915651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304" tIns="73809" rIns="97304" bIns="73809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环形箭头 28"/>
          <p:cNvSpPr/>
          <p:nvPr/>
        </p:nvSpPr>
        <p:spPr>
          <a:xfrm flipV="1">
            <a:off x="2497789" y="2740532"/>
            <a:ext cx="3423641" cy="3423641"/>
          </a:xfrm>
          <a:prstGeom prst="circularArrow">
            <a:avLst>
              <a:gd name="adj1" fmla="val 3534"/>
              <a:gd name="adj2" fmla="val 438806"/>
              <a:gd name="adj3" fmla="val 19385683"/>
              <a:gd name="adj4" fmla="val 12575511"/>
              <a:gd name="adj5" fmla="val 4123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矩形 29"/>
          <p:cNvSpPr/>
          <p:nvPr/>
        </p:nvSpPr>
        <p:spPr>
          <a:xfrm>
            <a:off x="1495230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17620" y="3378888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71921" y="3133717"/>
            <a:ext cx="2114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120133952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120133952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60120133952"/>
  <p:tag name="MH_LIBRARY" val="GRAPHIC"/>
  <p:tag name="MH_TYPE" val="Other"/>
  <p:tag name="MH_ORDER" val="11"/>
</p:tagLst>
</file>

<file path=ppt/tags/tag12.xml><?xml version="1.0" encoding="utf-8"?>
<p:tagLst xmlns:p="http://schemas.openxmlformats.org/presentationml/2006/main">
  <p:tag name="MH" val="20160120133952"/>
  <p:tag name="MH_LIBRARY" val="GRAPHIC"/>
  <p:tag name="MH_TYPE" val="Other"/>
  <p:tag name="MH_ORDER" val="12"/>
</p:tagLst>
</file>

<file path=ppt/tags/tag13.xml><?xml version="1.0" encoding="utf-8"?>
<p:tagLst xmlns:p="http://schemas.openxmlformats.org/presentationml/2006/main">
  <p:tag name="MH" val="20160120133952"/>
  <p:tag name="MH_LIBRARY" val="GRAPHIC"/>
  <p:tag name="MH_TYPE" val="Other"/>
  <p:tag name="MH_ORDER" val="13"/>
</p:tagLst>
</file>

<file path=ppt/tags/tag14.xml><?xml version="1.0" encoding="utf-8"?>
<p:tagLst xmlns:p="http://schemas.openxmlformats.org/presentationml/2006/main">
  <p:tag name="MH" val="20160120133952"/>
  <p:tag name="MH_LIBRARY" val="GRAPHIC"/>
  <p:tag name="MH_TYPE" val="Other"/>
  <p:tag name="MH_ORDER" val="14"/>
</p:tagLst>
</file>

<file path=ppt/tags/tag15.xml><?xml version="1.0" encoding="utf-8"?>
<p:tagLst xmlns:p="http://schemas.openxmlformats.org/presentationml/2006/main">
  <p:tag name="MH" val="20160120133952"/>
  <p:tag name="MH_LIBRARY" val="GRAPHIC"/>
  <p:tag name="MH_TYPE" val="Other"/>
  <p:tag name="MH_ORDER" val="15"/>
</p:tagLst>
</file>

<file path=ppt/tags/tag16.xml><?xml version="1.0" encoding="utf-8"?>
<p:tagLst xmlns:p="http://schemas.openxmlformats.org/presentationml/2006/main">
  <p:tag name="MH" val="20160120133952"/>
  <p:tag name="MH_LIBRARY" val="GRAPHIC"/>
  <p:tag name="MH_TYPE" val="Other"/>
  <p:tag name="MH_ORDER" val="16"/>
</p:tagLst>
</file>

<file path=ppt/tags/tag17.xml><?xml version="1.0" encoding="utf-8"?>
<p:tagLst xmlns:p="http://schemas.openxmlformats.org/presentationml/2006/main">
  <p:tag name="MH" val="20160120133952"/>
  <p:tag name="MH_LIBRARY" val="GRAPHIC"/>
  <p:tag name="MH_TYPE" val="Text"/>
  <p:tag name="MH_ORDER" val="2"/>
</p:tagLst>
</file>

<file path=ppt/tags/tag18.xml><?xml version="1.0" encoding="utf-8"?>
<p:tagLst xmlns:p="http://schemas.openxmlformats.org/presentationml/2006/main">
  <p:tag name="MH" val="20160120133952"/>
  <p:tag name="MH_LIBRARY" val="GRAPHIC"/>
  <p:tag name="MH_TYPE" val="Text"/>
  <p:tag name="MH_ORDER" val="6"/>
</p:tagLst>
</file>

<file path=ppt/tags/tag19.xml><?xml version="1.0" encoding="utf-8"?>
<p:tagLst xmlns:p="http://schemas.openxmlformats.org/presentationml/2006/main">
  <p:tag name="MH" val="20160120133952"/>
  <p:tag name="MH_LIBRARY" val="GRAPHIC"/>
  <p:tag name="MH_TYPE" val="Text"/>
  <p:tag name="MH_ORDER" val="4"/>
</p:tagLst>
</file>

<file path=ppt/tags/tag2.xml><?xml version="1.0" encoding="utf-8"?>
<p:tagLst xmlns:p="http://schemas.openxmlformats.org/presentationml/2006/main">
  <p:tag name="MH" val="20160120133952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120133952"/>
  <p:tag name="MH_LIBRARY" val="GRAPHIC"/>
  <p:tag name="MH_TYPE" val="Text"/>
  <p:tag name="MH_ORDER" val="5"/>
</p:tagLst>
</file>

<file path=ppt/tags/tag21.xml><?xml version="1.0" encoding="utf-8"?>
<p:tagLst xmlns:p="http://schemas.openxmlformats.org/presentationml/2006/main">
  <p:tag name="MH" val="20160120133952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60120133952"/>
  <p:tag name="MH_LIBRARY" val="GRAPHIC"/>
  <p:tag name="MH_TYPE" val="Text"/>
  <p:tag name="MH_ORDER" val="1"/>
</p:tagLst>
</file>

<file path=ppt/tags/tag23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1"/>
</p:tagLst>
</file>

<file path=ppt/tags/tag24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2"/>
</p:tagLst>
</file>

<file path=ppt/tags/tag25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4"/>
</p:tagLst>
</file>

<file path=ppt/tags/tag27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5"/>
</p:tagLst>
</file>

<file path=ppt/tags/tag28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6"/>
</p:tagLst>
</file>

<file path=ppt/tags/tag29.xml><?xml version="1.0" encoding="utf-8"?>
<p:tagLst xmlns:p="http://schemas.openxmlformats.org/presentationml/2006/main">
  <p:tag name="MH" val="20160120133952"/>
  <p:tag name="MH_LIBRARY" val="GRAPHIC"/>
  <p:tag name="MH_TYPE" val="SubTitle"/>
  <p:tag name="MH_ORDER" val="7"/>
</p:tagLst>
</file>

<file path=ppt/tags/tag3.xml><?xml version="1.0" encoding="utf-8"?>
<p:tagLst xmlns:p="http://schemas.openxmlformats.org/presentationml/2006/main">
  <p:tag name="MH" val="20160120133952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120133952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120133952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0120133952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0120133952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60120133952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60120133952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2996</Words>
  <Application>WPS 演示</Application>
  <PresentationFormat>宽屏</PresentationFormat>
  <Paragraphs>353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Calibri</vt:lpstr>
      <vt:lpstr>Segoe Print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义薄云天腹肌猫</cp:lastModifiedBy>
  <cp:revision>82</cp:revision>
  <dcterms:created xsi:type="dcterms:W3CDTF">2015-08-18T02:51:00Z</dcterms:created>
  <dcterms:modified xsi:type="dcterms:W3CDTF">2019-02-15T16:33:53Z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2017-12-21T08:40:39.3782274Z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2052-11.1.0.8415</vt:lpwstr>
  </property>
</Properties>
</file>