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3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3861-EBA8-4798-9864-0DB5028B89D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5849-9CBC-417F-ACEC-348FA82E7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4752" y="1964939"/>
            <a:ext cx="9958070" cy="901148"/>
            <a:chOff x="1168801" y="3793023"/>
            <a:chExt cx="9958070" cy="901148"/>
          </a:xfrm>
        </p:grpSpPr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168801" y="3973789"/>
              <a:ext cx="1152525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</a:rPr>
                <a:t>准则层</a:t>
              </a:r>
            </a:p>
          </p:txBody>
        </p:sp>
        <p:sp>
          <p:nvSpPr>
            <p:cNvPr id="97309" name="Rectangle 5"/>
            <p:cNvSpPr>
              <a:spLocks noChangeArrowheads="1"/>
            </p:cNvSpPr>
            <p:nvPr/>
          </p:nvSpPr>
          <p:spPr bwMode="auto">
            <a:xfrm>
              <a:off x="6113217" y="3804112"/>
              <a:ext cx="1517040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36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45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0" name="Rectangle 6"/>
            <p:cNvSpPr>
              <a:spLocks noChangeArrowheads="1"/>
            </p:cNvSpPr>
            <p:nvPr/>
          </p:nvSpPr>
          <p:spPr bwMode="auto">
            <a:xfrm>
              <a:off x="2643451" y="3826910"/>
              <a:ext cx="1385170" cy="7509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1</a:t>
              </a:r>
            </a:p>
            <a:p>
              <a:pPr algn="ctr"/>
              <a:r>
                <a:rPr lang="en-US" altLang="zh-CN" b="1" dirty="0"/>
                <a:t>25</a:t>
              </a:r>
              <a:r>
                <a:rPr lang="zh-CN" altLang="en-US" b="1" dirty="0"/>
                <a:t>岁以下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1" name="Rectangle 7"/>
            <p:cNvSpPr>
              <a:spLocks noChangeArrowheads="1"/>
            </p:cNvSpPr>
            <p:nvPr/>
          </p:nvSpPr>
          <p:spPr bwMode="auto">
            <a:xfrm>
              <a:off x="4350495" y="3804112"/>
              <a:ext cx="1437134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2</a:t>
              </a:r>
            </a:p>
            <a:p>
              <a:pPr algn="ctr"/>
              <a:r>
                <a:rPr lang="en-US" altLang="zh-CN" b="1" dirty="0"/>
                <a:t>26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35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2" name="Rectangle 8"/>
            <p:cNvSpPr>
              <a:spLocks noChangeArrowheads="1"/>
            </p:cNvSpPr>
            <p:nvPr/>
          </p:nvSpPr>
          <p:spPr bwMode="auto">
            <a:xfrm>
              <a:off x="7977224" y="3793023"/>
              <a:ext cx="1405600" cy="9011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4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46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60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3" name="Rectangle 9"/>
            <p:cNvSpPr>
              <a:spLocks noChangeArrowheads="1"/>
            </p:cNvSpPr>
            <p:nvPr/>
          </p:nvSpPr>
          <p:spPr bwMode="auto">
            <a:xfrm>
              <a:off x="9729791" y="3804468"/>
              <a:ext cx="1397080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5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60</a:t>
              </a:r>
              <a:r>
                <a:rPr lang="zh-CN" altLang="en-US" b="1" dirty="0"/>
                <a:t>岁以上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8801" y="3853009"/>
            <a:ext cx="9456269" cy="610786"/>
            <a:chOff x="1168801" y="2314977"/>
            <a:chExt cx="9456269" cy="610786"/>
          </a:xfrm>
        </p:grpSpPr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1168801" y="2468563"/>
              <a:ext cx="1230313" cy="4572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</a:rPr>
                <a:t>目标层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893368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5488806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2-3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7213019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4-5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8940576" y="2314977"/>
              <a:ext cx="1684494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4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个以上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10800000">
            <a:off x="3297379" y="2845271"/>
            <a:ext cx="7240115" cy="1022843"/>
            <a:chOff x="3297379" y="2845271"/>
            <a:chExt cx="7240115" cy="1022843"/>
          </a:xfrm>
        </p:grpSpPr>
        <p:sp>
          <p:nvSpPr>
            <p:cNvPr id="97314" name="Line 15"/>
            <p:cNvSpPr>
              <a:spLocks noChangeShapeType="1"/>
            </p:cNvSpPr>
            <p:nvPr/>
          </p:nvSpPr>
          <p:spPr bwMode="auto">
            <a:xfrm flipH="1">
              <a:off x="6966218" y="2946366"/>
              <a:ext cx="921103" cy="846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Line 18"/>
            <p:cNvSpPr>
              <a:spLocks noChangeShapeType="1"/>
            </p:cNvSpPr>
            <p:nvPr/>
          </p:nvSpPr>
          <p:spPr bwMode="auto">
            <a:xfrm flipH="1">
              <a:off x="4949724" y="2895648"/>
              <a:ext cx="2910232" cy="93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Line 19"/>
            <p:cNvSpPr>
              <a:spLocks noChangeShapeType="1"/>
            </p:cNvSpPr>
            <p:nvPr/>
          </p:nvSpPr>
          <p:spPr bwMode="auto">
            <a:xfrm flipH="1">
              <a:off x="3297381" y="2955570"/>
              <a:ext cx="4383705" cy="848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7" name="Line 20"/>
            <p:cNvSpPr>
              <a:spLocks noChangeShapeType="1"/>
            </p:cNvSpPr>
            <p:nvPr/>
          </p:nvSpPr>
          <p:spPr bwMode="auto">
            <a:xfrm>
              <a:off x="7877681" y="2946367"/>
              <a:ext cx="753701" cy="846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8" name="Line 21"/>
            <p:cNvSpPr>
              <a:spLocks noChangeShapeType="1"/>
            </p:cNvSpPr>
            <p:nvPr/>
          </p:nvSpPr>
          <p:spPr bwMode="auto">
            <a:xfrm>
              <a:off x="7887321" y="2925764"/>
              <a:ext cx="2650173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3297380" y="2925762"/>
              <a:ext cx="1018664" cy="901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4285366" y="2955570"/>
              <a:ext cx="774739" cy="91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316043" y="2905161"/>
              <a:ext cx="2471304" cy="908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4343409" y="2962059"/>
              <a:ext cx="4287973" cy="828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4368698" y="2925763"/>
              <a:ext cx="6168796" cy="871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H="1">
              <a:off x="3297379" y="2914363"/>
              <a:ext cx="2724830" cy="926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5040607" y="2914518"/>
              <a:ext cx="907682" cy="939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5981192" y="2989150"/>
              <a:ext cx="858809" cy="835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5981192" y="2891046"/>
              <a:ext cx="2650190" cy="892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6079714" y="2904640"/>
              <a:ext cx="4457780" cy="865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9623056" y="2904640"/>
              <a:ext cx="914438" cy="892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flipH="1">
              <a:off x="8618519" y="2859450"/>
              <a:ext cx="988757" cy="981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H="1">
              <a:off x="6829692" y="2885762"/>
              <a:ext cx="2694282" cy="911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>
              <a:off x="5016606" y="2899664"/>
              <a:ext cx="4521794" cy="927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3449782" y="2845271"/>
              <a:ext cx="6225513" cy="979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4752" y="1964939"/>
            <a:ext cx="9958070" cy="901148"/>
            <a:chOff x="1168801" y="3793023"/>
            <a:chExt cx="9958070" cy="901148"/>
          </a:xfrm>
        </p:grpSpPr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168801" y="3973789"/>
              <a:ext cx="1152525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</a:rPr>
                <a:t>准则层</a:t>
              </a:r>
            </a:p>
          </p:txBody>
        </p:sp>
        <p:sp>
          <p:nvSpPr>
            <p:cNvPr id="97309" name="Rectangle 5"/>
            <p:cNvSpPr>
              <a:spLocks noChangeArrowheads="1"/>
            </p:cNvSpPr>
            <p:nvPr/>
          </p:nvSpPr>
          <p:spPr bwMode="auto">
            <a:xfrm>
              <a:off x="6113217" y="3804112"/>
              <a:ext cx="1517040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36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45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0" name="Rectangle 6"/>
            <p:cNvSpPr>
              <a:spLocks noChangeArrowheads="1"/>
            </p:cNvSpPr>
            <p:nvPr/>
          </p:nvSpPr>
          <p:spPr bwMode="auto">
            <a:xfrm>
              <a:off x="2643451" y="3826910"/>
              <a:ext cx="1385170" cy="7509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1</a:t>
              </a:r>
            </a:p>
            <a:p>
              <a:pPr algn="ctr"/>
              <a:r>
                <a:rPr lang="en-US" altLang="zh-CN" b="1" dirty="0"/>
                <a:t>25</a:t>
              </a:r>
              <a:r>
                <a:rPr lang="zh-CN" altLang="en-US" b="1" dirty="0"/>
                <a:t>岁以下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1" name="Rectangle 7"/>
            <p:cNvSpPr>
              <a:spLocks noChangeArrowheads="1"/>
            </p:cNvSpPr>
            <p:nvPr/>
          </p:nvSpPr>
          <p:spPr bwMode="auto">
            <a:xfrm>
              <a:off x="4350495" y="3804112"/>
              <a:ext cx="1437134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2</a:t>
              </a:r>
            </a:p>
            <a:p>
              <a:pPr algn="ctr"/>
              <a:r>
                <a:rPr lang="en-US" altLang="zh-CN" b="1" dirty="0"/>
                <a:t>26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35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2" name="Rectangle 8"/>
            <p:cNvSpPr>
              <a:spLocks noChangeArrowheads="1"/>
            </p:cNvSpPr>
            <p:nvPr/>
          </p:nvSpPr>
          <p:spPr bwMode="auto">
            <a:xfrm>
              <a:off x="7977224" y="3793023"/>
              <a:ext cx="1405600" cy="9011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4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46</a:t>
              </a:r>
              <a:r>
                <a:rPr lang="zh-CN" altLang="en-US" b="1" dirty="0"/>
                <a:t>－</a:t>
              </a:r>
              <a:r>
                <a:rPr lang="en-US" altLang="zh-CN" b="1" dirty="0"/>
                <a:t>60</a:t>
              </a:r>
              <a:r>
                <a:rPr lang="zh-CN" altLang="en-US" b="1" dirty="0"/>
                <a:t>岁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7313" name="Rectangle 9"/>
            <p:cNvSpPr>
              <a:spLocks noChangeArrowheads="1"/>
            </p:cNvSpPr>
            <p:nvPr/>
          </p:nvSpPr>
          <p:spPr bwMode="auto">
            <a:xfrm>
              <a:off x="9729791" y="3804468"/>
              <a:ext cx="1397080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>
                  <a:solidFill>
                    <a:srgbClr val="000000"/>
                  </a:solidFill>
                </a:rPr>
                <a:t>5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zh-CN" b="1" dirty="0"/>
                <a:t>60</a:t>
              </a:r>
              <a:r>
                <a:rPr lang="zh-CN" altLang="en-US" b="1" dirty="0"/>
                <a:t>岁以上</a:t>
              </a:r>
              <a:r>
                <a:rPr lang="zh-CN" altLang="en-US" b="1" dirty="0" smtClean="0"/>
                <a:t> 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8801" y="3853009"/>
            <a:ext cx="9456269" cy="610786"/>
            <a:chOff x="1168801" y="2314977"/>
            <a:chExt cx="9456269" cy="610786"/>
          </a:xfrm>
        </p:grpSpPr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1168801" y="2468563"/>
              <a:ext cx="1230313" cy="4572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</a:rPr>
                <a:t>目标层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893368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5488806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2-3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7213019" y="2351157"/>
              <a:ext cx="1288232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4-5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8940576" y="2314977"/>
              <a:ext cx="1684494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</a:rPr>
                <a:t>O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4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个以上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10800000">
            <a:off x="3297379" y="2845271"/>
            <a:ext cx="7240115" cy="1022843"/>
            <a:chOff x="3297379" y="2845271"/>
            <a:chExt cx="7240115" cy="1022843"/>
          </a:xfrm>
        </p:grpSpPr>
        <p:sp>
          <p:nvSpPr>
            <p:cNvPr id="97314" name="Line 15"/>
            <p:cNvSpPr>
              <a:spLocks noChangeShapeType="1"/>
            </p:cNvSpPr>
            <p:nvPr/>
          </p:nvSpPr>
          <p:spPr bwMode="auto">
            <a:xfrm flipH="1">
              <a:off x="6966218" y="2946366"/>
              <a:ext cx="921103" cy="846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5" name="Line 18"/>
            <p:cNvSpPr>
              <a:spLocks noChangeShapeType="1"/>
            </p:cNvSpPr>
            <p:nvPr/>
          </p:nvSpPr>
          <p:spPr bwMode="auto">
            <a:xfrm flipH="1">
              <a:off x="4949724" y="2895648"/>
              <a:ext cx="2910232" cy="93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6" name="Line 19"/>
            <p:cNvSpPr>
              <a:spLocks noChangeShapeType="1"/>
            </p:cNvSpPr>
            <p:nvPr/>
          </p:nvSpPr>
          <p:spPr bwMode="auto">
            <a:xfrm flipH="1">
              <a:off x="3297381" y="2955570"/>
              <a:ext cx="4383705" cy="848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7" name="Line 20"/>
            <p:cNvSpPr>
              <a:spLocks noChangeShapeType="1"/>
            </p:cNvSpPr>
            <p:nvPr/>
          </p:nvSpPr>
          <p:spPr bwMode="auto">
            <a:xfrm>
              <a:off x="7877681" y="2946367"/>
              <a:ext cx="753701" cy="846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8" name="Line 21"/>
            <p:cNvSpPr>
              <a:spLocks noChangeShapeType="1"/>
            </p:cNvSpPr>
            <p:nvPr/>
          </p:nvSpPr>
          <p:spPr bwMode="auto">
            <a:xfrm>
              <a:off x="7887321" y="2925764"/>
              <a:ext cx="2650173" cy="82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3297380" y="2925762"/>
              <a:ext cx="1018664" cy="901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4285366" y="2955570"/>
              <a:ext cx="774739" cy="91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316043" y="2905161"/>
              <a:ext cx="2471304" cy="908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4343409" y="2962059"/>
              <a:ext cx="4287973" cy="828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4368698" y="2925763"/>
              <a:ext cx="6168796" cy="871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H="1">
              <a:off x="3297379" y="2914363"/>
              <a:ext cx="2724830" cy="926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5040607" y="2914518"/>
              <a:ext cx="907682" cy="939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5981192" y="2989150"/>
              <a:ext cx="858809" cy="835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5981192" y="2891046"/>
              <a:ext cx="2650190" cy="892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6079714" y="2904640"/>
              <a:ext cx="4457780" cy="865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9623056" y="2904640"/>
              <a:ext cx="914438" cy="892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flipH="1">
              <a:off x="8618519" y="2859450"/>
              <a:ext cx="988757" cy="981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H="1">
              <a:off x="6829692" y="2885762"/>
              <a:ext cx="2694282" cy="911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>
              <a:off x="5016606" y="2899664"/>
              <a:ext cx="4521794" cy="927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3449782" y="2845271"/>
              <a:ext cx="6225513" cy="979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7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amin</dc:creator>
  <cp:lastModifiedBy>amin</cp:lastModifiedBy>
  <cp:revision>5</cp:revision>
  <dcterms:created xsi:type="dcterms:W3CDTF">2018-02-22T13:57:11Z</dcterms:created>
  <dcterms:modified xsi:type="dcterms:W3CDTF">2018-02-22T14:18:32Z</dcterms:modified>
</cp:coreProperties>
</file>