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52" r:id="rId2"/>
    <p:sldId id="354" r:id="rId3"/>
    <p:sldId id="356" r:id="rId4"/>
    <p:sldId id="358" r:id="rId5"/>
    <p:sldId id="357" r:id="rId6"/>
    <p:sldId id="359" r:id="rId7"/>
    <p:sldId id="362" r:id="rId8"/>
    <p:sldId id="363" r:id="rId9"/>
    <p:sldId id="360" r:id="rId10"/>
    <p:sldId id="364" r:id="rId11"/>
    <p:sldId id="365" r:id="rId12"/>
    <p:sldId id="366" r:id="rId13"/>
    <p:sldId id="355" r:id="rId14"/>
  </p:sldIdLst>
  <p:sldSz cx="9144000" cy="6858000" type="screen4x3"/>
  <p:notesSz cx="6858000" cy="9144000"/>
  <p:defaultTextStyle>
    <a:defPPr>
      <a:defRPr lang="zh-CN"/>
    </a:defPPr>
    <a:lvl1pPr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55759C"/>
    <a:srgbClr val="4F81BD"/>
    <a:srgbClr val="2AB184"/>
    <a:srgbClr val="4A6388"/>
    <a:srgbClr val="35465F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17" autoAdjust="0"/>
    <p:restoredTop sz="69730" autoAdjust="0"/>
  </p:normalViewPr>
  <p:slideViewPr>
    <p:cSldViewPr snapToGrid="0" snapToObjects="1">
      <p:cViewPr varScale="1">
        <p:scale>
          <a:sx n="89" d="100"/>
          <a:sy n="89" d="100"/>
        </p:scale>
        <p:origin x="979" y="53"/>
      </p:cViewPr>
      <p:guideLst>
        <p:guide orient="horz" pos="2160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7CB2C0-0018-4853-8654-956BAB1B9917}" type="datetimeFigureOut">
              <a:rPr lang="zh-CN" altLang="en-US"/>
              <a:t>2018/5/18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4AF0979-7C67-4C02-A668-974471A598B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57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B5FE515-7205-4F7E-8954-00B45008BE05}" type="datetimeFigureOut">
              <a:rPr lang="zh-CN" altLang="en-US"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96F9F12-7356-47C0-BFDD-B29AE3031DF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81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31900"/>
            <a:ext cx="8229600" cy="489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zh-CN" altLang="en-US" sz="3200" kern="1200" dirty="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/>
          <p:cNvSpPr txBox="1"/>
          <p:nvPr/>
        </p:nvSpPr>
        <p:spPr>
          <a:xfrm>
            <a:off x="45720" y="2303455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城市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生活垃圾收费的定价研究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94263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更加合理的制定不同垃圾的合理收费标准，本文采用层次分析进行优化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目标层设定为选取制定不同种类类垃圾合理收费标准</a:t>
            </a:r>
            <a:endParaRPr lang="en-US" altLang="zh-CN" dirty="0" smtClean="0"/>
          </a:p>
          <a:p>
            <a:r>
              <a:rPr lang="zh-CN" altLang="zh-CN" dirty="0" smtClean="0"/>
              <a:t>准则层方面，根据相关资料的查阅，本文决定考虑处理难易程度，垃圾弹性，可能造成的环境污染及不同垃圾运输成本作为分析的标准</a:t>
            </a:r>
            <a:endParaRPr lang="en-US" altLang="zh-CN" dirty="0" smtClean="0"/>
          </a:p>
          <a:p>
            <a:r>
              <a:rPr lang="zh-CN" altLang="zh-CN" dirty="0" smtClean="0"/>
              <a:t>在方案层上，本文选取的不同垃圾种类为可回收物，厨余垃圾及不可回收垃圾，此三方面基本覆盖了大部分产生的生活垃圾，使得模型更进一步具有普适性。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33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C:\登峰杯复赛\层次分析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636" y="1143000"/>
            <a:ext cx="4254649" cy="312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67643"/>
              </p:ext>
            </p:extLst>
          </p:nvPr>
        </p:nvGraphicFramePr>
        <p:xfrm>
          <a:off x="1323189" y="4270786"/>
          <a:ext cx="6734289" cy="142413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08431"/>
                <a:gridCol w="1083660"/>
                <a:gridCol w="1348483"/>
                <a:gridCol w="1348483"/>
                <a:gridCol w="1345232"/>
              </a:tblGrid>
              <a:tr h="326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 smtClean="0"/>
                        <a:t>相对重要程度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难易程度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垃圾弹性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环境污染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运输成本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  <a:tr h="228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难易程度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/>
                        <a:t>1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/>
                        <a:t>1/3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1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3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  <a:tr h="228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垃圾弹性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3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1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2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5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  <a:tr h="228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环境污染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1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1/2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1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3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  <a:tr h="228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运输成本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/>
                        <a:t>1/3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/>
                        <a:t>1/5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/>
                        <a:t>1/3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1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9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通过一致性检验</a:t>
            </a:r>
            <a:endParaRPr lang="en-US" altLang="zh-CN" dirty="0" smtClean="0"/>
          </a:p>
          <a:p>
            <a:r>
              <a:rPr lang="en-US" altLang="zh-CN" dirty="0" smtClean="0"/>
              <a:t>CI = 0.011379</a:t>
            </a:r>
            <a:endParaRPr lang="zh-CN" altLang="zh-CN" dirty="0" smtClean="0"/>
          </a:p>
          <a:p>
            <a:r>
              <a:rPr lang="en-US" altLang="zh-CN" dirty="0" smtClean="0"/>
              <a:t>CR = 0.012643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zh-CN" dirty="0" smtClean="0"/>
              <a:t>最终权向量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48788"/>
              </p:ext>
            </p:extLst>
          </p:nvPr>
        </p:nvGraphicFramePr>
        <p:xfrm>
          <a:off x="1258645" y="4378362"/>
          <a:ext cx="6755802" cy="10140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88544"/>
                <a:gridCol w="1688544"/>
                <a:gridCol w="1689357"/>
                <a:gridCol w="1689357"/>
              </a:tblGrid>
              <a:tr h="5070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难易程度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垃圾弹性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环境污染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/>
                        <a:t>运输成本</a:t>
                      </a:r>
                      <a:endParaRPr lang="zh-CN" sz="24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  <a:tr h="5070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0.20711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0.48595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0.22719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0.07975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526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3175" y="4354830"/>
            <a:ext cx="9144000" cy="2516505"/>
            <a:chOff x="-890591" y="6964363"/>
            <a:chExt cx="9272586" cy="2530475"/>
          </a:xfrm>
          <a:solidFill>
            <a:schemeClr val="tx2">
              <a:alpha val="23000"/>
            </a:schemeClr>
          </a:solidFill>
        </p:grpSpPr>
        <p:grpSp>
          <p:nvGrpSpPr>
            <p:cNvPr id="15" name="Group 205"/>
            <p:cNvGrpSpPr/>
            <p:nvPr/>
          </p:nvGrpSpPr>
          <p:grpSpPr bwMode="auto">
            <a:xfrm>
              <a:off x="361950" y="6964363"/>
              <a:ext cx="3468685" cy="2530475"/>
              <a:chOff x="228" y="4387"/>
              <a:chExt cx="2185" cy="1594"/>
            </a:xfrm>
            <a:grpFill/>
          </p:grpSpPr>
          <p:sp>
            <p:nvSpPr>
              <p:cNvPr id="321" name="Freeform 5"/>
              <p:cNvSpPr/>
              <p:nvPr/>
            </p:nvSpPr>
            <p:spPr bwMode="auto">
              <a:xfrm>
                <a:off x="228" y="4387"/>
                <a:ext cx="2185" cy="1594"/>
              </a:xfrm>
              <a:custGeom>
                <a:avLst/>
                <a:gdLst>
                  <a:gd name="T0" fmla="*/ 2436 w 2436"/>
                  <a:gd name="T1" fmla="*/ 1775 h 1775"/>
                  <a:gd name="T2" fmla="*/ 2436 w 2436"/>
                  <a:gd name="T3" fmla="*/ 244 h 1775"/>
                  <a:gd name="T4" fmla="*/ 2306 w 2436"/>
                  <a:gd name="T5" fmla="*/ 168 h 1775"/>
                  <a:gd name="T6" fmla="*/ 2203 w 2436"/>
                  <a:gd name="T7" fmla="*/ 246 h 1775"/>
                  <a:gd name="T8" fmla="*/ 2202 w 2436"/>
                  <a:gd name="T9" fmla="*/ 48 h 1775"/>
                  <a:gd name="T10" fmla="*/ 1910 w 2436"/>
                  <a:gd name="T11" fmla="*/ 48 h 1775"/>
                  <a:gd name="T12" fmla="*/ 1904 w 2436"/>
                  <a:gd name="T13" fmla="*/ 352 h 1775"/>
                  <a:gd name="T14" fmla="*/ 1843 w 2436"/>
                  <a:gd name="T15" fmla="*/ 352 h 1775"/>
                  <a:gd name="T16" fmla="*/ 1843 w 2436"/>
                  <a:gd name="T17" fmla="*/ 326 h 1775"/>
                  <a:gd name="T18" fmla="*/ 1719 w 2436"/>
                  <a:gd name="T19" fmla="*/ 325 h 1775"/>
                  <a:gd name="T20" fmla="*/ 1719 w 2436"/>
                  <a:gd name="T21" fmla="*/ 74 h 1775"/>
                  <a:gd name="T22" fmla="*/ 1495 w 2436"/>
                  <a:gd name="T23" fmla="*/ 74 h 1775"/>
                  <a:gd name="T24" fmla="*/ 1497 w 2436"/>
                  <a:gd name="T25" fmla="*/ 281 h 1775"/>
                  <a:gd name="T26" fmla="*/ 1412 w 2436"/>
                  <a:gd name="T27" fmla="*/ 281 h 1775"/>
                  <a:gd name="T28" fmla="*/ 1412 w 2436"/>
                  <a:gd name="T29" fmla="*/ 0 h 1775"/>
                  <a:gd name="T30" fmla="*/ 1273 w 2436"/>
                  <a:gd name="T31" fmla="*/ 0 h 1775"/>
                  <a:gd name="T32" fmla="*/ 1276 w 2436"/>
                  <a:gd name="T33" fmla="*/ 351 h 1775"/>
                  <a:gd name="T34" fmla="*/ 1204 w 2436"/>
                  <a:gd name="T35" fmla="*/ 349 h 1775"/>
                  <a:gd name="T36" fmla="*/ 1200 w 2436"/>
                  <a:gd name="T37" fmla="*/ 507 h 1775"/>
                  <a:gd name="T38" fmla="*/ 1159 w 2436"/>
                  <a:gd name="T39" fmla="*/ 518 h 1775"/>
                  <a:gd name="T40" fmla="*/ 1162 w 2436"/>
                  <a:gd name="T41" fmla="*/ 316 h 1775"/>
                  <a:gd name="T42" fmla="*/ 1025 w 2436"/>
                  <a:gd name="T43" fmla="*/ 298 h 1775"/>
                  <a:gd name="T44" fmla="*/ 1020 w 2436"/>
                  <a:gd name="T45" fmla="*/ 113 h 1775"/>
                  <a:gd name="T46" fmla="*/ 974 w 2436"/>
                  <a:gd name="T47" fmla="*/ 78 h 1775"/>
                  <a:gd name="T48" fmla="*/ 921 w 2436"/>
                  <a:gd name="T49" fmla="*/ 133 h 1775"/>
                  <a:gd name="T50" fmla="*/ 921 w 2436"/>
                  <a:gd name="T51" fmla="*/ 256 h 1775"/>
                  <a:gd name="T52" fmla="*/ 717 w 2436"/>
                  <a:gd name="T53" fmla="*/ 256 h 1775"/>
                  <a:gd name="T54" fmla="*/ 712 w 2436"/>
                  <a:gd name="T55" fmla="*/ 91 h 1775"/>
                  <a:gd name="T56" fmla="*/ 482 w 2436"/>
                  <a:gd name="T57" fmla="*/ 91 h 1775"/>
                  <a:gd name="T58" fmla="*/ 479 w 2436"/>
                  <a:gd name="T59" fmla="*/ 513 h 1775"/>
                  <a:gd name="T60" fmla="*/ 479 w 2436"/>
                  <a:gd name="T61" fmla="*/ 600 h 1775"/>
                  <a:gd name="T62" fmla="*/ 466 w 2436"/>
                  <a:gd name="T63" fmla="*/ 600 h 1775"/>
                  <a:gd name="T64" fmla="*/ 435 w 2436"/>
                  <a:gd name="T65" fmla="*/ 576 h 1775"/>
                  <a:gd name="T66" fmla="*/ 405 w 2436"/>
                  <a:gd name="T67" fmla="*/ 576 h 1775"/>
                  <a:gd name="T68" fmla="*/ 405 w 2436"/>
                  <a:gd name="T69" fmla="*/ 593 h 1775"/>
                  <a:gd name="T70" fmla="*/ 382 w 2436"/>
                  <a:gd name="T71" fmla="*/ 593 h 1775"/>
                  <a:gd name="T72" fmla="*/ 382 w 2436"/>
                  <a:gd name="T73" fmla="*/ 536 h 1775"/>
                  <a:gd name="T74" fmla="*/ 343 w 2436"/>
                  <a:gd name="T75" fmla="*/ 536 h 1775"/>
                  <a:gd name="T76" fmla="*/ 343 w 2436"/>
                  <a:gd name="T77" fmla="*/ 598 h 1775"/>
                  <a:gd name="T78" fmla="*/ 326 w 2436"/>
                  <a:gd name="T79" fmla="*/ 585 h 1775"/>
                  <a:gd name="T80" fmla="*/ 278 w 2436"/>
                  <a:gd name="T81" fmla="*/ 585 h 1775"/>
                  <a:gd name="T82" fmla="*/ 278 w 2436"/>
                  <a:gd name="T83" fmla="*/ 493 h 1775"/>
                  <a:gd name="T84" fmla="*/ 255 w 2436"/>
                  <a:gd name="T85" fmla="*/ 493 h 1775"/>
                  <a:gd name="T86" fmla="*/ 222 w 2436"/>
                  <a:gd name="T87" fmla="*/ 493 h 1775"/>
                  <a:gd name="T88" fmla="*/ 222 w 2436"/>
                  <a:gd name="T89" fmla="*/ 562 h 1775"/>
                  <a:gd name="T90" fmla="*/ 195 w 2436"/>
                  <a:gd name="T91" fmla="*/ 562 h 1775"/>
                  <a:gd name="T92" fmla="*/ 195 w 2436"/>
                  <a:gd name="T93" fmla="*/ 423 h 1775"/>
                  <a:gd name="T94" fmla="*/ 50 w 2436"/>
                  <a:gd name="T95" fmla="*/ 423 h 1775"/>
                  <a:gd name="T96" fmla="*/ 50 w 2436"/>
                  <a:gd name="T97" fmla="*/ 579 h 1775"/>
                  <a:gd name="T98" fmla="*/ 0 w 2436"/>
                  <a:gd name="T99" fmla="*/ 579 h 1775"/>
                  <a:gd name="T100" fmla="*/ 1 w 2436"/>
                  <a:gd name="T101" fmla="*/ 1775 h 1775"/>
                  <a:gd name="T102" fmla="*/ 2436 w 2436"/>
                  <a:gd name="T103" fmla="*/ 1775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36" h="1775">
                    <a:moveTo>
                      <a:pt x="2436" y="1775"/>
                    </a:moveTo>
                    <a:cubicBezTo>
                      <a:pt x="2436" y="244"/>
                      <a:pt x="2436" y="244"/>
                      <a:pt x="2436" y="244"/>
                    </a:cubicBezTo>
                    <a:cubicBezTo>
                      <a:pt x="2306" y="168"/>
                      <a:pt x="2306" y="168"/>
                      <a:pt x="2306" y="168"/>
                    </a:cubicBezTo>
                    <a:cubicBezTo>
                      <a:pt x="2203" y="246"/>
                      <a:pt x="2203" y="246"/>
                      <a:pt x="2203" y="246"/>
                    </a:cubicBezTo>
                    <a:cubicBezTo>
                      <a:pt x="2202" y="48"/>
                      <a:pt x="2202" y="48"/>
                      <a:pt x="2202" y="48"/>
                    </a:cubicBezTo>
                    <a:cubicBezTo>
                      <a:pt x="1910" y="48"/>
                      <a:pt x="1910" y="48"/>
                      <a:pt x="1910" y="48"/>
                    </a:cubicBezTo>
                    <a:cubicBezTo>
                      <a:pt x="1904" y="352"/>
                      <a:pt x="1904" y="352"/>
                      <a:pt x="1904" y="352"/>
                    </a:cubicBezTo>
                    <a:cubicBezTo>
                      <a:pt x="1843" y="352"/>
                      <a:pt x="1843" y="352"/>
                      <a:pt x="1843" y="352"/>
                    </a:cubicBezTo>
                    <a:cubicBezTo>
                      <a:pt x="1843" y="326"/>
                      <a:pt x="1843" y="326"/>
                      <a:pt x="1843" y="326"/>
                    </a:cubicBezTo>
                    <a:cubicBezTo>
                      <a:pt x="1719" y="325"/>
                      <a:pt x="1719" y="325"/>
                      <a:pt x="1719" y="325"/>
                    </a:cubicBezTo>
                    <a:cubicBezTo>
                      <a:pt x="1719" y="74"/>
                      <a:pt x="1719" y="74"/>
                      <a:pt x="1719" y="74"/>
                    </a:cubicBezTo>
                    <a:cubicBezTo>
                      <a:pt x="1495" y="74"/>
                      <a:pt x="1495" y="74"/>
                      <a:pt x="1495" y="74"/>
                    </a:cubicBezTo>
                    <a:cubicBezTo>
                      <a:pt x="1497" y="281"/>
                      <a:pt x="1497" y="281"/>
                      <a:pt x="1497" y="281"/>
                    </a:cubicBezTo>
                    <a:cubicBezTo>
                      <a:pt x="1412" y="281"/>
                      <a:pt x="1412" y="281"/>
                      <a:pt x="1412" y="281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273" y="0"/>
                      <a:pt x="1273" y="0"/>
                      <a:pt x="1273" y="0"/>
                    </a:cubicBezTo>
                    <a:cubicBezTo>
                      <a:pt x="1276" y="351"/>
                      <a:pt x="1276" y="351"/>
                      <a:pt x="1276" y="351"/>
                    </a:cubicBezTo>
                    <a:cubicBezTo>
                      <a:pt x="1204" y="349"/>
                      <a:pt x="1204" y="349"/>
                      <a:pt x="1204" y="349"/>
                    </a:cubicBezTo>
                    <a:cubicBezTo>
                      <a:pt x="1200" y="507"/>
                      <a:pt x="1200" y="507"/>
                      <a:pt x="1200" y="507"/>
                    </a:cubicBezTo>
                    <a:cubicBezTo>
                      <a:pt x="1159" y="518"/>
                      <a:pt x="1159" y="518"/>
                      <a:pt x="1159" y="518"/>
                    </a:cubicBezTo>
                    <a:cubicBezTo>
                      <a:pt x="1162" y="316"/>
                      <a:pt x="1162" y="316"/>
                      <a:pt x="1162" y="316"/>
                    </a:cubicBezTo>
                    <a:cubicBezTo>
                      <a:pt x="1025" y="298"/>
                      <a:pt x="1025" y="298"/>
                      <a:pt x="1025" y="298"/>
                    </a:cubicBezTo>
                    <a:cubicBezTo>
                      <a:pt x="1020" y="113"/>
                      <a:pt x="1020" y="113"/>
                      <a:pt x="1020" y="113"/>
                    </a:cubicBezTo>
                    <a:cubicBezTo>
                      <a:pt x="974" y="78"/>
                      <a:pt x="974" y="78"/>
                      <a:pt x="974" y="78"/>
                    </a:cubicBezTo>
                    <a:cubicBezTo>
                      <a:pt x="921" y="133"/>
                      <a:pt x="921" y="133"/>
                      <a:pt x="921" y="133"/>
                    </a:cubicBezTo>
                    <a:cubicBezTo>
                      <a:pt x="921" y="256"/>
                      <a:pt x="921" y="256"/>
                      <a:pt x="921" y="256"/>
                    </a:cubicBezTo>
                    <a:cubicBezTo>
                      <a:pt x="795" y="261"/>
                      <a:pt x="717" y="256"/>
                      <a:pt x="717" y="256"/>
                    </a:cubicBezTo>
                    <a:cubicBezTo>
                      <a:pt x="712" y="91"/>
                      <a:pt x="712" y="91"/>
                      <a:pt x="712" y="91"/>
                    </a:cubicBezTo>
                    <a:cubicBezTo>
                      <a:pt x="482" y="91"/>
                      <a:pt x="482" y="91"/>
                      <a:pt x="482" y="91"/>
                    </a:cubicBezTo>
                    <a:cubicBezTo>
                      <a:pt x="479" y="513"/>
                      <a:pt x="479" y="513"/>
                      <a:pt x="479" y="513"/>
                    </a:cubicBezTo>
                    <a:cubicBezTo>
                      <a:pt x="479" y="600"/>
                      <a:pt x="479" y="600"/>
                      <a:pt x="479" y="600"/>
                    </a:cubicBezTo>
                    <a:cubicBezTo>
                      <a:pt x="466" y="600"/>
                      <a:pt x="466" y="600"/>
                      <a:pt x="466" y="600"/>
                    </a:cubicBezTo>
                    <a:cubicBezTo>
                      <a:pt x="466" y="582"/>
                      <a:pt x="435" y="576"/>
                      <a:pt x="435" y="576"/>
                    </a:cubicBezTo>
                    <a:cubicBezTo>
                      <a:pt x="405" y="576"/>
                      <a:pt x="405" y="576"/>
                      <a:pt x="405" y="576"/>
                    </a:cubicBezTo>
                    <a:cubicBezTo>
                      <a:pt x="405" y="593"/>
                      <a:pt x="405" y="593"/>
                      <a:pt x="405" y="593"/>
                    </a:cubicBezTo>
                    <a:cubicBezTo>
                      <a:pt x="382" y="593"/>
                      <a:pt x="382" y="593"/>
                      <a:pt x="382" y="593"/>
                    </a:cubicBezTo>
                    <a:cubicBezTo>
                      <a:pt x="382" y="536"/>
                      <a:pt x="382" y="536"/>
                      <a:pt x="382" y="536"/>
                    </a:cubicBezTo>
                    <a:cubicBezTo>
                      <a:pt x="367" y="524"/>
                      <a:pt x="343" y="536"/>
                      <a:pt x="343" y="536"/>
                    </a:cubicBezTo>
                    <a:cubicBezTo>
                      <a:pt x="343" y="598"/>
                      <a:pt x="343" y="598"/>
                      <a:pt x="343" y="598"/>
                    </a:cubicBezTo>
                    <a:cubicBezTo>
                      <a:pt x="326" y="585"/>
                      <a:pt x="326" y="585"/>
                      <a:pt x="326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493"/>
                      <a:pt x="278" y="493"/>
                      <a:pt x="278" y="493"/>
                    </a:cubicBezTo>
                    <a:cubicBezTo>
                      <a:pt x="255" y="493"/>
                      <a:pt x="255" y="493"/>
                      <a:pt x="255" y="493"/>
                    </a:cubicBezTo>
                    <a:cubicBezTo>
                      <a:pt x="222" y="493"/>
                      <a:pt x="222" y="493"/>
                      <a:pt x="222" y="493"/>
                    </a:cubicBezTo>
                    <a:cubicBezTo>
                      <a:pt x="222" y="562"/>
                      <a:pt x="222" y="562"/>
                      <a:pt x="222" y="562"/>
                    </a:cubicBezTo>
                    <a:cubicBezTo>
                      <a:pt x="195" y="562"/>
                      <a:pt x="195" y="562"/>
                      <a:pt x="195" y="562"/>
                    </a:cubicBezTo>
                    <a:cubicBezTo>
                      <a:pt x="195" y="423"/>
                      <a:pt x="195" y="423"/>
                      <a:pt x="195" y="423"/>
                    </a:cubicBezTo>
                    <a:cubicBezTo>
                      <a:pt x="121" y="386"/>
                      <a:pt x="50" y="423"/>
                      <a:pt x="50" y="423"/>
                    </a:cubicBezTo>
                    <a:cubicBezTo>
                      <a:pt x="50" y="579"/>
                      <a:pt x="50" y="579"/>
                      <a:pt x="50" y="579"/>
                    </a:cubicBezTo>
                    <a:cubicBezTo>
                      <a:pt x="0" y="579"/>
                      <a:pt x="0" y="579"/>
                      <a:pt x="0" y="579"/>
                    </a:cubicBezTo>
                    <a:cubicBezTo>
                      <a:pt x="1" y="1775"/>
                      <a:pt x="1" y="1775"/>
                      <a:pt x="1" y="1775"/>
                    </a:cubicBezTo>
                    <a:lnTo>
                      <a:pt x="2436" y="17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Rectangle 6"/>
              <p:cNvSpPr>
                <a:spLocks noChangeArrowheads="1"/>
              </p:cNvSpPr>
              <p:nvPr/>
            </p:nvSpPr>
            <p:spPr bwMode="auto">
              <a:xfrm>
                <a:off x="375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Rectangle 7"/>
              <p:cNvSpPr>
                <a:spLocks noChangeArrowheads="1"/>
              </p:cNvSpPr>
              <p:nvPr/>
            </p:nvSpPr>
            <p:spPr bwMode="auto">
              <a:xfrm>
                <a:off x="375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Rectangle 8"/>
              <p:cNvSpPr>
                <a:spLocks noChangeArrowheads="1"/>
              </p:cNvSpPr>
              <p:nvPr/>
            </p:nvSpPr>
            <p:spPr bwMode="auto">
              <a:xfrm>
                <a:off x="375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Rectangle 9"/>
              <p:cNvSpPr>
                <a:spLocks noChangeArrowheads="1"/>
              </p:cNvSpPr>
              <p:nvPr/>
            </p:nvSpPr>
            <p:spPr bwMode="auto">
              <a:xfrm>
                <a:off x="375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Rectangle 10"/>
              <p:cNvSpPr>
                <a:spLocks noChangeArrowheads="1"/>
              </p:cNvSpPr>
              <p:nvPr/>
            </p:nvSpPr>
            <p:spPr bwMode="auto">
              <a:xfrm>
                <a:off x="345" y="4813"/>
                <a:ext cx="19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Rectangle 11"/>
              <p:cNvSpPr>
                <a:spLocks noChangeArrowheads="1"/>
              </p:cNvSpPr>
              <p:nvPr/>
            </p:nvSpPr>
            <p:spPr bwMode="auto">
              <a:xfrm>
                <a:off x="345" y="4831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Rectangle 12"/>
              <p:cNvSpPr>
                <a:spLocks noChangeArrowheads="1"/>
              </p:cNvSpPr>
              <p:nvPr/>
            </p:nvSpPr>
            <p:spPr bwMode="auto">
              <a:xfrm>
                <a:off x="345" y="4849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Rectangle 13"/>
              <p:cNvSpPr>
                <a:spLocks noChangeArrowheads="1"/>
              </p:cNvSpPr>
              <p:nvPr/>
            </p:nvSpPr>
            <p:spPr bwMode="auto">
              <a:xfrm>
                <a:off x="345" y="4868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Rectangle 14"/>
              <p:cNvSpPr>
                <a:spLocks noChangeArrowheads="1"/>
              </p:cNvSpPr>
              <p:nvPr/>
            </p:nvSpPr>
            <p:spPr bwMode="auto">
              <a:xfrm>
                <a:off x="316" y="4813"/>
                <a:ext cx="19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Rectangle 15"/>
              <p:cNvSpPr>
                <a:spLocks noChangeArrowheads="1"/>
              </p:cNvSpPr>
              <p:nvPr/>
            </p:nvSpPr>
            <p:spPr bwMode="auto">
              <a:xfrm>
                <a:off x="316" y="4831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Rectangle 16"/>
              <p:cNvSpPr>
                <a:spLocks noChangeArrowheads="1"/>
              </p:cNvSpPr>
              <p:nvPr/>
            </p:nvSpPr>
            <p:spPr bwMode="auto">
              <a:xfrm>
                <a:off x="316" y="4849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Rectangle 17"/>
              <p:cNvSpPr>
                <a:spLocks noChangeArrowheads="1"/>
              </p:cNvSpPr>
              <p:nvPr/>
            </p:nvSpPr>
            <p:spPr bwMode="auto">
              <a:xfrm>
                <a:off x="316" y="4868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Rectangle 18"/>
              <p:cNvSpPr>
                <a:spLocks noChangeArrowheads="1"/>
              </p:cNvSpPr>
              <p:nvPr/>
            </p:nvSpPr>
            <p:spPr bwMode="auto">
              <a:xfrm>
                <a:off x="1211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Rectangle 19"/>
              <p:cNvSpPr>
                <a:spLocks noChangeArrowheads="1"/>
              </p:cNvSpPr>
              <p:nvPr/>
            </p:nvSpPr>
            <p:spPr bwMode="auto">
              <a:xfrm>
                <a:off x="1211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Rectangle 20"/>
              <p:cNvSpPr>
                <a:spLocks noChangeArrowheads="1"/>
              </p:cNvSpPr>
              <p:nvPr/>
            </p:nvSpPr>
            <p:spPr bwMode="auto">
              <a:xfrm>
                <a:off x="1211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Rectangle 21"/>
              <p:cNvSpPr>
                <a:spLocks noChangeArrowheads="1"/>
              </p:cNvSpPr>
              <p:nvPr/>
            </p:nvSpPr>
            <p:spPr bwMode="auto">
              <a:xfrm>
                <a:off x="1211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Rectangle 22"/>
              <p:cNvSpPr>
                <a:spLocks noChangeArrowheads="1"/>
              </p:cNvSpPr>
              <p:nvPr/>
            </p:nvSpPr>
            <p:spPr bwMode="auto">
              <a:xfrm>
                <a:off x="1211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Rectangle 23"/>
              <p:cNvSpPr>
                <a:spLocks noChangeArrowheads="1"/>
              </p:cNvSpPr>
              <p:nvPr/>
            </p:nvSpPr>
            <p:spPr bwMode="auto">
              <a:xfrm>
                <a:off x="1229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Rectangle 24"/>
              <p:cNvSpPr>
                <a:spLocks noChangeArrowheads="1"/>
              </p:cNvSpPr>
              <p:nvPr/>
            </p:nvSpPr>
            <p:spPr bwMode="auto">
              <a:xfrm>
                <a:off x="1229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Rectangle 25"/>
              <p:cNvSpPr>
                <a:spLocks noChangeArrowheads="1"/>
              </p:cNvSpPr>
              <p:nvPr/>
            </p:nvSpPr>
            <p:spPr bwMode="auto">
              <a:xfrm>
                <a:off x="1229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Rectangle 26"/>
              <p:cNvSpPr>
                <a:spLocks noChangeArrowheads="1"/>
              </p:cNvSpPr>
              <p:nvPr/>
            </p:nvSpPr>
            <p:spPr bwMode="auto">
              <a:xfrm>
                <a:off x="1229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Rectangle 27"/>
              <p:cNvSpPr>
                <a:spLocks noChangeArrowheads="1"/>
              </p:cNvSpPr>
              <p:nvPr/>
            </p:nvSpPr>
            <p:spPr bwMode="auto">
              <a:xfrm>
                <a:off x="1229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Rectangle 28"/>
              <p:cNvSpPr>
                <a:spLocks noChangeArrowheads="1"/>
              </p:cNvSpPr>
              <p:nvPr/>
            </p:nvSpPr>
            <p:spPr bwMode="auto">
              <a:xfrm>
                <a:off x="1249" y="4876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Rectangle 29"/>
              <p:cNvSpPr>
                <a:spLocks noChangeArrowheads="1"/>
              </p:cNvSpPr>
              <p:nvPr/>
            </p:nvSpPr>
            <p:spPr bwMode="auto">
              <a:xfrm>
                <a:off x="1249" y="4861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Rectangle 30"/>
              <p:cNvSpPr>
                <a:spLocks noChangeArrowheads="1"/>
              </p:cNvSpPr>
              <p:nvPr/>
            </p:nvSpPr>
            <p:spPr bwMode="auto">
              <a:xfrm>
                <a:off x="1249" y="4845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Rectangle 31"/>
              <p:cNvSpPr>
                <a:spLocks noChangeArrowheads="1"/>
              </p:cNvSpPr>
              <p:nvPr/>
            </p:nvSpPr>
            <p:spPr bwMode="auto">
              <a:xfrm>
                <a:off x="1249" y="4830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1249" y="4813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1462" y="4583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1462" y="4605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Rectangle 35"/>
              <p:cNvSpPr>
                <a:spLocks noChangeArrowheads="1"/>
              </p:cNvSpPr>
              <p:nvPr/>
            </p:nvSpPr>
            <p:spPr bwMode="auto">
              <a:xfrm>
                <a:off x="1462" y="4627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Rectangle 36"/>
              <p:cNvSpPr>
                <a:spLocks noChangeArrowheads="1"/>
              </p:cNvSpPr>
              <p:nvPr/>
            </p:nvSpPr>
            <p:spPr bwMode="auto">
              <a:xfrm>
                <a:off x="1462" y="4648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Rectangle 37"/>
              <p:cNvSpPr>
                <a:spLocks noChangeArrowheads="1"/>
              </p:cNvSpPr>
              <p:nvPr/>
            </p:nvSpPr>
            <p:spPr bwMode="auto">
              <a:xfrm>
                <a:off x="1462" y="4671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Rectangle 38"/>
              <p:cNvSpPr>
                <a:spLocks noChangeArrowheads="1"/>
              </p:cNvSpPr>
              <p:nvPr/>
            </p:nvSpPr>
            <p:spPr bwMode="auto">
              <a:xfrm>
                <a:off x="1445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Rectangle 39"/>
              <p:cNvSpPr>
                <a:spLocks noChangeArrowheads="1"/>
              </p:cNvSpPr>
              <p:nvPr/>
            </p:nvSpPr>
            <p:spPr bwMode="auto">
              <a:xfrm>
                <a:off x="1445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Rectangle 40"/>
              <p:cNvSpPr>
                <a:spLocks noChangeArrowheads="1"/>
              </p:cNvSpPr>
              <p:nvPr/>
            </p:nvSpPr>
            <p:spPr bwMode="auto">
              <a:xfrm>
                <a:off x="1445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Rectangle 41"/>
              <p:cNvSpPr>
                <a:spLocks noChangeArrowheads="1"/>
              </p:cNvSpPr>
              <p:nvPr/>
            </p:nvSpPr>
            <p:spPr bwMode="auto">
              <a:xfrm>
                <a:off x="1445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Rectangle 42"/>
              <p:cNvSpPr>
                <a:spLocks noChangeArrowheads="1"/>
              </p:cNvSpPr>
              <p:nvPr/>
            </p:nvSpPr>
            <p:spPr bwMode="auto">
              <a:xfrm>
                <a:off x="1445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Rectangle 43"/>
              <p:cNvSpPr>
                <a:spLocks noChangeArrowheads="1"/>
              </p:cNvSpPr>
              <p:nvPr/>
            </p:nvSpPr>
            <p:spPr bwMode="auto">
              <a:xfrm>
                <a:off x="1426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Rectangle 44"/>
              <p:cNvSpPr>
                <a:spLocks noChangeArrowheads="1"/>
              </p:cNvSpPr>
              <p:nvPr/>
            </p:nvSpPr>
            <p:spPr bwMode="auto">
              <a:xfrm>
                <a:off x="1426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Rectangle 45"/>
              <p:cNvSpPr>
                <a:spLocks noChangeArrowheads="1"/>
              </p:cNvSpPr>
              <p:nvPr/>
            </p:nvSpPr>
            <p:spPr bwMode="auto">
              <a:xfrm>
                <a:off x="1426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Rectangle 46"/>
              <p:cNvSpPr>
                <a:spLocks noChangeArrowheads="1"/>
              </p:cNvSpPr>
              <p:nvPr/>
            </p:nvSpPr>
            <p:spPr bwMode="auto">
              <a:xfrm>
                <a:off x="1426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Rectangle 47"/>
              <p:cNvSpPr>
                <a:spLocks noChangeArrowheads="1"/>
              </p:cNvSpPr>
              <p:nvPr/>
            </p:nvSpPr>
            <p:spPr bwMode="auto">
              <a:xfrm>
                <a:off x="1426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Rectangle 48"/>
              <p:cNvSpPr>
                <a:spLocks noChangeArrowheads="1"/>
              </p:cNvSpPr>
              <p:nvPr/>
            </p:nvSpPr>
            <p:spPr bwMode="auto">
              <a:xfrm>
                <a:off x="1461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Rectangle 49"/>
              <p:cNvSpPr>
                <a:spLocks noChangeArrowheads="1"/>
              </p:cNvSpPr>
              <p:nvPr/>
            </p:nvSpPr>
            <p:spPr bwMode="auto">
              <a:xfrm>
                <a:off x="1461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Rectangle 50"/>
              <p:cNvSpPr>
                <a:spLocks noChangeArrowheads="1"/>
              </p:cNvSpPr>
              <p:nvPr/>
            </p:nvSpPr>
            <p:spPr bwMode="auto">
              <a:xfrm>
                <a:off x="1461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Rectangle 51"/>
              <p:cNvSpPr>
                <a:spLocks noChangeArrowheads="1"/>
              </p:cNvSpPr>
              <p:nvPr/>
            </p:nvSpPr>
            <p:spPr bwMode="auto">
              <a:xfrm>
                <a:off x="1461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Rectangle 52"/>
              <p:cNvSpPr>
                <a:spLocks noChangeArrowheads="1"/>
              </p:cNvSpPr>
              <p:nvPr/>
            </p:nvSpPr>
            <p:spPr bwMode="auto">
              <a:xfrm>
                <a:off x="1461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Rectangle 53"/>
              <p:cNvSpPr>
                <a:spLocks noChangeArrowheads="1"/>
              </p:cNvSpPr>
              <p:nvPr/>
            </p:nvSpPr>
            <p:spPr bwMode="auto">
              <a:xfrm>
                <a:off x="1443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Rectangle 54"/>
              <p:cNvSpPr>
                <a:spLocks noChangeArrowheads="1"/>
              </p:cNvSpPr>
              <p:nvPr/>
            </p:nvSpPr>
            <p:spPr bwMode="auto">
              <a:xfrm>
                <a:off x="1443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Rectangle 55"/>
              <p:cNvSpPr>
                <a:spLocks noChangeArrowheads="1"/>
              </p:cNvSpPr>
              <p:nvPr/>
            </p:nvSpPr>
            <p:spPr bwMode="auto">
              <a:xfrm>
                <a:off x="1443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Rectangle 56"/>
              <p:cNvSpPr>
                <a:spLocks noChangeArrowheads="1"/>
              </p:cNvSpPr>
              <p:nvPr/>
            </p:nvSpPr>
            <p:spPr bwMode="auto">
              <a:xfrm>
                <a:off x="1443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Rectangle 57"/>
              <p:cNvSpPr>
                <a:spLocks noChangeArrowheads="1"/>
              </p:cNvSpPr>
              <p:nvPr/>
            </p:nvSpPr>
            <p:spPr bwMode="auto">
              <a:xfrm>
                <a:off x="1443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Rectangle 58"/>
              <p:cNvSpPr>
                <a:spLocks noChangeArrowheads="1"/>
              </p:cNvSpPr>
              <p:nvPr/>
            </p:nvSpPr>
            <p:spPr bwMode="auto">
              <a:xfrm>
                <a:off x="1425" y="4452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Rectangle 59"/>
              <p:cNvSpPr>
                <a:spLocks noChangeArrowheads="1"/>
              </p:cNvSpPr>
              <p:nvPr/>
            </p:nvSpPr>
            <p:spPr bwMode="auto">
              <a:xfrm>
                <a:off x="1425" y="4474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Rectangle 60"/>
              <p:cNvSpPr>
                <a:spLocks noChangeArrowheads="1"/>
              </p:cNvSpPr>
              <p:nvPr/>
            </p:nvSpPr>
            <p:spPr bwMode="auto">
              <a:xfrm>
                <a:off x="1425" y="4496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Rectangle 61"/>
              <p:cNvSpPr>
                <a:spLocks noChangeArrowheads="1"/>
              </p:cNvSpPr>
              <p:nvPr/>
            </p:nvSpPr>
            <p:spPr bwMode="auto">
              <a:xfrm>
                <a:off x="1425" y="4518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Rectangle 62"/>
              <p:cNvSpPr>
                <a:spLocks noChangeArrowheads="1"/>
              </p:cNvSpPr>
              <p:nvPr/>
            </p:nvSpPr>
            <p:spPr bwMode="auto">
              <a:xfrm>
                <a:off x="1425" y="4540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Rectangle 63"/>
              <p:cNvSpPr>
                <a:spLocks noChangeArrowheads="1"/>
              </p:cNvSpPr>
              <p:nvPr/>
            </p:nvSpPr>
            <p:spPr bwMode="auto">
              <a:xfrm>
                <a:off x="2337" y="464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Rectangle 64"/>
              <p:cNvSpPr>
                <a:spLocks noChangeArrowheads="1"/>
              </p:cNvSpPr>
              <p:nvPr/>
            </p:nvSpPr>
            <p:spPr bwMode="auto">
              <a:xfrm>
                <a:off x="2337" y="4696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Rectangle 65"/>
              <p:cNvSpPr>
                <a:spLocks noChangeArrowheads="1"/>
              </p:cNvSpPr>
              <p:nvPr/>
            </p:nvSpPr>
            <p:spPr bwMode="auto">
              <a:xfrm>
                <a:off x="2337" y="4743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Rectangle 66"/>
              <p:cNvSpPr>
                <a:spLocks noChangeArrowheads="1"/>
              </p:cNvSpPr>
              <p:nvPr/>
            </p:nvSpPr>
            <p:spPr bwMode="auto">
              <a:xfrm>
                <a:off x="2337" y="4790"/>
                <a:ext cx="2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Rectangle 67"/>
              <p:cNvSpPr>
                <a:spLocks noChangeArrowheads="1"/>
              </p:cNvSpPr>
              <p:nvPr/>
            </p:nvSpPr>
            <p:spPr bwMode="auto">
              <a:xfrm>
                <a:off x="2337" y="483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Rectangle 68"/>
              <p:cNvSpPr>
                <a:spLocks noChangeArrowheads="1"/>
              </p:cNvSpPr>
              <p:nvPr/>
            </p:nvSpPr>
            <p:spPr bwMode="auto">
              <a:xfrm>
                <a:off x="2299" y="464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Rectangle 69"/>
              <p:cNvSpPr>
                <a:spLocks noChangeArrowheads="1"/>
              </p:cNvSpPr>
              <p:nvPr/>
            </p:nvSpPr>
            <p:spPr bwMode="auto">
              <a:xfrm>
                <a:off x="2299" y="4696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Rectangle 70"/>
              <p:cNvSpPr>
                <a:spLocks noChangeArrowheads="1"/>
              </p:cNvSpPr>
              <p:nvPr/>
            </p:nvSpPr>
            <p:spPr bwMode="auto">
              <a:xfrm>
                <a:off x="2299" y="4743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Rectangle 71"/>
              <p:cNvSpPr>
                <a:spLocks noChangeArrowheads="1"/>
              </p:cNvSpPr>
              <p:nvPr/>
            </p:nvSpPr>
            <p:spPr bwMode="auto">
              <a:xfrm>
                <a:off x="2299" y="4790"/>
                <a:ext cx="23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Rectangle 72"/>
              <p:cNvSpPr>
                <a:spLocks noChangeArrowheads="1"/>
              </p:cNvSpPr>
              <p:nvPr/>
            </p:nvSpPr>
            <p:spPr bwMode="auto">
              <a:xfrm>
                <a:off x="2299" y="483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Rectangle 73"/>
              <p:cNvSpPr>
                <a:spLocks noChangeArrowheads="1"/>
              </p:cNvSpPr>
              <p:nvPr/>
            </p:nvSpPr>
            <p:spPr bwMode="auto">
              <a:xfrm>
                <a:off x="2259" y="4648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Rectangle 74"/>
              <p:cNvSpPr>
                <a:spLocks noChangeArrowheads="1"/>
              </p:cNvSpPr>
              <p:nvPr/>
            </p:nvSpPr>
            <p:spPr bwMode="auto">
              <a:xfrm>
                <a:off x="2259" y="4696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Rectangle 75"/>
              <p:cNvSpPr>
                <a:spLocks noChangeArrowheads="1"/>
              </p:cNvSpPr>
              <p:nvPr/>
            </p:nvSpPr>
            <p:spPr bwMode="auto">
              <a:xfrm>
                <a:off x="2259" y="4743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Rectangle 76"/>
              <p:cNvSpPr>
                <a:spLocks noChangeArrowheads="1"/>
              </p:cNvSpPr>
              <p:nvPr/>
            </p:nvSpPr>
            <p:spPr bwMode="auto">
              <a:xfrm>
                <a:off x="2259" y="4790"/>
                <a:ext cx="2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Rectangle 77"/>
              <p:cNvSpPr>
                <a:spLocks noChangeArrowheads="1"/>
              </p:cNvSpPr>
              <p:nvPr/>
            </p:nvSpPr>
            <p:spPr bwMode="auto">
              <a:xfrm>
                <a:off x="2259" y="4838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Rectangle 80"/>
              <p:cNvSpPr>
                <a:spLocks noChangeArrowheads="1"/>
              </p:cNvSpPr>
              <p:nvPr/>
            </p:nvSpPr>
            <p:spPr bwMode="auto">
              <a:xfrm>
                <a:off x="1730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Rectangle 81"/>
              <p:cNvSpPr>
                <a:spLocks noChangeArrowheads="1"/>
              </p:cNvSpPr>
              <p:nvPr/>
            </p:nvSpPr>
            <p:spPr bwMode="auto">
              <a:xfrm>
                <a:off x="1730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Rectangle 82"/>
              <p:cNvSpPr>
                <a:spLocks noChangeArrowheads="1"/>
              </p:cNvSpPr>
              <p:nvPr/>
            </p:nvSpPr>
            <p:spPr bwMode="auto">
              <a:xfrm>
                <a:off x="1730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Rectangle 83"/>
              <p:cNvSpPr>
                <a:spLocks noChangeArrowheads="1"/>
              </p:cNvSpPr>
              <p:nvPr/>
            </p:nvSpPr>
            <p:spPr bwMode="auto">
              <a:xfrm>
                <a:off x="1730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Rectangle 84"/>
              <p:cNvSpPr>
                <a:spLocks noChangeArrowheads="1"/>
              </p:cNvSpPr>
              <p:nvPr/>
            </p:nvSpPr>
            <p:spPr bwMode="auto">
              <a:xfrm>
                <a:off x="1730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Rectangle 85"/>
              <p:cNvSpPr>
                <a:spLocks noChangeArrowheads="1"/>
              </p:cNvSpPr>
              <p:nvPr/>
            </p:nvSpPr>
            <p:spPr bwMode="auto">
              <a:xfrm>
                <a:off x="1730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Rectangle 86"/>
              <p:cNvSpPr>
                <a:spLocks noChangeArrowheads="1"/>
              </p:cNvSpPr>
              <p:nvPr/>
            </p:nvSpPr>
            <p:spPr bwMode="auto">
              <a:xfrm>
                <a:off x="1730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Rectangle 87"/>
              <p:cNvSpPr>
                <a:spLocks noChangeArrowheads="1"/>
              </p:cNvSpPr>
              <p:nvPr/>
            </p:nvSpPr>
            <p:spPr bwMode="auto">
              <a:xfrm>
                <a:off x="1730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Rectangle 88"/>
              <p:cNvSpPr>
                <a:spLocks noChangeArrowheads="1"/>
              </p:cNvSpPr>
              <p:nvPr/>
            </p:nvSpPr>
            <p:spPr bwMode="auto">
              <a:xfrm>
                <a:off x="1730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Rectangle 89"/>
              <p:cNvSpPr>
                <a:spLocks noChangeArrowheads="1"/>
              </p:cNvSpPr>
              <p:nvPr/>
            </p:nvSpPr>
            <p:spPr bwMode="auto">
              <a:xfrm>
                <a:off x="1730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Rectangle 90"/>
              <p:cNvSpPr>
                <a:spLocks noChangeArrowheads="1"/>
              </p:cNvSpPr>
              <p:nvPr/>
            </p:nvSpPr>
            <p:spPr bwMode="auto">
              <a:xfrm>
                <a:off x="1730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Rectangle 91"/>
              <p:cNvSpPr>
                <a:spLocks noChangeArrowheads="1"/>
              </p:cNvSpPr>
              <p:nvPr/>
            </p:nvSpPr>
            <p:spPr bwMode="auto">
              <a:xfrm>
                <a:off x="1730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Rectangle 92"/>
              <p:cNvSpPr>
                <a:spLocks noChangeArrowheads="1"/>
              </p:cNvSpPr>
              <p:nvPr/>
            </p:nvSpPr>
            <p:spPr bwMode="auto">
              <a:xfrm>
                <a:off x="1730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Rectangle 93"/>
              <p:cNvSpPr>
                <a:spLocks noChangeArrowheads="1"/>
              </p:cNvSpPr>
              <p:nvPr/>
            </p:nvSpPr>
            <p:spPr bwMode="auto">
              <a:xfrm>
                <a:off x="1730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Rectangle 94"/>
              <p:cNvSpPr>
                <a:spLocks noChangeArrowheads="1"/>
              </p:cNvSpPr>
              <p:nvPr/>
            </p:nvSpPr>
            <p:spPr bwMode="auto">
              <a:xfrm>
                <a:off x="1679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Rectangle 95"/>
              <p:cNvSpPr>
                <a:spLocks noChangeArrowheads="1"/>
              </p:cNvSpPr>
              <p:nvPr/>
            </p:nvSpPr>
            <p:spPr bwMode="auto">
              <a:xfrm>
                <a:off x="1679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Rectangle 96"/>
              <p:cNvSpPr>
                <a:spLocks noChangeArrowheads="1"/>
              </p:cNvSpPr>
              <p:nvPr/>
            </p:nvSpPr>
            <p:spPr bwMode="auto">
              <a:xfrm>
                <a:off x="1679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Rectangle 97"/>
              <p:cNvSpPr>
                <a:spLocks noChangeArrowheads="1"/>
              </p:cNvSpPr>
              <p:nvPr/>
            </p:nvSpPr>
            <p:spPr bwMode="auto">
              <a:xfrm>
                <a:off x="1679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Rectangle 98"/>
              <p:cNvSpPr>
                <a:spLocks noChangeArrowheads="1"/>
              </p:cNvSpPr>
              <p:nvPr/>
            </p:nvSpPr>
            <p:spPr bwMode="auto">
              <a:xfrm>
                <a:off x="1679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Rectangle 99"/>
              <p:cNvSpPr>
                <a:spLocks noChangeArrowheads="1"/>
              </p:cNvSpPr>
              <p:nvPr/>
            </p:nvSpPr>
            <p:spPr bwMode="auto">
              <a:xfrm>
                <a:off x="1679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Rectangle 100"/>
              <p:cNvSpPr>
                <a:spLocks noChangeArrowheads="1"/>
              </p:cNvSpPr>
              <p:nvPr/>
            </p:nvSpPr>
            <p:spPr bwMode="auto">
              <a:xfrm>
                <a:off x="1679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Rectangle 101"/>
              <p:cNvSpPr>
                <a:spLocks noChangeArrowheads="1"/>
              </p:cNvSpPr>
              <p:nvPr/>
            </p:nvSpPr>
            <p:spPr bwMode="auto">
              <a:xfrm>
                <a:off x="1679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Rectangle 102"/>
              <p:cNvSpPr>
                <a:spLocks noChangeArrowheads="1"/>
              </p:cNvSpPr>
              <p:nvPr/>
            </p:nvSpPr>
            <p:spPr bwMode="auto">
              <a:xfrm>
                <a:off x="1679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Rectangle 103"/>
              <p:cNvSpPr>
                <a:spLocks noChangeArrowheads="1"/>
              </p:cNvSpPr>
              <p:nvPr/>
            </p:nvSpPr>
            <p:spPr bwMode="auto">
              <a:xfrm>
                <a:off x="1679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Rectangle 104"/>
              <p:cNvSpPr>
                <a:spLocks noChangeArrowheads="1"/>
              </p:cNvSpPr>
              <p:nvPr/>
            </p:nvSpPr>
            <p:spPr bwMode="auto">
              <a:xfrm>
                <a:off x="1679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Rectangle 105"/>
              <p:cNvSpPr>
                <a:spLocks noChangeArrowheads="1"/>
              </p:cNvSpPr>
              <p:nvPr/>
            </p:nvSpPr>
            <p:spPr bwMode="auto">
              <a:xfrm>
                <a:off x="1679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Rectangle 106"/>
              <p:cNvSpPr>
                <a:spLocks noChangeArrowheads="1"/>
              </p:cNvSpPr>
              <p:nvPr/>
            </p:nvSpPr>
            <p:spPr bwMode="auto">
              <a:xfrm>
                <a:off x="1679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Rectangle 107"/>
              <p:cNvSpPr>
                <a:spLocks noChangeArrowheads="1"/>
              </p:cNvSpPr>
              <p:nvPr/>
            </p:nvSpPr>
            <p:spPr bwMode="auto">
              <a:xfrm>
                <a:off x="1679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Rectangle 108"/>
              <p:cNvSpPr>
                <a:spLocks noChangeArrowheads="1"/>
              </p:cNvSpPr>
              <p:nvPr/>
            </p:nvSpPr>
            <p:spPr bwMode="auto">
              <a:xfrm>
                <a:off x="1628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Rectangle 109"/>
              <p:cNvSpPr>
                <a:spLocks noChangeArrowheads="1"/>
              </p:cNvSpPr>
              <p:nvPr/>
            </p:nvSpPr>
            <p:spPr bwMode="auto">
              <a:xfrm>
                <a:off x="1628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Rectangle 110"/>
              <p:cNvSpPr>
                <a:spLocks noChangeArrowheads="1"/>
              </p:cNvSpPr>
              <p:nvPr/>
            </p:nvSpPr>
            <p:spPr bwMode="auto">
              <a:xfrm>
                <a:off x="1628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Rectangle 111"/>
              <p:cNvSpPr>
                <a:spLocks noChangeArrowheads="1"/>
              </p:cNvSpPr>
              <p:nvPr/>
            </p:nvSpPr>
            <p:spPr bwMode="auto">
              <a:xfrm>
                <a:off x="1628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Rectangle 112"/>
              <p:cNvSpPr>
                <a:spLocks noChangeArrowheads="1"/>
              </p:cNvSpPr>
              <p:nvPr/>
            </p:nvSpPr>
            <p:spPr bwMode="auto">
              <a:xfrm>
                <a:off x="1628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Rectangle 113"/>
              <p:cNvSpPr>
                <a:spLocks noChangeArrowheads="1"/>
              </p:cNvSpPr>
              <p:nvPr/>
            </p:nvSpPr>
            <p:spPr bwMode="auto">
              <a:xfrm>
                <a:off x="1628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Rectangle 114"/>
              <p:cNvSpPr>
                <a:spLocks noChangeArrowheads="1"/>
              </p:cNvSpPr>
              <p:nvPr/>
            </p:nvSpPr>
            <p:spPr bwMode="auto">
              <a:xfrm>
                <a:off x="1628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Rectangle 115"/>
              <p:cNvSpPr>
                <a:spLocks noChangeArrowheads="1"/>
              </p:cNvSpPr>
              <p:nvPr/>
            </p:nvSpPr>
            <p:spPr bwMode="auto">
              <a:xfrm>
                <a:off x="1628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Rectangle 116"/>
              <p:cNvSpPr>
                <a:spLocks noChangeArrowheads="1"/>
              </p:cNvSpPr>
              <p:nvPr/>
            </p:nvSpPr>
            <p:spPr bwMode="auto">
              <a:xfrm>
                <a:off x="1628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Rectangle 117"/>
              <p:cNvSpPr>
                <a:spLocks noChangeArrowheads="1"/>
              </p:cNvSpPr>
              <p:nvPr/>
            </p:nvSpPr>
            <p:spPr bwMode="auto">
              <a:xfrm>
                <a:off x="1628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Rectangle 118"/>
              <p:cNvSpPr>
                <a:spLocks noChangeArrowheads="1"/>
              </p:cNvSpPr>
              <p:nvPr/>
            </p:nvSpPr>
            <p:spPr bwMode="auto">
              <a:xfrm>
                <a:off x="1628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Rectangle 119"/>
              <p:cNvSpPr>
                <a:spLocks noChangeArrowheads="1"/>
              </p:cNvSpPr>
              <p:nvPr/>
            </p:nvSpPr>
            <p:spPr bwMode="auto">
              <a:xfrm>
                <a:off x="1628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Rectangle 120"/>
              <p:cNvSpPr>
                <a:spLocks noChangeArrowheads="1"/>
              </p:cNvSpPr>
              <p:nvPr/>
            </p:nvSpPr>
            <p:spPr bwMode="auto">
              <a:xfrm>
                <a:off x="1628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Rectangle 121"/>
              <p:cNvSpPr>
                <a:spLocks noChangeArrowheads="1"/>
              </p:cNvSpPr>
              <p:nvPr/>
            </p:nvSpPr>
            <p:spPr bwMode="auto">
              <a:xfrm>
                <a:off x="1628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Rectangle 122"/>
              <p:cNvSpPr>
                <a:spLocks noChangeArrowheads="1"/>
              </p:cNvSpPr>
              <p:nvPr/>
            </p:nvSpPr>
            <p:spPr bwMode="auto">
              <a:xfrm>
                <a:off x="2154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Rectangle 123"/>
              <p:cNvSpPr>
                <a:spLocks noChangeArrowheads="1"/>
              </p:cNvSpPr>
              <p:nvPr/>
            </p:nvSpPr>
            <p:spPr bwMode="auto">
              <a:xfrm>
                <a:off x="2154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Rectangle 124"/>
              <p:cNvSpPr>
                <a:spLocks noChangeArrowheads="1"/>
              </p:cNvSpPr>
              <p:nvPr/>
            </p:nvSpPr>
            <p:spPr bwMode="auto">
              <a:xfrm>
                <a:off x="2154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Rectangle 125"/>
              <p:cNvSpPr>
                <a:spLocks noChangeArrowheads="1"/>
              </p:cNvSpPr>
              <p:nvPr/>
            </p:nvSpPr>
            <p:spPr bwMode="auto">
              <a:xfrm>
                <a:off x="2154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Rectangle 126"/>
              <p:cNvSpPr>
                <a:spLocks noChangeArrowheads="1"/>
              </p:cNvSpPr>
              <p:nvPr/>
            </p:nvSpPr>
            <p:spPr bwMode="auto">
              <a:xfrm>
                <a:off x="2154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Rectangle 127"/>
              <p:cNvSpPr>
                <a:spLocks noChangeArrowheads="1"/>
              </p:cNvSpPr>
              <p:nvPr/>
            </p:nvSpPr>
            <p:spPr bwMode="auto">
              <a:xfrm>
                <a:off x="2154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Rectangle 128"/>
              <p:cNvSpPr>
                <a:spLocks noChangeArrowheads="1"/>
              </p:cNvSpPr>
              <p:nvPr/>
            </p:nvSpPr>
            <p:spPr bwMode="auto">
              <a:xfrm>
                <a:off x="2123" y="4489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Rectangle 129"/>
              <p:cNvSpPr>
                <a:spLocks noChangeArrowheads="1"/>
              </p:cNvSpPr>
              <p:nvPr/>
            </p:nvSpPr>
            <p:spPr bwMode="auto">
              <a:xfrm>
                <a:off x="2123" y="4541"/>
                <a:ext cx="16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Rectangle 130"/>
              <p:cNvSpPr>
                <a:spLocks noChangeArrowheads="1"/>
              </p:cNvSpPr>
              <p:nvPr/>
            </p:nvSpPr>
            <p:spPr bwMode="auto">
              <a:xfrm>
                <a:off x="2123" y="4594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Rectangle 131"/>
              <p:cNvSpPr>
                <a:spLocks noChangeArrowheads="1"/>
              </p:cNvSpPr>
              <p:nvPr/>
            </p:nvSpPr>
            <p:spPr bwMode="auto">
              <a:xfrm>
                <a:off x="2123" y="4646"/>
                <a:ext cx="16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Rectangle 132"/>
              <p:cNvSpPr>
                <a:spLocks noChangeArrowheads="1"/>
              </p:cNvSpPr>
              <p:nvPr/>
            </p:nvSpPr>
            <p:spPr bwMode="auto">
              <a:xfrm>
                <a:off x="2123" y="4699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Rectangle 133"/>
              <p:cNvSpPr>
                <a:spLocks noChangeArrowheads="1"/>
              </p:cNvSpPr>
              <p:nvPr/>
            </p:nvSpPr>
            <p:spPr bwMode="auto">
              <a:xfrm>
                <a:off x="2123" y="4752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Rectangle 134"/>
              <p:cNvSpPr>
                <a:spLocks noChangeArrowheads="1"/>
              </p:cNvSpPr>
              <p:nvPr/>
            </p:nvSpPr>
            <p:spPr bwMode="auto">
              <a:xfrm>
                <a:off x="2093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Rectangle 135"/>
              <p:cNvSpPr>
                <a:spLocks noChangeArrowheads="1"/>
              </p:cNvSpPr>
              <p:nvPr/>
            </p:nvSpPr>
            <p:spPr bwMode="auto">
              <a:xfrm>
                <a:off x="2093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Rectangle 136"/>
              <p:cNvSpPr>
                <a:spLocks noChangeArrowheads="1"/>
              </p:cNvSpPr>
              <p:nvPr/>
            </p:nvSpPr>
            <p:spPr bwMode="auto">
              <a:xfrm>
                <a:off x="2093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Rectangle 137"/>
              <p:cNvSpPr>
                <a:spLocks noChangeArrowheads="1"/>
              </p:cNvSpPr>
              <p:nvPr/>
            </p:nvSpPr>
            <p:spPr bwMode="auto">
              <a:xfrm>
                <a:off x="2093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Rectangle 138"/>
              <p:cNvSpPr>
                <a:spLocks noChangeArrowheads="1"/>
              </p:cNvSpPr>
              <p:nvPr/>
            </p:nvSpPr>
            <p:spPr bwMode="auto">
              <a:xfrm>
                <a:off x="2093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Rectangle 139"/>
              <p:cNvSpPr>
                <a:spLocks noChangeArrowheads="1"/>
              </p:cNvSpPr>
              <p:nvPr/>
            </p:nvSpPr>
            <p:spPr bwMode="auto">
              <a:xfrm>
                <a:off x="2093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Rectangle 140"/>
              <p:cNvSpPr>
                <a:spLocks noChangeArrowheads="1"/>
              </p:cNvSpPr>
              <p:nvPr/>
            </p:nvSpPr>
            <p:spPr bwMode="auto">
              <a:xfrm>
                <a:off x="2063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Rectangle 141"/>
              <p:cNvSpPr>
                <a:spLocks noChangeArrowheads="1"/>
              </p:cNvSpPr>
              <p:nvPr/>
            </p:nvSpPr>
            <p:spPr bwMode="auto">
              <a:xfrm>
                <a:off x="2063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Rectangle 142"/>
              <p:cNvSpPr>
                <a:spLocks noChangeArrowheads="1"/>
              </p:cNvSpPr>
              <p:nvPr/>
            </p:nvSpPr>
            <p:spPr bwMode="auto">
              <a:xfrm>
                <a:off x="2063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Rectangle 143"/>
              <p:cNvSpPr>
                <a:spLocks noChangeArrowheads="1"/>
              </p:cNvSpPr>
              <p:nvPr/>
            </p:nvSpPr>
            <p:spPr bwMode="auto">
              <a:xfrm>
                <a:off x="2063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Rectangle 144"/>
              <p:cNvSpPr>
                <a:spLocks noChangeArrowheads="1"/>
              </p:cNvSpPr>
              <p:nvPr/>
            </p:nvSpPr>
            <p:spPr bwMode="auto">
              <a:xfrm>
                <a:off x="2063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Rectangle 145"/>
              <p:cNvSpPr>
                <a:spLocks noChangeArrowheads="1"/>
              </p:cNvSpPr>
              <p:nvPr/>
            </p:nvSpPr>
            <p:spPr bwMode="auto">
              <a:xfrm>
                <a:off x="2063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Rectangle 146"/>
              <p:cNvSpPr>
                <a:spLocks noChangeArrowheads="1"/>
              </p:cNvSpPr>
              <p:nvPr/>
            </p:nvSpPr>
            <p:spPr bwMode="auto">
              <a:xfrm>
                <a:off x="2033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Rectangle 147"/>
              <p:cNvSpPr>
                <a:spLocks noChangeArrowheads="1"/>
              </p:cNvSpPr>
              <p:nvPr/>
            </p:nvSpPr>
            <p:spPr bwMode="auto">
              <a:xfrm>
                <a:off x="2033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Rectangle 148"/>
              <p:cNvSpPr>
                <a:spLocks noChangeArrowheads="1"/>
              </p:cNvSpPr>
              <p:nvPr/>
            </p:nvSpPr>
            <p:spPr bwMode="auto">
              <a:xfrm>
                <a:off x="2033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Rectangle 149"/>
              <p:cNvSpPr>
                <a:spLocks noChangeArrowheads="1"/>
              </p:cNvSpPr>
              <p:nvPr/>
            </p:nvSpPr>
            <p:spPr bwMode="auto">
              <a:xfrm>
                <a:off x="2033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Rectangle 150"/>
              <p:cNvSpPr>
                <a:spLocks noChangeArrowheads="1"/>
              </p:cNvSpPr>
              <p:nvPr/>
            </p:nvSpPr>
            <p:spPr bwMode="auto">
              <a:xfrm>
                <a:off x="2033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Rectangle 151"/>
              <p:cNvSpPr>
                <a:spLocks noChangeArrowheads="1"/>
              </p:cNvSpPr>
              <p:nvPr/>
            </p:nvSpPr>
            <p:spPr bwMode="auto">
              <a:xfrm>
                <a:off x="2033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Rectangle 152"/>
              <p:cNvSpPr>
                <a:spLocks noChangeArrowheads="1"/>
              </p:cNvSpPr>
              <p:nvPr/>
            </p:nvSpPr>
            <p:spPr bwMode="auto">
              <a:xfrm>
                <a:off x="2002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Rectangle 153"/>
              <p:cNvSpPr>
                <a:spLocks noChangeArrowheads="1"/>
              </p:cNvSpPr>
              <p:nvPr/>
            </p:nvSpPr>
            <p:spPr bwMode="auto">
              <a:xfrm>
                <a:off x="2002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Rectangle 154"/>
              <p:cNvSpPr>
                <a:spLocks noChangeArrowheads="1"/>
              </p:cNvSpPr>
              <p:nvPr/>
            </p:nvSpPr>
            <p:spPr bwMode="auto">
              <a:xfrm>
                <a:off x="2002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Rectangle 155"/>
              <p:cNvSpPr>
                <a:spLocks noChangeArrowheads="1"/>
              </p:cNvSpPr>
              <p:nvPr/>
            </p:nvSpPr>
            <p:spPr bwMode="auto">
              <a:xfrm>
                <a:off x="2002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Rectangle 156"/>
              <p:cNvSpPr>
                <a:spLocks noChangeArrowheads="1"/>
              </p:cNvSpPr>
              <p:nvPr/>
            </p:nvSpPr>
            <p:spPr bwMode="auto">
              <a:xfrm>
                <a:off x="2002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Rectangle 157"/>
              <p:cNvSpPr>
                <a:spLocks noChangeArrowheads="1"/>
              </p:cNvSpPr>
              <p:nvPr/>
            </p:nvSpPr>
            <p:spPr bwMode="auto">
              <a:xfrm>
                <a:off x="2002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Rectangle 158"/>
              <p:cNvSpPr>
                <a:spLocks noChangeArrowheads="1"/>
              </p:cNvSpPr>
              <p:nvPr/>
            </p:nvSpPr>
            <p:spPr bwMode="auto">
              <a:xfrm>
                <a:off x="1972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Rectangle 159"/>
              <p:cNvSpPr>
                <a:spLocks noChangeArrowheads="1"/>
              </p:cNvSpPr>
              <p:nvPr/>
            </p:nvSpPr>
            <p:spPr bwMode="auto">
              <a:xfrm>
                <a:off x="1972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Rectangle 160"/>
              <p:cNvSpPr>
                <a:spLocks noChangeArrowheads="1"/>
              </p:cNvSpPr>
              <p:nvPr/>
            </p:nvSpPr>
            <p:spPr bwMode="auto">
              <a:xfrm>
                <a:off x="1972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Rectangle 161"/>
              <p:cNvSpPr>
                <a:spLocks noChangeArrowheads="1"/>
              </p:cNvSpPr>
              <p:nvPr/>
            </p:nvSpPr>
            <p:spPr bwMode="auto">
              <a:xfrm>
                <a:off x="1972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Rectangle 162"/>
              <p:cNvSpPr>
                <a:spLocks noChangeArrowheads="1"/>
              </p:cNvSpPr>
              <p:nvPr/>
            </p:nvSpPr>
            <p:spPr bwMode="auto">
              <a:xfrm>
                <a:off x="1972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Rectangle 163"/>
              <p:cNvSpPr>
                <a:spLocks noChangeArrowheads="1"/>
              </p:cNvSpPr>
              <p:nvPr/>
            </p:nvSpPr>
            <p:spPr bwMode="auto">
              <a:xfrm>
                <a:off x="1972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Rectangle 164"/>
              <p:cNvSpPr>
                <a:spLocks noChangeArrowheads="1"/>
              </p:cNvSpPr>
              <p:nvPr/>
            </p:nvSpPr>
            <p:spPr bwMode="auto">
              <a:xfrm>
                <a:off x="833" y="45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Rectangle 165"/>
              <p:cNvSpPr>
                <a:spLocks noChangeArrowheads="1"/>
              </p:cNvSpPr>
              <p:nvPr/>
            </p:nvSpPr>
            <p:spPr bwMode="auto">
              <a:xfrm>
                <a:off x="833" y="45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Rectangle 166"/>
              <p:cNvSpPr>
                <a:spLocks noChangeArrowheads="1"/>
              </p:cNvSpPr>
              <p:nvPr/>
            </p:nvSpPr>
            <p:spPr bwMode="auto">
              <a:xfrm>
                <a:off x="833" y="459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Rectangle 167"/>
              <p:cNvSpPr>
                <a:spLocks noChangeArrowheads="1"/>
              </p:cNvSpPr>
              <p:nvPr/>
            </p:nvSpPr>
            <p:spPr bwMode="auto">
              <a:xfrm>
                <a:off x="833" y="4640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Rectangle 168"/>
              <p:cNvSpPr>
                <a:spLocks noChangeArrowheads="1"/>
              </p:cNvSpPr>
              <p:nvPr/>
            </p:nvSpPr>
            <p:spPr bwMode="auto">
              <a:xfrm>
                <a:off x="833" y="4683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Rectangle 169"/>
              <p:cNvSpPr>
                <a:spLocks noChangeArrowheads="1"/>
              </p:cNvSpPr>
              <p:nvPr/>
            </p:nvSpPr>
            <p:spPr bwMode="auto">
              <a:xfrm>
                <a:off x="833" y="472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Rectangle 170"/>
              <p:cNvSpPr>
                <a:spLocks noChangeArrowheads="1"/>
              </p:cNvSpPr>
              <p:nvPr/>
            </p:nvSpPr>
            <p:spPr bwMode="auto">
              <a:xfrm>
                <a:off x="807" y="45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Rectangle 171"/>
              <p:cNvSpPr>
                <a:spLocks noChangeArrowheads="1"/>
              </p:cNvSpPr>
              <p:nvPr/>
            </p:nvSpPr>
            <p:spPr bwMode="auto">
              <a:xfrm>
                <a:off x="807" y="45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Rectangle 172"/>
              <p:cNvSpPr>
                <a:spLocks noChangeArrowheads="1"/>
              </p:cNvSpPr>
              <p:nvPr/>
            </p:nvSpPr>
            <p:spPr bwMode="auto">
              <a:xfrm>
                <a:off x="807" y="459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Rectangle 173"/>
              <p:cNvSpPr>
                <a:spLocks noChangeArrowheads="1"/>
              </p:cNvSpPr>
              <p:nvPr/>
            </p:nvSpPr>
            <p:spPr bwMode="auto">
              <a:xfrm>
                <a:off x="807" y="4640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Rectangle 174"/>
              <p:cNvSpPr>
                <a:spLocks noChangeArrowheads="1"/>
              </p:cNvSpPr>
              <p:nvPr/>
            </p:nvSpPr>
            <p:spPr bwMode="auto">
              <a:xfrm>
                <a:off x="807" y="4683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Rectangle 175"/>
              <p:cNvSpPr>
                <a:spLocks noChangeArrowheads="1"/>
              </p:cNvSpPr>
              <p:nvPr/>
            </p:nvSpPr>
            <p:spPr bwMode="auto">
              <a:xfrm>
                <a:off x="807" y="472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Rectangle 176"/>
              <p:cNvSpPr>
                <a:spLocks noChangeArrowheads="1"/>
              </p:cNvSpPr>
              <p:nvPr/>
            </p:nvSpPr>
            <p:spPr bwMode="auto">
              <a:xfrm>
                <a:off x="783" y="45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Rectangle 177"/>
              <p:cNvSpPr>
                <a:spLocks noChangeArrowheads="1"/>
              </p:cNvSpPr>
              <p:nvPr/>
            </p:nvSpPr>
            <p:spPr bwMode="auto">
              <a:xfrm>
                <a:off x="783" y="45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Rectangle 178"/>
              <p:cNvSpPr>
                <a:spLocks noChangeArrowheads="1"/>
              </p:cNvSpPr>
              <p:nvPr/>
            </p:nvSpPr>
            <p:spPr bwMode="auto">
              <a:xfrm>
                <a:off x="783" y="459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Rectangle 179"/>
              <p:cNvSpPr>
                <a:spLocks noChangeArrowheads="1"/>
              </p:cNvSpPr>
              <p:nvPr/>
            </p:nvSpPr>
            <p:spPr bwMode="auto">
              <a:xfrm>
                <a:off x="783" y="4640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Rectangle 180"/>
              <p:cNvSpPr>
                <a:spLocks noChangeArrowheads="1"/>
              </p:cNvSpPr>
              <p:nvPr/>
            </p:nvSpPr>
            <p:spPr bwMode="auto">
              <a:xfrm>
                <a:off x="783" y="4683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Rectangle 181"/>
              <p:cNvSpPr>
                <a:spLocks noChangeArrowheads="1"/>
              </p:cNvSpPr>
              <p:nvPr/>
            </p:nvSpPr>
            <p:spPr bwMode="auto">
              <a:xfrm>
                <a:off x="783" y="472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Rectangle 182"/>
              <p:cNvSpPr>
                <a:spLocks noChangeArrowheads="1"/>
              </p:cNvSpPr>
              <p:nvPr/>
            </p:nvSpPr>
            <p:spPr bwMode="auto">
              <a:xfrm>
                <a:off x="758" y="45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Rectangle 183"/>
              <p:cNvSpPr>
                <a:spLocks noChangeArrowheads="1"/>
              </p:cNvSpPr>
              <p:nvPr/>
            </p:nvSpPr>
            <p:spPr bwMode="auto">
              <a:xfrm>
                <a:off x="758" y="45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Rectangle 184"/>
              <p:cNvSpPr>
                <a:spLocks noChangeArrowheads="1"/>
              </p:cNvSpPr>
              <p:nvPr/>
            </p:nvSpPr>
            <p:spPr bwMode="auto">
              <a:xfrm>
                <a:off x="758" y="459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Rectangle 185"/>
              <p:cNvSpPr>
                <a:spLocks noChangeArrowheads="1"/>
              </p:cNvSpPr>
              <p:nvPr/>
            </p:nvSpPr>
            <p:spPr bwMode="auto">
              <a:xfrm>
                <a:off x="758" y="4640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Rectangle 186"/>
              <p:cNvSpPr>
                <a:spLocks noChangeArrowheads="1"/>
              </p:cNvSpPr>
              <p:nvPr/>
            </p:nvSpPr>
            <p:spPr bwMode="auto">
              <a:xfrm>
                <a:off x="758" y="4683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Rectangle 187"/>
              <p:cNvSpPr>
                <a:spLocks noChangeArrowheads="1"/>
              </p:cNvSpPr>
              <p:nvPr/>
            </p:nvSpPr>
            <p:spPr bwMode="auto">
              <a:xfrm>
                <a:off x="758" y="472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Rectangle 188"/>
              <p:cNvSpPr>
                <a:spLocks noChangeArrowheads="1"/>
              </p:cNvSpPr>
              <p:nvPr/>
            </p:nvSpPr>
            <p:spPr bwMode="auto">
              <a:xfrm>
                <a:off x="733" y="45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Rectangle 189"/>
              <p:cNvSpPr>
                <a:spLocks noChangeArrowheads="1"/>
              </p:cNvSpPr>
              <p:nvPr/>
            </p:nvSpPr>
            <p:spPr bwMode="auto">
              <a:xfrm>
                <a:off x="733" y="45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Rectangle 190"/>
              <p:cNvSpPr>
                <a:spLocks noChangeArrowheads="1"/>
              </p:cNvSpPr>
              <p:nvPr/>
            </p:nvSpPr>
            <p:spPr bwMode="auto">
              <a:xfrm>
                <a:off x="733" y="459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Rectangle 191"/>
              <p:cNvSpPr>
                <a:spLocks noChangeArrowheads="1"/>
              </p:cNvSpPr>
              <p:nvPr/>
            </p:nvSpPr>
            <p:spPr bwMode="auto">
              <a:xfrm>
                <a:off x="733" y="4640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Rectangle 192"/>
              <p:cNvSpPr>
                <a:spLocks noChangeArrowheads="1"/>
              </p:cNvSpPr>
              <p:nvPr/>
            </p:nvSpPr>
            <p:spPr bwMode="auto">
              <a:xfrm>
                <a:off x="733" y="4683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Rectangle 193"/>
              <p:cNvSpPr>
                <a:spLocks noChangeArrowheads="1"/>
              </p:cNvSpPr>
              <p:nvPr/>
            </p:nvSpPr>
            <p:spPr bwMode="auto">
              <a:xfrm>
                <a:off x="733" y="472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Rectangle 194"/>
              <p:cNvSpPr>
                <a:spLocks noChangeArrowheads="1"/>
              </p:cNvSpPr>
              <p:nvPr/>
            </p:nvSpPr>
            <p:spPr bwMode="auto">
              <a:xfrm>
                <a:off x="708" y="45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Rectangle 195"/>
              <p:cNvSpPr>
                <a:spLocks noChangeArrowheads="1"/>
              </p:cNvSpPr>
              <p:nvPr/>
            </p:nvSpPr>
            <p:spPr bwMode="auto">
              <a:xfrm>
                <a:off x="708" y="45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Rectangle 196"/>
              <p:cNvSpPr>
                <a:spLocks noChangeArrowheads="1"/>
              </p:cNvSpPr>
              <p:nvPr/>
            </p:nvSpPr>
            <p:spPr bwMode="auto">
              <a:xfrm>
                <a:off x="708" y="459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Rectangle 197"/>
              <p:cNvSpPr>
                <a:spLocks noChangeArrowheads="1"/>
              </p:cNvSpPr>
              <p:nvPr/>
            </p:nvSpPr>
            <p:spPr bwMode="auto">
              <a:xfrm>
                <a:off x="708" y="4640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Rectangle 198"/>
              <p:cNvSpPr>
                <a:spLocks noChangeArrowheads="1"/>
              </p:cNvSpPr>
              <p:nvPr/>
            </p:nvSpPr>
            <p:spPr bwMode="auto">
              <a:xfrm>
                <a:off x="708" y="4683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Rectangle 199"/>
              <p:cNvSpPr>
                <a:spLocks noChangeArrowheads="1"/>
              </p:cNvSpPr>
              <p:nvPr/>
            </p:nvSpPr>
            <p:spPr bwMode="auto">
              <a:xfrm>
                <a:off x="708" y="472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Rectangle 200"/>
              <p:cNvSpPr>
                <a:spLocks noChangeArrowheads="1"/>
              </p:cNvSpPr>
              <p:nvPr/>
            </p:nvSpPr>
            <p:spPr bwMode="auto">
              <a:xfrm>
                <a:off x="684" y="4510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Rectangle 201"/>
              <p:cNvSpPr>
                <a:spLocks noChangeArrowheads="1"/>
              </p:cNvSpPr>
              <p:nvPr/>
            </p:nvSpPr>
            <p:spPr bwMode="auto">
              <a:xfrm>
                <a:off x="684" y="4553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Rectangle 202"/>
              <p:cNvSpPr>
                <a:spLocks noChangeArrowheads="1"/>
              </p:cNvSpPr>
              <p:nvPr/>
            </p:nvSpPr>
            <p:spPr bwMode="auto">
              <a:xfrm>
                <a:off x="684" y="4596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Rectangle 203"/>
              <p:cNvSpPr>
                <a:spLocks noChangeArrowheads="1"/>
              </p:cNvSpPr>
              <p:nvPr/>
            </p:nvSpPr>
            <p:spPr bwMode="auto">
              <a:xfrm>
                <a:off x="684" y="4640"/>
                <a:ext cx="11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Rectangle 204"/>
              <p:cNvSpPr>
                <a:spLocks noChangeArrowheads="1"/>
              </p:cNvSpPr>
              <p:nvPr/>
            </p:nvSpPr>
            <p:spPr bwMode="auto">
              <a:xfrm>
                <a:off x="684" y="4683"/>
                <a:ext cx="11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" name="Group 406"/>
            <p:cNvGrpSpPr/>
            <p:nvPr/>
          </p:nvGrpSpPr>
          <p:grpSpPr bwMode="auto">
            <a:xfrm>
              <a:off x="-890591" y="6964363"/>
              <a:ext cx="9272586" cy="2530475"/>
              <a:chOff x="-561" y="4387"/>
              <a:chExt cx="5841" cy="1594"/>
            </a:xfrm>
            <a:grpFill/>
          </p:grpSpPr>
          <p:sp>
            <p:nvSpPr>
              <p:cNvPr id="121" name="Rectangle 206"/>
              <p:cNvSpPr>
                <a:spLocks noChangeArrowheads="1"/>
              </p:cNvSpPr>
              <p:nvPr/>
            </p:nvSpPr>
            <p:spPr bwMode="auto">
              <a:xfrm>
                <a:off x="684" y="4726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Rectangle 207"/>
              <p:cNvSpPr>
                <a:spLocks noChangeArrowheads="1"/>
              </p:cNvSpPr>
              <p:nvPr/>
            </p:nvSpPr>
            <p:spPr bwMode="auto">
              <a:xfrm>
                <a:off x="1027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Rectangle 208"/>
              <p:cNvSpPr>
                <a:spLocks noChangeArrowheads="1"/>
              </p:cNvSpPr>
              <p:nvPr/>
            </p:nvSpPr>
            <p:spPr bwMode="auto">
              <a:xfrm>
                <a:off x="1027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Rectangle 209"/>
              <p:cNvSpPr>
                <a:spLocks noChangeArrowheads="1"/>
              </p:cNvSpPr>
              <p:nvPr/>
            </p:nvSpPr>
            <p:spPr bwMode="auto">
              <a:xfrm>
                <a:off x="1027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210"/>
              <p:cNvSpPr>
                <a:spLocks noChangeArrowheads="1"/>
              </p:cNvSpPr>
              <p:nvPr/>
            </p:nvSpPr>
            <p:spPr bwMode="auto">
              <a:xfrm>
                <a:off x="1027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Rectangle 211"/>
              <p:cNvSpPr>
                <a:spLocks noChangeArrowheads="1"/>
              </p:cNvSpPr>
              <p:nvPr/>
            </p:nvSpPr>
            <p:spPr bwMode="auto">
              <a:xfrm>
                <a:off x="1027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Rectangle 212"/>
              <p:cNvSpPr>
                <a:spLocks noChangeArrowheads="1"/>
              </p:cNvSpPr>
              <p:nvPr/>
            </p:nvSpPr>
            <p:spPr bwMode="auto">
              <a:xfrm>
                <a:off x="1027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Rectangle 213"/>
              <p:cNvSpPr>
                <a:spLocks noChangeArrowheads="1"/>
              </p:cNvSpPr>
              <p:nvPr/>
            </p:nvSpPr>
            <p:spPr bwMode="auto">
              <a:xfrm>
                <a:off x="1002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Rectangle 214"/>
              <p:cNvSpPr>
                <a:spLocks noChangeArrowheads="1"/>
              </p:cNvSpPr>
              <p:nvPr/>
            </p:nvSpPr>
            <p:spPr bwMode="auto">
              <a:xfrm>
                <a:off x="1002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Rectangle 215"/>
              <p:cNvSpPr>
                <a:spLocks noChangeArrowheads="1"/>
              </p:cNvSpPr>
              <p:nvPr/>
            </p:nvSpPr>
            <p:spPr bwMode="auto">
              <a:xfrm>
                <a:off x="1002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Rectangle 216"/>
              <p:cNvSpPr>
                <a:spLocks noChangeArrowheads="1"/>
              </p:cNvSpPr>
              <p:nvPr/>
            </p:nvSpPr>
            <p:spPr bwMode="auto">
              <a:xfrm>
                <a:off x="1002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Rectangle 217"/>
              <p:cNvSpPr>
                <a:spLocks noChangeArrowheads="1"/>
              </p:cNvSpPr>
              <p:nvPr/>
            </p:nvSpPr>
            <p:spPr bwMode="auto">
              <a:xfrm>
                <a:off x="1002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Rectangle 218"/>
              <p:cNvSpPr>
                <a:spLocks noChangeArrowheads="1"/>
              </p:cNvSpPr>
              <p:nvPr/>
            </p:nvSpPr>
            <p:spPr bwMode="auto">
              <a:xfrm>
                <a:off x="1002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Rectangle 219"/>
              <p:cNvSpPr>
                <a:spLocks noChangeArrowheads="1"/>
              </p:cNvSpPr>
              <p:nvPr/>
            </p:nvSpPr>
            <p:spPr bwMode="auto">
              <a:xfrm>
                <a:off x="978" y="4667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Rectangle 220"/>
              <p:cNvSpPr>
                <a:spLocks noChangeArrowheads="1"/>
              </p:cNvSpPr>
              <p:nvPr/>
            </p:nvSpPr>
            <p:spPr bwMode="auto">
              <a:xfrm>
                <a:off x="978" y="4710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Rectangle 221"/>
              <p:cNvSpPr>
                <a:spLocks noChangeArrowheads="1"/>
              </p:cNvSpPr>
              <p:nvPr/>
            </p:nvSpPr>
            <p:spPr bwMode="auto">
              <a:xfrm>
                <a:off x="978" y="4753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Rectangle 222"/>
              <p:cNvSpPr>
                <a:spLocks noChangeArrowheads="1"/>
              </p:cNvSpPr>
              <p:nvPr/>
            </p:nvSpPr>
            <p:spPr bwMode="auto">
              <a:xfrm>
                <a:off x="978" y="4797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Rectangle 223"/>
              <p:cNvSpPr>
                <a:spLocks noChangeArrowheads="1"/>
              </p:cNvSpPr>
              <p:nvPr/>
            </p:nvSpPr>
            <p:spPr bwMode="auto">
              <a:xfrm>
                <a:off x="978" y="4840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Rectangle 224"/>
              <p:cNvSpPr>
                <a:spLocks noChangeArrowheads="1"/>
              </p:cNvSpPr>
              <p:nvPr/>
            </p:nvSpPr>
            <p:spPr bwMode="auto">
              <a:xfrm>
                <a:off x="978" y="4884"/>
                <a:ext cx="11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Rectangle 225"/>
              <p:cNvSpPr>
                <a:spLocks noChangeArrowheads="1"/>
              </p:cNvSpPr>
              <p:nvPr/>
            </p:nvSpPr>
            <p:spPr bwMode="auto">
              <a:xfrm>
                <a:off x="953" y="466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Rectangle 226"/>
              <p:cNvSpPr>
                <a:spLocks noChangeArrowheads="1"/>
              </p:cNvSpPr>
              <p:nvPr/>
            </p:nvSpPr>
            <p:spPr bwMode="auto">
              <a:xfrm>
                <a:off x="953" y="47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Rectangle 227"/>
              <p:cNvSpPr>
                <a:spLocks noChangeArrowheads="1"/>
              </p:cNvSpPr>
              <p:nvPr/>
            </p:nvSpPr>
            <p:spPr bwMode="auto">
              <a:xfrm>
                <a:off x="953" y="47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Rectangle 228"/>
              <p:cNvSpPr>
                <a:spLocks noChangeArrowheads="1"/>
              </p:cNvSpPr>
              <p:nvPr/>
            </p:nvSpPr>
            <p:spPr bwMode="auto">
              <a:xfrm>
                <a:off x="953" y="479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Rectangle 229"/>
              <p:cNvSpPr>
                <a:spLocks noChangeArrowheads="1"/>
              </p:cNvSpPr>
              <p:nvPr/>
            </p:nvSpPr>
            <p:spPr bwMode="auto">
              <a:xfrm>
                <a:off x="953" y="484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Rectangle 230"/>
              <p:cNvSpPr>
                <a:spLocks noChangeArrowheads="1"/>
              </p:cNvSpPr>
              <p:nvPr/>
            </p:nvSpPr>
            <p:spPr bwMode="auto">
              <a:xfrm>
                <a:off x="953" y="4884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Rectangle 231"/>
              <p:cNvSpPr>
                <a:spLocks noChangeArrowheads="1"/>
              </p:cNvSpPr>
              <p:nvPr/>
            </p:nvSpPr>
            <p:spPr bwMode="auto">
              <a:xfrm>
                <a:off x="928" y="466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Rectangle 232"/>
              <p:cNvSpPr>
                <a:spLocks noChangeArrowheads="1"/>
              </p:cNvSpPr>
              <p:nvPr/>
            </p:nvSpPr>
            <p:spPr bwMode="auto">
              <a:xfrm>
                <a:off x="928" y="47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Rectangle 233"/>
              <p:cNvSpPr>
                <a:spLocks noChangeArrowheads="1"/>
              </p:cNvSpPr>
              <p:nvPr/>
            </p:nvSpPr>
            <p:spPr bwMode="auto">
              <a:xfrm>
                <a:off x="928" y="47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Rectangle 234"/>
              <p:cNvSpPr>
                <a:spLocks noChangeArrowheads="1"/>
              </p:cNvSpPr>
              <p:nvPr/>
            </p:nvSpPr>
            <p:spPr bwMode="auto">
              <a:xfrm>
                <a:off x="928" y="479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Rectangle 235"/>
              <p:cNvSpPr>
                <a:spLocks noChangeArrowheads="1"/>
              </p:cNvSpPr>
              <p:nvPr/>
            </p:nvSpPr>
            <p:spPr bwMode="auto">
              <a:xfrm>
                <a:off x="928" y="484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Rectangle 236"/>
              <p:cNvSpPr>
                <a:spLocks noChangeArrowheads="1"/>
              </p:cNvSpPr>
              <p:nvPr/>
            </p:nvSpPr>
            <p:spPr bwMode="auto">
              <a:xfrm>
                <a:off x="928" y="4884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Rectangle 237"/>
              <p:cNvSpPr>
                <a:spLocks noChangeArrowheads="1"/>
              </p:cNvSpPr>
              <p:nvPr/>
            </p:nvSpPr>
            <p:spPr bwMode="auto">
              <a:xfrm>
                <a:off x="902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Rectangle 238"/>
              <p:cNvSpPr>
                <a:spLocks noChangeArrowheads="1"/>
              </p:cNvSpPr>
              <p:nvPr/>
            </p:nvSpPr>
            <p:spPr bwMode="auto">
              <a:xfrm>
                <a:off x="902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Rectangle 239"/>
              <p:cNvSpPr>
                <a:spLocks noChangeArrowheads="1"/>
              </p:cNvSpPr>
              <p:nvPr/>
            </p:nvSpPr>
            <p:spPr bwMode="auto">
              <a:xfrm>
                <a:off x="902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Rectangle 240"/>
              <p:cNvSpPr>
                <a:spLocks noChangeArrowheads="1"/>
              </p:cNvSpPr>
              <p:nvPr/>
            </p:nvSpPr>
            <p:spPr bwMode="auto">
              <a:xfrm>
                <a:off x="902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Rectangle 241"/>
              <p:cNvSpPr>
                <a:spLocks noChangeArrowheads="1"/>
              </p:cNvSpPr>
              <p:nvPr/>
            </p:nvSpPr>
            <p:spPr bwMode="auto">
              <a:xfrm>
                <a:off x="902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Rectangle 242"/>
              <p:cNvSpPr>
                <a:spLocks noChangeArrowheads="1"/>
              </p:cNvSpPr>
              <p:nvPr/>
            </p:nvSpPr>
            <p:spPr bwMode="auto">
              <a:xfrm>
                <a:off x="902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Rectangle 243"/>
              <p:cNvSpPr>
                <a:spLocks noChangeArrowheads="1"/>
              </p:cNvSpPr>
              <p:nvPr/>
            </p:nvSpPr>
            <p:spPr bwMode="auto">
              <a:xfrm>
                <a:off x="877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Rectangle 244"/>
              <p:cNvSpPr>
                <a:spLocks noChangeArrowheads="1"/>
              </p:cNvSpPr>
              <p:nvPr/>
            </p:nvSpPr>
            <p:spPr bwMode="auto">
              <a:xfrm>
                <a:off x="877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Rectangle 245"/>
              <p:cNvSpPr>
                <a:spLocks noChangeArrowheads="1"/>
              </p:cNvSpPr>
              <p:nvPr/>
            </p:nvSpPr>
            <p:spPr bwMode="auto">
              <a:xfrm>
                <a:off x="877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Rectangle 246"/>
              <p:cNvSpPr>
                <a:spLocks noChangeArrowheads="1"/>
              </p:cNvSpPr>
              <p:nvPr/>
            </p:nvSpPr>
            <p:spPr bwMode="auto">
              <a:xfrm>
                <a:off x="877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Rectangle 247"/>
              <p:cNvSpPr>
                <a:spLocks noChangeArrowheads="1"/>
              </p:cNvSpPr>
              <p:nvPr/>
            </p:nvSpPr>
            <p:spPr bwMode="auto">
              <a:xfrm>
                <a:off x="877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Rectangle 248"/>
              <p:cNvSpPr>
                <a:spLocks noChangeArrowheads="1"/>
              </p:cNvSpPr>
              <p:nvPr/>
            </p:nvSpPr>
            <p:spPr bwMode="auto">
              <a:xfrm>
                <a:off x="877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Rectangle 249"/>
              <p:cNvSpPr>
                <a:spLocks noChangeArrowheads="1"/>
              </p:cNvSpPr>
              <p:nvPr/>
            </p:nvSpPr>
            <p:spPr bwMode="auto">
              <a:xfrm>
                <a:off x="938" y="4821"/>
                <a:ext cx="13" cy="5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Rectangle 250"/>
              <p:cNvSpPr>
                <a:spLocks noChangeArrowheads="1"/>
              </p:cNvSpPr>
              <p:nvPr/>
            </p:nvSpPr>
            <p:spPr bwMode="auto">
              <a:xfrm>
                <a:off x="963" y="4820"/>
                <a:ext cx="12" cy="5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251"/>
              <p:cNvSpPr>
                <a:spLocks noEditPoints="1"/>
              </p:cNvSpPr>
              <p:nvPr/>
            </p:nvSpPr>
            <p:spPr bwMode="auto">
              <a:xfrm>
                <a:off x="-561" y="4531"/>
                <a:ext cx="773" cy="1450"/>
              </a:xfrm>
              <a:custGeom>
                <a:avLst/>
                <a:gdLst>
                  <a:gd name="T0" fmla="*/ 240 w 773"/>
                  <a:gd name="T1" fmla="*/ 59 h 1450"/>
                  <a:gd name="T2" fmla="*/ 27 w 773"/>
                  <a:gd name="T3" fmla="*/ 353 h 1450"/>
                  <a:gd name="T4" fmla="*/ 27 w 773"/>
                  <a:gd name="T5" fmla="*/ 333 h 1450"/>
                  <a:gd name="T6" fmla="*/ 42 w 773"/>
                  <a:gd name="T7" fmla="*/ 361 h 1450"/>
                  <a:gd name="T8" fmla="*/ 33 w 773"/>
                  <a:gd name="T9" fmla="*/ 333 h 1450"/>
                  <a:gd name="T10" fmla="*/ 33 w 773"/>
                  <a:gd name="T11" fmla="*/ 298 h 1450"/>
                  <a:gd name="T12" fmla="*/ 58 w 773"/>
                  <a:gd name="T13" fmla="*/ 339 h 1450"/>
                  <a:gd name="T14" fmla="*/ 58 w 773"/>
                  <a:gd name="T15" fmla="*/ 318 h 1450"/>
                  <a:gd name="T16" fmla="*/ 140 w 773"/>
                  <a:gd name="T17" fmla="*/ 49 h 1450"/>
                  <a:gd name="T18" fmla="*/ 150 w 773"/>
                  <a:gd name="T19" fmla="*/ 88 h 1450"/>
                  <a:gd name="T20" fmla="*/ 135 w 773"/>
                  <a:gd name="T21" fmla="*/ 61 h 1450"/>
                  <a:gd name="T22" fmla="*/ 126 w 773"/>
                  <a:gd name="T23" fmla="*/ 99 h 1450"/>
                  <a:gd name="T24" fmla="*/ 110 w 773"/>
                  <a:gd name="T25" fmla="*/ 49 h 1450"/>
                  <a:gd name="T26" fmla="*/ 110 w 773"/>
                  <a:gd name="T27" fmla="*/ 106 h 1450"/>
                  <a:gd name="T28" fmla="*/ 111 w 773"/>
                  <a:gd name="T29" fmla="*/ 213 h 1450"/>
                  <a:gd name="T30" fmla="*/ 111 w 773"/>
                  <a:gd name="T31" fmla="*/ 164 h 1450"/>
                  <a:gd name="T32" fmla="*/ 126 w 773"/>
                  <a:gd name="T33" fmla="*/ 118 h 1450"/>
                  <a:gd name="T34" fmla="*/ 136 w 773"/>
                  <a:gd name="T35" fmla="*/ 213 h 1450"/>
                  <a:gd name="T36" fmla="*/ 136 w 773"/>
                  <a:gd name="T37" fmla="*/ 156 h 1450"/>
                  <a:gd name="T38" fmla="*/ 141 w 773"/>
                  <a:gd name="T39" fmla="*/ 233 h 1450"/>
                  <a:gd name="T40" fmla="*/ 141 w 773"/>
                  <a:gd name="T41" fmla="*/ 183 h 1450"/>
                  <a:gd name="T42" fmla="*/ 151 w 773"/>
                  <a:gd name="T43" fmla="*/ 144 h 1450"/>
                  <a:gd name="T44" fmla="*/ 301 w 773"/>
                  <a:gd name="T45" fmla="*/ 446 h 1450"/>
                  <a:gd name="T46" fmla="*/ 301 w 773"/>
                  <a:gd name="T47" fmla="*/ 358 h 1450"/>
                  <a:gd name="T48" fmla="*/ 273 w 773"/>
                  <a:gd name="T49" fmla="*/ 300 h 1450"/>
                  <a:gd name="T50" fmla="*/ 273 w 773"/>
                  <a:gd name="T51" fmla="*/ 226 h 1450"/>
                  <a:gd name="T52" fmla="*/ 301 w 773"/>
                  <a:gd name="T53" fmla="*/ 168 h 1450"/>
                  <a:gd name="T54" fmla="*/ 301 w 773"/>
                  <a:gd name="T55" fmla="*/ 124 h 1450"/>
                  <a:gd name="T56" fmla="*/ 343 w 773"/>
                  <a:gd name="T57" fmla="*/ 446 h 1450"/>
                  <a:gd name="T58" fmla="*/ 315 w 773"/>
                  <a:gd name="T59" fmla="*/ 388 h 1450"/>
                  <a:gd name="T60" fmla="*/ 315 w 773"/>
                  <a:gd name="T61" fmla="*/ 314 h 1450"/>
                  <a:gd name="T62" fmla="*/ 343 w 773"/>
                  <a:gd name="T63" fmla="*/ 256 h 1450"/>
                  <a:gd name="T64" fmla="*/ 343 w 773"/>
                  <a:gd name="T65" fmla="*/ 212 h 1450"/>
                  <a:gd name="T66" fmla="*/ 343 w 773"/>
                  <a:gd name="T67" fmla="*/ 124 h 1450"/>
                  <a:gd name="T68" fmla="*/ 357 w 773"/>
                  <a:gd name="T69" fmla="*/ 475 h 1450"/>
                  <a:gd name="T70" fmla="*/ 357 w 773"/>
                  <a:gd name="T71" fmla="*/ 401 h 1450"/>
                  <a:gd name="T72" fmla="*/ 385 w 773"/>
                  <a:gd name="T73" fmla="*/ 343 h 1450"/>
                  <a:gd name="T74" fmla="*/ 385 w 773"/>
                  <a:gd name="T75" fmla="*/ 300 h 1450"/>
                  <a:gd name="T76" fmla="*/ 385 w 773"/>
                  <a:gd name="T77" fmla="*/ 212 h 1450"/>
                  <a:gd name="T78" fmla="*/ 357 w 773"/>
                  <a:gd name="T79" fmla="*/ 154 h 1450"/>
                  <a:gd name="T80" fmla="*/ 357 w 773"/>
                  <a:gd name="T81" fmla="*/ 80 h 1450"/>
                  <a:gd name="T82" fmla="*/ 587 w 773"/>
                  <a:gd name="T83" fmla="*/ 267 h 1450"/>
                  <a:gd name="T84" fmla="*/ 587 w 773"/>
                  <a:gd name="T85" fmla="*/ 202 h 1450"/>
                  <a:gd name="T86" fmla="*/ 612 w 773"/>
                  <a:gd name="T87" fmla="*/ 340 h 1450"/>
                  <a:gd name="T88" fmla="*/ 599 w 773"/>
                  <a:gd name="T89" fmla="*/ 247 h 1450"/>
                  <a:gd name="T90" fmla="*/ 599 w 773"/>
                  <a:gd name="T91" fmla="*/ 129 h 1450"/>
                  <a:gd name="T92" fmla="*/ 637 w 773"/>
                  <a:gd name="T93" fmla="*/ 314 h 1450"/>
                  <a:gd name="T94" fmla="*/ 637 w 773"/>
                  <a:gd name="T95" fmla="*/ 247 h 1450"/>
                  <a:gd name="T96" fmla="*/ 637 w 773"/>
                  <a:gd name="T97" fmla="*/ 109 h 1450"/>
                  <a:gd name="T98" fmla="*/ 650 w 773"/>
                  <a:gd name="T99" fmla="*/ 294 h 1450"/>
                  <a:gd name="T100" fmla="*/ 650 w 773"/>
                  <a:gd name="T101" fmla="*/ 176 h 1450"/>
                  <a:gd name="T102" fmla="*/ 662 w 773"/>
                  <a:gd name="T103" fmla="*/ 83 h 1450"/>
                  <a:gd name="T104" fmla="*/ 688 w 773"/>
                  <a:gd name="T105" fmla="*/ 294 h 1450"/>
                  <a:gd name="T106" fmla="*/ 688 w 773"/>
                  <a:gd name="T107" fmla="*/ 156 h 1450"/>
                  <a:gd name="T108" fmla="*/ 701 w 773"/>
                  <a:gd name="T109" fmla="*/ 340 h 1450"/>
                  <a:gd name="T110" fmla="*/ 701 w 773"/>
                  <a:gd name="T111" fmla="*/ 221 h 1450"/>
                  <a:gd name="T112" fmla="*/ 713 w 773"/>
                  <a:gd name="T113" fmla="*/ 129 h 1450"/>
                  <a:gd name="T114" fmla="*/ 738 w 773"/>
                  <a:gd name="T115" fmla="*/ 340 h 1450"/>
                  <a:gd name="T116" fmla="*/ 738 w 773"/>
                  <a:gd name="T117" fmla="*/ 202 h 1450"/>
                  <a:gd name="T118" fmla="*/ 726 w 773"/>
                  <a:gd name="T119" fmla="*/ 110 h 1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3" h="1450">
                    <a:moveTo>
                      <a:pt x="1" y="1450"/>
                    </a:moveTo>
                    <a:lnTo>
                      <a:pt x="773" y="1450"/>
                    </a:lnTo>
                    <a:lnTo>
                      <a:pt x="770" y="194"/>
                    </a:lnTo>
                    <a:lnTo>
                      <a:pt x="769" y="39"/>
                    </a:lnTo>
                    <a:lnTo>
                      <a:pt x="550" y="39"/>
                    </a:lnTo>
                    <a:lnTo>
                      <a:pt x="545" y="278"/>
                    </a:lnTo>
                    <a:lnTo>
                      <a:pt x="500" y="278"/>
                    </a:lnTo>
                    <a:lnTo>
                      <a:pt x="500" y="257"/>
                    </a:lnTo>
                    <a:lnTo>
                      <a:pt x="406" y="256"/>
                    </a:lnTo>
                    <a:lnTo>
                      <a:pt x="406" y="59"/>
                    </a:lnTo>
                    <a:lnTo>
                      <a:pt x="240" y="59"/>
                    </a:lnTo>
                    <a:lnTo>
                      <a:pt x="241" y="221"/>
                    </a:lnTo>
                    <a:lnTo>
                      <a:pt x="177" y="221"/>
                    </a:lnTo>
                    <a:lnTo>
                      <a:pt x="177" y="0"/>
                    </a:lnTo>
                    <a:lnTo>
                      <a:pt x="73" y="0"/>
                    </a:lnTo>
                    <a:lnTo>
                      <a:pt x="75" y="280"/>
                    </a:lnTo>
                    <a:lnTo>
                      <a:pt x="0" y="280"/>
                    </a:lnTo>
                    <a:lnTo>
                      <a:pt x="1" y="1450"/>
                    </a:lnTo>
                    <a:close/>
                    <a:moveTo>
                      <a:pt x="27" y="361"/>
                    </a:moveTo>
                    <a:lnTo>
                      <a:pt x="18" y="361"/>
                    </a:lnTo>
                    <a:lnTo>
                      <a:pt x="18" y="353"/>
                    </a:lnTo>
                    <a:lnTo>
                      <a:pt x="27" y="353"/>
                    </a:lnTo>
                    <a:lnTo>
                      <a:pt x="27" y="361"/>
                    </a:lnTo>
                    <a:close/>
                    <a:moveTo>
                      <a:pt x="27" y="346"/>
                    </a:moveTo>
                    <a:lnTo>
                      <a:pt x="18" y="346"/>
                    </a:lnTo>
                    <a:lnTo>
                      <a:pt x="18" y="339"/>
                    </a:lnTo>
                    <a:lnTo>
                      <a:pt x="27" y="339"/>
                    </a:lnTo>
                    <a:lnTo>
                      <a:pt x="27" y="346"/>
                    </a:lnTo>
                    <a:close/>
                    <a:moveTo>
                      <a:pt x="27" y="333"/>
                    </a:moveTo>
                    <a:lnTo>
                      <a:pt x="18" y="333"/>
                    </a:lnTo>
                    <a:lnTo>
                      <a:pt x="18" y="326"/>
                    </a:lnTo>
                    <a:lnTo>
                      <a:pt x="27" y="326"/>
                    </a:lnTo>
                    <a:lnTo>
                      <a:pt x="27" y="333"/>
                    </a:lnTo>
                    <a:close/>
                    <a:moveTo>
                      <a:pt x="27" y="318"/>
                    </a:moveTo>
                    <a:lnTo>
                      <a:pt x="18" y="318"/>
                    </a:lnTo>
                    <a:lnTo>
                      <a:pt x="18" y="311"/>
                    </a:lnTo>
                    <a:lnTo>
                      <a:pt x="27" y="311"/>
                    </a:lnTo>
                    <a:lnTo>
                      <a:pt x="27" y="318"/>
                    </a:lnTo>
                    <a:close/>
                    <a:moveTo>
                      <a:pt x="27" y="305"/>
                    </a:moveTo>
                    <a:lnTo>
                      <a:pt x="18" y="305"/>
                    </a:lnTo>
                    <a:lnTo>
                      <a:pt x="18" y="298"/>
                    </a:lnTo>
                    <a:lnTo>
                      <a:pt x="27" y="298"/>
                    </a:lnTo>
                    <a:lnTo>
                      <a:pt x="27" y="305"/>
                    </a:lnTo>
                    <a:close/>
                    <a:moveTo>
                      <a:pt x="42" y="361"/>
                    </a:moveTo>
                    <a:lnTo>
                      <a:pt x="33" y="361"/>
                    </a:lnTo>
                    <a:lnTo>
                      <a:pt x="33" y="353"/>
                    </a:lnTo>
                    <a:lnTo>
                      <a:pt x="42" y="353"/>
                    </a:lnTo>
                    <a:lnTo>
                      <a:pt x="42" y="361"/>
                    </a:lnTo>
                    <a:close/>
                    <a:moveTo>
                      <a:pt x="42" y="346"/>
                    </a:moveTo>
                    <a:lnTo>
                      <a:pt x="33" y="346"/>
                    </a:lnTo>
                    <a:lnTo>
                      <a:pt x="33" y="339"/>
                    </a:lnTo>
                    <a:lnTo>
                      <a:pt x="42" y="339"/>
                    </a:lnTo>
                    <a:lnTo>
                      <a:pt x="42" y="346"/>
                    </a:lnTo>
                    <a:close/>
                    <a:moveTo>
                      <a:pt x="42" y="333"/>
                    </a:moveTo>
                    <a:lnTo>
                      <a:pt x="33" y="333"/>
                    </a:lnTo>
                    <a:lnTo>
                      <a:pt x="33" y="326"/>
                    </a:lnTo>
                    <a:lnTo>
                      <a:pt x="42" y="326"/>
                    </a:lnTo>
                    <a:lnTo>
                      <a:pt x="42" y="333"/>
                    </a:lnTo>
                    <a:close/>
                    <a:moveTo>
                      <a:pt x="42" y="318"/>
                    </a:moveTo>
                    <a:lnTo>
                      <a:pt x="33" y="318"/>
                    </a:lnTo>
                    <a:lnTo>
                      <a:pt x="33" y="311"/>
                    </a:lnTo>
                    <a:lnTo>
                      <a:pt x="42" y="311"/>
                    </a:lnTo>
                    <a:lnTo>
                      <a:pt x="42" y="318"/>
                    </a:lnTo>
                    <a:close/>
                    <a:moveTo>
                      <a:pt x="42" y="305"/>
                    </a:moveTo>
                    <a:lnTo>
                      <a:pt x="33" y="305"/>
                    </a:lnTo>
                    <a:lnTo>
                      <a:pt x="33" y="298"/>
                    </a:lnTo>
                    <a:lnTo>
                      <a:pt x="42" y="298"/>
                    </a:lnTo>
                    <a:lnTo>
                      <a:pt x="42" y="305"/>
                    </a:lnTo>
                    <a:close/>
                    <a:moveTo>
                      <a:pt x="58" y="361"/>
                    </a:moveTo>
                    <a:lnTo>
                      <a:pt x="49" y="361"/>
                    </a:lnTo>
                    <a:lnTo>
                      <a:pt x="49" y="353"/>
                    </a:lnTo>
                    <a:lnTo>
                      <a:pt x="58" y="353"/>
                    </a:lnTo>
                    <a:lnTo>
                      <a:pt x="58" y="361"/>
                    </a:lnTo>
                    <a:close/>
                    <a:moveTo>
                      <a:pt x="58" y="346"/>
                    </a:moveTo>
                    <a:lnTo>
                      <a:pt x="49" y="346"/>
                    </a:lnTo>
                    <a:lnTo>
                      <a:pt x="49" y="339"/>
                    </a:lnTo>
                    <a:lnTo>
                      <a:pt x="58" y="339"/>
                    </a:lnTo>
                    <a:lnTo>
                      <a:pt x="58" y="346"/>
                    </a:lnTo>
                    <a:close/>
                    <a:moveTo>
                      <a:pt x="58" y="333"/>
                    </a:moveTo>
                    <a:lnTo>
                      <a:pt x="49" y="333"/>
                    </a:lnTo>
                    <a:lnTo>
                      <a:pt x="49" y="326"/>
                    </a:lnTo>
                    <a:lnTo>
                      <a:pt x="58" y="326"/>
                    </a:lnTo>
                    <a:lnTo>
                      <a:pt x="58" y="333"/>
                    </a:lnTo>
                    <a:close/>
                    <a:moveTo>
                      <a:pt x="58" y="318"/>
                    </a:moveTo>
                    <a:lnTo>
                      <a:pt x="49" y="318"/>
                    </a:lnTo>
                    <a:lnTo>
                      <a:pt x="49" y="311"/>
                    </a:lnTo>
                    <a:lnTo>
                      <a:pt x="58" y="311"/>
                    </a:lnTo>
                    <a:lnTo>
                      <a:pt x="58" y="318"/>
                    </a:lnTo>
                    <a:close/>
                    <a:moveTo>
                      <a:pt x="58" y="305"/>
                    </a:moveTo>
                    <a:lnTo>
                      <a:pt x="49" y="305"/>
                    </a:lnTo>
                    <a:lnTo>
                      <a:pt x="49" y="298"/>
                    </a:lnTo>
                    <a:lnTo>
                      <a:pt x="58" y="298"/>
                    </a:lnTo>
                    <a:lnTo>
                      <a:pt x="58" y="305"/>
                    </a:lnTo>
                    <a:close/>
                    <a:moveTo>
                      <a:pt x="140" y="30"/>
                    </a:moveTo>
                    <a:lnTo>
                      <a:pt x="150" y="30"/>
                    </a:lnTo>
                    <a:lnTo>
                      <a:pt x="150" y="42"/>
                    </a:lnTo>
                    <a:lnTo>
                      <a:pt x="140" y="42"/>
                    </a:lnTo>
                    <a:lnTo>
                      <a:pt x="140" y="30"/>
                    </a:lnTo>
                    <a:close/>
                    <a:moveTo>
                      <a:pt x="140" y="49"/>
                    </a:moveTo>
                    <a:lnTo>
                      <a:pt x="150" y="49"/>
                    </a:lnTo>
                    <a:lnTo>
                      <a:pt x="150" y="61"/>
                    </a:lnTo>
                    <a:lnTo>
                      <a:pt x="140" y="61"/>
                    </a:lnTo>
                    <a:lnTo>
                      <a:pt x="140" y="49"/>
                    </a:lnTo>
                    <a:close/>
                    <a:moveTo>
                      <a:pt x="140" y="68"/>
                    </a:moveTo>
                    <a:lnTo>
                      <a:pt x="150" y="68"/>
                    </a:lnTo>
                    <a:lnTo>
                      <a:pt x="150" y="80"/>
                    </a:lnTo>
                    <a:lnTo>
                      <a:pt x="140" y="80"/>
                    </a:lnTo>
                    <a:lnTo>
                      <a:pt x="140" y="68"/>
                    </a:lnTo>
                    <a:close/>
                    <a:moveTo>
                      <a:pt x="140" y="88"/>
                    </a:moveTo>
                    <a:lnTo>
                      <a:pt x="150" y="88"/>
                    </a:lnTo>
                    <a:lnTo>
                      <a:pt x="150" y="99"/>
                    </a:lnTo>
                    <a:lnTo>
                      <a:pt x="140" y="99"/>
                    </a:lnTo>
                    <a:lnTo>
                      <a:pt x="140" y="88"/>
                    </a:lnTo>
                    <a:close/>
                    <a:moveTo>
                      <a:pt x="126" y="30"/>
                    </a:moveTo>
                    <a:lnTo>
                      <a:pt x="135" y="30"/>
                    </a:lnTo>
                    <a:lnTo>
                      <a:pt x="135" y="42"/>
                    </a:lnTo>
                    <a:lnTo>
                      <a:pt x="126" y="42"/>
                    </a:lnTo>
                    <a:lnTo>
                      <a:pt x="126" y="30"/>
                    </a:lnTo>
                    <a:close/>
                    <a:moveTo>
                      <a:pt x="126" y="49"/>
                    </a:moveTo>
                    <a:lnTo>
                      <a:pt x="135" y="49"/>
                    </a:lnTo>
                    <a:lnTo>
                      <a:pt x="135" y="61"/>
                    </a:lnTo>
                    <a:lnTo>
                      <a:pt x="126" y="61"/>
                    </a:lnTo>
                    <a:lnTo>
                      <a:pt x="126" y="49"/>
                    </a:lnTo>
                    <a:close/>
                    <a:moveTo>
                      <a:pt x="126" y="68"/>
                    </a:moveTo>
                    <a:lnTo>
                      <a:pt x="135" y="68"/>
                    </a:lnTo>
                    <a:lnTo>
                      <a:pt x="135" y="80"/>
                    </a:lnTo>
                    <a:lnTo>
                      <a:pt x="126" y="80"/>
                    </a:lnTo>
                    <a:lnTo>
                      <a:pt x="126" y="68"/>
                    </a:lnTo>
                    <a:close/>
                    <a:moveTo>
                      <a:pt x="126" y="88"/>
                    </a:moveTo>
                    <a:lnTo>
                      <a:pt x="135" y="88"/>
                    </a:lnTo>
                    <a:lnTo>
                      <a:pt x="135" y="99"/>
                    </a:lnTo>
                    <a:lnTo>
                      <a:pt x="126" y="99"/>
                    </a:lnTo>
                    <a:lnTo>
                      <a:pt x="126" y="88"/>
                    </a:lnTo>
                    <a:close/>
                    <a:moveTo>
                      <a:pt x="110" y="30"/>
                    </a:moveTo>
                    <a:lnTo>
                      <a:pt x="119" y="30"/>
                    </a:lnTo>
                    <a:lnTo>
                      <a:pt x="119" y="42"/>
                    </a:lnTo>
                    <a:lnTo>
                      <a:pt x="110" y="42"/>
                    </a:lnTo>
                    <a:lnTo>
                      <a:pt x="110" y="30"/>
                    </a:lnTo>
                    <a:close/>
                    <a:moveTo>
                      <a:pt x="110" y="49"/>
                    </a:moveTo>
                    <a:lnTo>
                      <a:pt x="119" y="49"/>
                    </a:lnTo>
                    <a:lnTo>
                      <a:pt x="119" y="61"/>
                    </a:lnTo>
                    <a:lnTo>
                      <a:pt x="110" y="61"/>
                    </a:lnTo>
                    <a:lnTo>
                      <a:pt x="110" y="49"/>
                    </a:lnTo>
                    <a:close/>
                    <a:moveTo>
                      <a:pt x="110" y="68"/>
                    </a:moveTo>
                    <a:lnTo>
                      <a:pt x="119" y="68"/>
                    </a:lnTo>
                    <a:lnTo>
                      <a:pt x="119" y="80"/>
                    </a:lnTo>
                    <a:lnTo>
                      <a:pt x="110" y="80"/>
                    </a:lnTo>
                    <a:lnTo>
                      <a:pt x="110" y="68"/>
                    </a:lnTo>
                    <a:close/>
                    <a:moveTo>
                      <a:pt x="110" y="88"/>
                    </a:moveTo>
                    <a:lnTo>
                      <a:pt x="119" y="88"/>
                    </a:lnTo>
                    <a:lnTo>
                      <a:pt x="119" y="99"/>
                    </a:lnTo>
                    <a:lnTo>
                      <a:pt x="110" y="99"/>
                    </a:lnTo>
                    <a:lnTo>
                      <a:pt x="110" y="88"/>
                    </a:lnTo>
                    <a:close/>
                    <a:moveTo>
                      <a:pt x="110" y="106"/>
                    </a:moveTo>
                    <a:lnTo>
                      <a:pt x="119" y="106"/>
                    </a:lnTo>
                    <a:lnTo>
                      <a:pt x="119" y="118"/>
                    </a:lnTo>
                    <a:lnTo>
                      <a:pt x="110" y="118"/>
                    </a:lnTo>
                    <a:lnTo>
                      <a:pt x="110" y="106"/>
                    </a:lnTo>
                    <a:close/>
                    <a:moveTo>
                      <a:pt x="120" y="233"/>
                    </a:moveTo>
                    <a:lnTo>
                      <a:pt x="111" y="233"/>
                    </a:lnTo>
                    <a:lnTo>
                      <a:pt x="111" y="221"/>
                    </a:lnTo>
                    <a:lnTo>
                      <a:pt x="120" y="221"/>
                    </a:lnTo>
                    <a:lnTo>
                      <a:pt x="120" y="233"/>
                    </a:lnTo>
                    <a:close/>
                    <a:moveTo>
                      <a:pt x="120" y="213"/>
                    </a:moveTo>
                    <a:lnTo>
                      <a:pt x="111" y="213"/>
                    </a:lnTo>
                    <a:lnTo>
                      <a:pt x="111" y="202"/>
                    </a:lnTo>
                    <a:lnTo>
                      <a:pt x="120" y="202"/>
                    </a:lnTo>
                    <a:lnTo>
                      <a:pt x="120" y="213"/>
                    </a:lnTo>
                    <a:close/>
                    <a:moveTo>
                      <a:pt x="120" y="194"/>
                    </a:moveTo>
                    <a:lnTo>
                      <a:pt x="111" y="194"/>
                    </a:lnTo>
                    <a:lnTo>
                      <a:pt x="111" y="183"/>
                    </a:lnTo>
                    <a:lnTo>
                      <a:pt x="120" y="183"/>
                    </a:lnTo>
                    <a:lnTo>
                      <a:pt x="120" y="194"/>
                    </a:lnTo>
                    <a:close/>
                    <a:moveTo>
                      <a:pt x="120" y="176"/>
                    </a:moveTo>
                    <a:lnTo>
                      <a:pt x="111" y="176"/>
                    </a:lnTo>
                    <a:lnTo>
                      <a:pt x="111" y="164"/>
                    </a:lnTo>
                    <a:lnTo>
                      <a:pt x="120" y="164"/>
                    </a:lnTo>
                    <a:lnTo>
                      <a:pt x="120" y="176"/>
                    </a:lnTo>
                    <a:close/>
                    <a:moveTo>
                      <a:pt x="120" y="156"/>
                    </a:moveTo>
                    <a:lnTo>
                      <a:pt x="111" y="156"/>
                    </a:lnTo>
                    <a:lnTo>
                      <a:pt x="111" y="144"/>
                    </a:lnTo>
                    <a:lnTo>
                      <a:pt x="120" y="144"/>
                    </a:lnTo>
                    <a:lnTo>
                      <a:pt x="120" y="156"/>
                    </a:lnTo>
                    <a:close/>
                    <a:moveTo>
                      <a:pt x="126" y="106"/>
                    </a:moveTo>
                    <a:lnTo>
                      <a:pt x="135" y="106"/>
                    </a:lnTo>
                    <a:lnTo>
                      <a:pt x="135" y="118"/>
                    </a:lnTo>
                    <a:lnTo>
                      <a:pt x="126" y="118"/>
                    </a:lnTo>
                    <a:lnTo>
                      <a:pt x="126" y="106"/>
                    </a:lnTo>
                    <a:close/>
                    <a:moveTo>
                      <a:pt x="136" y="233"/>
                    </a:moveTo>
                    <a:lnTo>
                      <a:pt x="127" y="233"/>
                    </a:lnTo>
                    <a:lnTo>
                      <a:pt x="127" y="221"/>
                    </a:lnTo>
                    <a:lnTo>
                      <a:pt x="136" y="221"/>
                    </a:lnTo>
                    <a:lnTo>
                      <a:pt x="136" y="233"/>
                    </a:lnTo>
                    <a:close/>
                    <a:moveTo>
                      <a:pt x="136" y="213"/>
                    </a:moveTo>
                    <a:lnTo>
                      <a:pt x="127" y="213"/>
                    </a:lnTo>
                    <a:lnTo>
                      <a:pt x="127" y="202"/>
                    </a:lnTo>
                    <a:lnTo>
                      <a:pt x="136" y="202"/>
                    </a:lnTo>
                    <a:lnTo>
                      <a:pt x="136" y="213"/>
                    </a:lnTo>
                    <a:close/>
                    <a:moveTo>
                      <a:pt x="136" y="194"/>
                    </a:moveTo>
                    <a:lnTo>
                      <a:pt x="127" y="194"/>
                    </a:lnTo>
                    <a:lnTo>
                      <a:pt x="127" y="183"/>
                    </a:lnTo>
                    <a:lnTo>
                      <a:pt x="136" y="183"/>
                    </a:lnTo>
                    <a:lnTo>
                      <a:pt x="136" y="194"/>
                    </a:lnTo>
                    <a:close/>
                    <a:moveTo>
                      <a:pt x="136" y="176"/>
                    </a:moveTo>
                    <a:lnTo>
                      <a:pt x="127" y="176"/>
                    </a:lnTo>
                    <a:lnTo>
                      <a:pt x="127" y="164"/>
                    </a:lnTo>
                    <a:lnTo>
                      <a:pt x="136" y="164"/>
                    </a:lnTo>
                    <a:lnTo>
                      <a:pt x="136" y="176"/>
                    </a:lnTo>
                    <a:close/>
                    <a:moveTo>
                      <a:pt x="136" y="156"/>
                    </a:moveTo>
                    <a:lnTo>
                      <a:pt x="127" y="156"/>
                    </a:lnTo>
                    <a:lnTo>
                      <a:pt x="127" y="144"/>
                    </a:lnTo>
                    <a:lnTo>
                      <a:pt x="136" y="144"/>
                    </a:lnTo>
                    <a:lnTo>
                      <a:pt x="136" y="156"/>
                    </a:lnTo>
                    <a:close/>
                    <a:moveTo>
                      <a:pt x="140" y="106"/>
                    </a:moveTo>
                    <a:lnTo>
                      <a:pt x="150" y="106"/>
                    </a:lnTo>
                    <a:lnTo>
                      <a:pt x="150" y="118"/>
                    </a:lnTo>
                    <a:lnTo>
                      <a:pt x="140" y="118"/>
                    </a:lnTo>
                    <a:lnTo>
                      <a:pt x="140" y="106"/>
                    </a:lnTo>
                    <a:close/>
                    <a:moveTo>
                      <a:pt x="151" y="233"/>
                    </a:moveTo>
                    <a:lnTo>
                      <a:pt x="141" y="233"/>
                    </a:lnTo>
                    <a:lnTo>
                      <a:pt x="141" y="221"/>
                    </a:lnTo>
                    <a:lnTo>
                      <a:pt x="151" y="221"/>
                    </a:lnTo>
                    <a:lnTo>
                      <a:pt x="151" y="233"/>
                    </a:lnTo>
                    <a:close/>
                    <a:moveTo>
                      <a:pt x="151" y="213"/>
                    </a:moveTo>
                    <a:lnTo>
                      <a:pt x="141" y="213"/>
                    </a:lnTo>
                    <a:lnTo>
                      <a:pt x="141" y="202"/>
                    </a:lnTo>
                    <a:lnTo>
                      <a:pt x="151" y="202"/>
                    </a:lnTo>
                    <a:lnTo>
                      <a:pt x="151" y="213"/>
                    </a:lnTo>
                    <a:close/>
                    <a:moveTo>
                      <a:pt x="151" y="194"/>
                    </a:moveTo>
                    <a:lnTo>
                      <a:pt x="141" y="194"/>
                    </a:lnTo>
                    <a:lnTo>
                      <a:pt x="141" y="183"/>
                    </a:lnTo>
                    <a:lnTo>
                      <a:pt x="151" y="183"/>
                    </a:lnTo>
                    <a:lnTo>
                      <a:pt x="151" y="194"/>
                    </a:lnTo>
                    <a:close/>
                    <a:moveTo>
                      <a:pt x="151" y="176"/>
                    </a:moveTo>
                    <a:lnTo>
                      <a:pt x="141" y="176"/>
                    </a:lnTo>
                    <a:lnTo>
                      <a:pt x="141" y="164"/>
                    </a:lnTo>
                    <a:lnTo>
                      <a:pt x="151" y="164"/>
                    </a:lnTo>
                    <a:lnTo>
                      <a:pt x="151" y="176"/>
                    </a:lnTo>
                    <a:close/>
                    <a:moveTo>
                      <a:pt x="151" y="156"/>
                    </a:moveTo>
                    <a:lnTo>
                      <a:pt x="141" y="156"/>
                    </a:lnTo>
                    <a:lnTo>
                      <a:pt x="141" y="144"/>
                    </a:lnTo>
                    <a:lnTo>
                      <a:pt x="151" y="144"/>
                    </a:lnTo>
                    <a:lnTo>
                      <a:pt x="151" y="156"/>
                    </a:lnTo>
                    <a:close/>
                    <a:moveTo>
                      <a:pt x="301" y="475"/>
                    </a:moveTo>
                    <a:lnTo>
                      <a:pt x="273" y="475"/>
                    </a:lnTo>
                    <a:lnTo>
                      <a:pt x="273" y="459"/>
                    </a:lnTo>
                    <a:lnTo>
                      <a:pt x="301" y="459"/>
                    </a:lnTo>
                    <a:lnTo>
                      <a:pt x="301" y="475"/>
                    </a:lnTo>
                    <a:close/>
                    <a:moveTo>
                      <a:pt x="301" y="446"/>
                    </a:moveTo>
                    <a:lnTo>
                      <a:pt x="273" y="446"/>
                    </a:lnTo>
                    <a:lnTo>
                      <a:pt x="273" y="431"/>
                    </a:lnTo>
                    <a:lnTo>
                      <a:pt x="301" y="431"/>
                    </a:lnTo>
                    <a:lnTo>
                      <a:pt x="301" y="446"/>
                    </a:lnTo>
                    <a:close/>
                    <a:moveTo>
                      <a:pt x="301" y="416"/>
                    </a:moveTo>
                    <a:lnTo>
                      <a:pt x="273" y="416"/>
                    </a:lnTo>
                    <a:lnTo>
                      <a:pt x="273" y="401"/>
                    </a:lnTo>
                    <a:lnTo>
                      <a:pt x="301" y="401"/>
                    </a:lnTo>
                    <a:lnTo>
                      <a:pt x="301" y="416"/>
                    </a:lnTo>
                    <a:close/>
                    <a:moveTo>
                      <a:pt x="301" y="388"/>
                    </a:moveTo>
                    <a:lnTo>
                      <a:pt x="273" y="388"/>
                    </a:lnTo>
                    <a:lnTo>
                      <a:pt x="273" y="372"/>
                    </a:lnTo>
                    <a:lnTo>
                      <a:pt x="301" y="372"/>
                    </a:lnTo>
                    <a:lnTo>
                      <a:pt x="301" y="388"/>
                    </a:lnTo>
                    <a:close/>
                    <a:moveTo>
                      <a:pt x="301" y="358"/>
                    </a:moveTo>
                    <a:lnTo>
                      <a:pt x="273" y="358"/>
                    </a:lnTo>
                    <a:lnTo>
                      <a:pt x="273" y="343"/>
                    </a:lnTo>
                    <a:lnTo>
                      <a:pt x="301" y="343"/>
                    </a:lnTo>
                    <a:lnTo>
                      <a:pt x="301" y="358"/>
                    </a:lnTo>
                    <a:close/>
                    <a:moveTo>
                      <a:pt x="301" y="329"/>
                    </a:moveTo>
                    <a:lnTo>
                      <a:pt x="273" y="329"/>
                    </a:lnTo>
                    <a:lnTo>
                      <a:pt x="273" y="314"/>
                    </a:lnTo>
                    <a:lnTo>
                      <a:pt x="301" y="314"/>
                    </a:lnTo>
                    <a:lnTo>
                      <a:pt x="301" y="329"/>
                    </a:lnTo>
                    <a:close/>
                    <a:moveTo>
                      <a:pt x="301" y="300"/>
                    </a:moveTo>
                    <a:lnTo>
                      <a:pt x="273" y="300"/>
                    </a:lnTo>
                    <a:lnTo>
                      <a:pt x="273" y="284"/>
                    </a:lnTo>
                    <a:lnTo>
                      <a:pt x="301" y="284"/>
                    </a:lnTo>
                    <a:lnTo>
                      <a:pt x="301" y="300"/>
                    </a:lnTo>
                    <a:close/>
                    <a:moveTo>
                      <a:pt x="301" y="271"/>
                    </a:moveTo>
                    <a:lnTo>
                      <a:pt x="273" y="271"/>
                    </a:lnTo>
                    <a:lnTo>
                      <a:pt x="273" y="256"/>
                    </a:lnTo>
                    <a:lnTo>
                      <a:pt x="301" y="256"/>
                    </a:lnTo>
                    <a:lnTo>
                      <a:pt x="301" y="271"/>
                    </a:lnTo>
                    <a:close/>
                    <a:moveTo>
                      <a:pt x="301" y="241"/>
                    </a:moveTo>
                    <a:lnTo>
                      <a:pt x="273" y="241"/>
                    </a:lnTo>
                    <a:lnTo>
                      <a:pt x="273" y="226"/>
                    </a:lnTo>
                    <a:lnTo>
                      <a:pt x="301" y="226"/>
                    </a:lnTo>
                    <a:lnTo>
                      <a:pt x="301" y="241"/>
                    </a:lnTo>
                    <a:close/>
                    <a:moveTo>
                      <a:pt x="301" y="212"/>
                    </a:moveTo>
                    <a:lnTo>
                      <a:pt x="273" y="212"/>
                    </a:lnTo>
                    <a:lnTo>
                      <a:pt x="273" y="197"/>
                    </a:lnTo>
                    <a:lnTo>
                      <a:pt x="301" y="197"/>
                    </a:lnTo>
                    <a:lnTo>
                      <a:pt x="301" y="212"/>
                    </a:lnTo>
                    <a:close/>
                    <a:moveTo>
                      <a:pt x="301" y="183"/>
                    </a:moveTo>
                    <a:lnTo>
                      <a:pt x="273" y="183"/>
                    </a:lnTo>
                    <a:lnTo>
                      <a:pt x="273" y="168"/>
                    </a:lnTo>
                    <a:lnTo>
                      <a:pt x="301" y="168"/>
                    </a:lnTo>
                    <a:lnTo>
                      <a:pt x="301" y="183"/>
                    </a:lnTo>
                    <a:close/>
                    <a:moveTo>
                      <a:pt x="301" y="154"/>
                    </a:moveTo>
                    <a:lnTo>
                      <a:pt x="273" y="154"/>
                    </a:lnTo>
                    <a:lnTo>
                      <a:pt x="273" y="139"/>
                    </a:lnTo>
                    <a:lnTo>
                      <a:pt x="301" y="139"/>
                    </a:lnTo>
                    <a:lnTo>
                      <a:pt x="301" y="154"/>
                    </a:lnTo>
                    <a:close/>
                    <a:moveTo>
                      <a:pt x="301" y="124"/>
                    </a:moveTo>
                    <a:lnTo>
                      <a:pt x="273" y="124"/>
                    </a:lnTo>
                    <a:lnTo>
                      <a:pt x="273" y="109"/>
                    </a:lnTo>
                    <a:lnTo>
                      <a:pt x="301" y="109"/>
                    </a:lnTo>
                    <a:lnTo>
                      <a:pt x="301" y="124"/>
                    </a:lnTo>
                    <a:close/>
                    <a:moveTo>
                      <a:pt x="301" y="96"/>
                    </a:moveTo>
                    <a:lnTo>
                      <a:pt x="273" y="96"/>
                    </a:lnTo>
                    <a:lnTo>
                      <a:pt x="273" y="80"/>
                    </a:lnTo>
                    <a:lnTo>
                      <a:pt x="301" y="80"/>
                    </a:lnTo>
                    <a:lnTo>
                      <a:pt x="301" y="96"/>
                    </a:lnTo>
                    <a:close/>
                    <a:moveTo>
                      <a:pt x="343" y="475"/>
                    </a:moveTo>
                    <a:lnTo>
                      <a:pt x="315" y="475"/>
                    </a:lnTo>
                    <a:lnTo>
                      <a:pt x="315" y="459"/>
                    </a:lnTo>
                    <a:lnTo>
                      <a:pt x="343" y="459"/>
                    </a:lnTo>
                    <a:lnTo>
                      <a:pt x="343" y="475"/>
                    </a:lnTo>
                    <a:close/>
                    <a:moveTo>
                      <a:pt x="343" y="446"/>
                    </a:moveTo>
                    <a:lnTo>
                      <a:pt x="315" y="446"/>
                    </a:lnTo>
                    <a:lnTo>
                      <a:pt x="315" y="431"/>
                    </a:lnTo>
                    <a:lnTo>
                      <a:pt x="343" y="431"/>
                    </a:lnTo>
                    <a:lnTo>
                      <a:pt x="343" y="446"/>
                    </a:lnTo>
                    <a:close/>
                    <a:moveTo>
                      <a:pt x="343" y="416"/>
                    </a:moveTo>
                    <a:lnTo>
                      <a:pt x="315" y="416"/>
                    </a:lnTo>
                    <a:lnTo>
                      <a:pt x="315" y="401"/>
                    </a:lnTo>
                    <a:lnTo>
                      <a:pt x="343" y="401"/>
                    </a:lnTo>
                    <a:lnTo>
                      <a:pt x="343" y="416"/>
                    </a:lnTo>
                    <a:close/>
                    <a:moveTo>
                      <a:pt x="343" y="388"/>
                    </a:moveTo>
                    <a:lnTo>
                      <a:pt x="315" y="388"/>
                    </a:lnTo>
                    <a:lnTo>
                      <a:pt x="315" y="372"/>
                    </a:lnTo>
                    <a:lnTo>
                      <a:pt x="343" y="372"/>
                    </a:lnTo>
                    <a:lnTo>
                      <a:pt x="343" y="388"/>
                    </a:lnTo>
                    <a:close/>
                    <a:moveTo>
                      <a:pt x="343" y="358"/>
                    </a:moveTo>
                    <a:lnTo>
                      <a:pt x="315" y="358"/>
                    </a:lnTo>
                    <a:lnTo>
                      <a:pt x="315" y="343"/>
                    </a:lnTo>
                    <a:lnTo>
                      <a:pt x="343" y="343"/>
                    </a:lnTo>
                    <a:lnTo>
                      <a:pt x="343" y="358"/>
                    </a:lnTo>
                    <a:close/>
                    <a:moveTo>
                      <a:pt x="343" y="329"/>
                    </a:moveTo>
                    <a:lnTo>
                      <a:pt x="315" y="329"/>
                    </a:lnTo>
                    <a:lnTo>
                      <a:pt x="315" y="314"/>
                    </a:lnTo>
                    <a:lnTo>
                      <a:pt x="343" y="314"/>
                    </a:lnTo>
                    <a:lnTo>
                      <a:pt x="343" y="329"/>
                    </a:lnTo>
                    <a:close/>
                    <a:moveTo>
                      <a:pt x="343" y="300"/>
                    </a:moveTo>
                    <a:lnTo>
                      <a:pt x="315" y="300"/>
                    </a:lnTo>
                    <a:lnTo>
                      <a:pt x="315" y="284"/>
                    </a:lnTo>
                    <a:lnTo>
                      <a:pt x="343" y="284"/>
                    </a:lnTo>
                    <a:lnTo>
                      <a:pt x="343" y="300"/>
                    </a:lnTo>
                    <a:close/>
                    <a:moveTo>
                      <a:pt x="343" y="271"/>
                    </a:moveTo>
                    <a:lnTo>
                      <a:pt x="315" y="271"/>
                    </a:lnTo>
                    <a:lnTo>
                      <a:pt x="315" y="256"/>
                    </a:lnTo>
                    <a:lnTo>
                      <a:pt x="343" y="256"/>
                    </a:lnTo>
                    <a:lnTo>
                      <a:pt x="343" y="271"/>
                    </a:lnTo>
                    <a:close/>
                    <a:moveTo>
                      <a:pt x="343" y="241"/>
                    </a:moveTo>
                    <a:lnTo>
                      <a:pt x="315" y="241"/>
                    </a:lnTo>
                    <a:lnTo>
                      <a:pt x="315" y="226"/>
                    </a:lnTo>
                    <a:lnTo>
                      <a:pt x="343" y="226"/>
                    </a:lnTo>
                    <a:lnTo>
                      <a:pt x="343" y="241"/>
                    </a:lnTo>
                    <a:close/>
                    <a:moveTo>
                      <a:pt x="343" y="212"/>
                    </a:moveTo>
                    <a:lnTo>
                      <a:pt x="315" y="212"/>
                    </a:lnTo>
                    <a:lnTo>
                      <a:pt x="315" y="197"/>
                    </a:lnTo>
                    <a:lnTo>
                      <a:pt x="343" y="197"/>
                    </a:lnTo>
                    <a:lnTo>
                      <a:pt x="343" y="212"/>
                    </a:lnTo>
                    <a:close/>
                    <a:moveTo>
                      <a:pt x="343" y="183"/>
                    </a:moveTo>
                    <a:lnTo>
                      <a:pt x="315" y="183"/>
                    </a:lnTo>
                    <a:lnTo>
                      <a:pt x="315" y="168"/>
                    </a:lnTo>
                    <a:lnTo>
                      <a:pt x="343" y="168"/>
                    </a:lnTo>
                    <a:lnTo>
                      <a:pt x="343" y="183"/>
                    </a:lnTo>
                    <a:close/>
                    <a:moveTo>
                      <a:pt x="343" y="154"/>
                    </a:moveTo>
                    <a:lnTo>
                      <a:pt x="315" y="154"/>
                    </a:lnTo>
                    <a:lnTo>
                      <a:pt x="315" y="139"/>
                    </a:lnTo>
                    <a:lnTo>
                      <a:pt x="343" y="139"/>
                    </a:lnTo>
                    <a:lnTo>
                      <a:pt x="343" y="154"/>
                    </a:lnTo>
                    <a:close/>
                    <a:moveTo>
                      <a:pt x="343" y="124"/>
                    </a:moveTo>
                    <a:lnTo>
                      <a:pt x="315" y="124"/>
                    </a:lnTo>
                    <a:lnTo>
                      <a:pt x="315" y="109"/>
                    </a:lnTo>
                    <a:lnTo>
                      <a:pt x="343" y="109"/>
                    </a:lnTo>
                    <a:lnTo>
                      <a:pt x="343" y="124"/>
                    </a:lnTo>
                    <a:close/>
                    <a:moveTo>
                      <a:pt x="343" y="96"/>
                    </a:moveTo>
                    <a:lnTo>
                      <a:pt x="315" y="96"/>
                    </a:lnTo>
                    <a:lnTo>
                      <a:pt x="315" y="80"/>
                    </a:lnTo>
                    <a:lnTo>
                      <a:pt x="343" y="80"/>
                    </a:lnTo>
                    <a:lnTo>
                      <a:pt x="343" y="96"/>
                    </a:lnTo>
                    <a:close/>
                    <a:moveTo>
                      <a:pt x="385" y="475"/>
                    </a:moveTo>
                    <a:lnTo>
                      <a:pt x="357" y="475"/>
                    </a:lnTo>
                    <a:lnTo>
                      <a:pt x="357" y="459"/>
                    </a:lnTo>
                    <a:lnTo>
                      <a:pt x="385" y="459"/>
                    </a:lnTo>
                    <a:lnTo>
                      <a:pt x="385" y="475"/>
                    </a:lnTo>
                    <a:close/>
                    <a:moveTo>
                      <a:pt x="385" y="446"/>
                    </a:moveTo>
                    <a:lnTo>
                      <a:pt x="357" y="446"/>
                    </a:lnTo>
                    <a:lnTo>
                      <a:pt x="357" y="431"/>
                    </a:lnTo>
                    <a:lnTo>
                      <a:pt x="385" y="431"/>
                    </a:lnTo>
                    <a:lnTo>
                      <a:pt x="385" y="446"/>
                    </a:lnTo>
                    <a:close/>
                    <a:moveTo>
                      <a:pt x="385" y="416"/>
                    </a:moveTo>
                    <a:lnTo>
                      <a:pt x="357" y="416"/>
                    </a:lnTo>
                    <a:lnTo>
                      <a:pt x="357" y="401"/>
                    </a:lnTo>
                    <a:lnTo>
                      <a:pt x="385" y="401"/>
                    </a:lnTo>
                    <a:lnTo>
                      <a:pt x="385" y="416"/>
                    </a:lnTo>
                    <a:close/>
                    <a:moveTo>
                      <a:pt x="385" y="388"/>
                    </a:moveTo>
                    <a:lnTo>
                      <a:pt x="357" y="388"/>
                    </a:lnTo>
                    <a:lnTo>
                      <a:pt x="357" y="372"/>
                    </a:lnTo>
                    <a:lnTo>
                      <a:pt x="385" y="372"/>
                    </a:lnTo>
                    <a:lnTo>
                      <a:pt x="385" y="388"/>
                    </a:lnTo>
                    <a:close/>
                    <a:moveTo>
                      <a:pt x="385" y="358"/>
                    </a:moveTo>
                    <a:lnTo>
                      <a:pt x="357" y="358"/>
                    </a:lnTo>
                    <a:lnTo>
                      <a:pt x="357" y="343"/>
                    </a:lnTo>
                    <a:lnTo>
                      <a:pt x="385" y="343"/>
                    </a:lnTo>
                    <a:lnTo>
                      <a:pt x="385" y="358"/>
                    </a:lnTo>
                    <a:close/>
                    <a:moveTo>
                      <a:pt x="385" y="329"/>
                    </a:moveTo>
                    <a:lnTo>
                      <a:pt x="357" y="329"/>
                    </a:lnTo>
                    <a:lnTo>
                      <a:pt x="357" y="314"/>
                    </a:lnTo>
                    <a:lnTo>
                      <a:pt x="385" y="314"/>
                    </a:lnTo>
                    <a:lnTo>
                      <a:pt x="385" y="329"/>
                    </a:lnTo>
                    <a:close/>
                    <a:moveTo>
                      <a:pt x="385" y="300"/>
                    </a:moveTo>
                    <a:lnTo>
                      <a:pt x="357" y="300"/>
                    </a:lnTo>
                    <a:lnTo>
                      <a:pt x="357" y="284"/>
                    </a:lnTo>
                    <a:lnTo>
                      <a:pt x="385" y="284"/>
                    </a:lnTo>
                    <a:lnTo>
                      <a:pt x="385" y="300"/>
                    </a:lnTo>
                    <a:close/>
                    <a:moveTo>
                      <a:pt x="385" y="271"/>
                    </a:moveTo>
                    <a:lnTo>
                      <a:pt x="357" y="271"/>
                    </a:lnTo>
                    <a:lnTo>
                      <a:pt x="357" y="256"/>
                    </a:lnTo>
                    <a:lnTo>
                      <a:pt x="385" y="256"/>
                    </a:lnTo>
                    <a:lnTo>
                      <a:pt x="385" y="271"/>
                    </a:lnTo>
                    <a:close/>
                    <a:moveTo>
                      <a:pt x="385" y="241"/>
                    </a:moveTo>
                    <a:lnTo>
                      <a:pt x="357" y="241"/>
                    </a:lnTo>
                    <a:lnTo>
                      <a:pt x="357" y="226"/>
                    </a:lnTo>
                    <a:lnTo>
                      <a:pt x="385" y="226"/>
                    </a:lnTo>
                    <a:lnTo>
                      <a:pt x="385" y="241"/>
                    </a:lnTo>
                    <a:close/>
                    <a:moveTo>
                      <a:pt x="385" y="212"/>
                    </a:moveTo>
                    <a:lnTo>
                      <a:pt x="357" y="212"/>
                    </a:lnTo>
                    <a:lnTo>
                      <a:pt x="357" y="197"/>
                    </a:lnTo>
                    <a:lnTo>
                      <a:pt x="385" y="197"/>
                    </a:lnTo>
                    <a:lnTo>
                      <a:pt x="385" y="212"/>
                    </a:lnTo>
                    <a:close/>
                    <a:moveTo>
                      <a:pt x="385" y="183"/>
                    </a:moveTo>
                    <a:lnTo>
                      <a:pt x="357" y="183"/>
                    </a:lnTo>
                    <a:lnTo>
                      <a:pt x="357" y="168"/>
                    </a:lnTo>
                    <a:lnTo>
                      <a:pt x="385" y="168"/>
                    </a:lnTo>
                    <a:lnTo>
                      <a:pt x="385" y="183"/>
                    </a:lnTo>
                    <a:close/>
                    <a:moveTo>
                      <a:pt x="385" y="154"/>
                    </a:moveTo>
                    <a:lnTo>
                      <a:pt x="357" y="154"/>
                    </a:lnTo>
                    <a:lnTo>
                      <a:pt x="357" y="139"/>
                    </a:lnTo>
                    <a:lnTo>
                      <a:pt x="385" y="139"/>
                    </a:lnTo>
                    <a:lnTo>
                      <a:pt x="385" y="154"/>
                    </a:lnTo>
                    <a:close/>
                    <a:moveTo>
                      <a:pt x="385" y="124"/>
                    </a:moveTo>
                    <a:lnTo>
                      <a:pt x="357" y="124"/>
                    </a:lnTo>
                    <a:lnTo>
                      <a:pt x="357" y="109"/>
                    </a:lnTo>
                    <a:lnTo>
                      <a:pt x="385" y="109"/>
                    </a:lnTo>
                    <a:lnTo>
                      <a:pt x="385" y="124"/>
                    </a:lnTo>
                    <a:close/>
                    <a:moveTo>
                      <a:pt x="385" y="96"/>
                    </a:moveTo>
                    <a:lnTo>
                      <a:pt x="357" y="96"/>
                    </a:lnTo>
                    <a:lnTo>
                      <a:pt x="357" y="80"/>
                    </a:lnTo>
                    <a:lnTo>
                      <a:pt x="385" y="80"/>
                    </a:lnTo>
                    <a:lnTo>
                      <a:pt x="385" y="96"/>
                    </a:lnTo>
                    <a:close/>
                    <a:moveTo>
                      <a:pt x="587" y="340"/>
                    </a:moveTo>
                    <a:lnTo>
                      <a:pt x="574" y="340"/>
                    </a:lnTo>
                    <a:lnTo>
                      <a:pt x="574" y="314"/>
                    </a:lnTo>
                    <a:lnTo>
                      <a:pt x="587" y="314"/>
                    </a:lnTo>
                    <a:lnTo>
                      <a:pt x="587" y="340"/>
                    </a:lnTo>
                    <a:close/>
                    <a:moveTo>
                      <a:pt x="587" y="294"/>
                    </a:moveTo>
                    <a:lnTo>
                      <a:pt x="574" y="294"/>
                    </a:lnTo>
                    <a:lnTo>
                      <a:pt x="574" y="267"/>
                    </a:lnTo>
                    <a:lnTo>
                      <a:pt x="587" y="267"/>
                    </a:lnTo>
                    <a:lnTo>
                      <a:pt x="587" y="294"/>
                    </a:lnTo>
                    <a:close/>
                    <a:moveTo>
                      <a:pt x="587" y="247"/>
                    </a:moveTo>
                    <a:lnTo>
                      <a:pt x="574" y="247"/>
                    </a:lnTo>
                    <a:lnTo>
                      <a:pt x="574" y="221"/>
                    </a:lnTo>
                    <a:lnTo>
                      <a:pt x="587" y="221"/>
                    </a:lnTo>
                    <a:lnTo>
                      <a:pt x="587" y="247"/>
                    </a:lnTo>
                    <a:close/>
                    <a:moveTo>
                      <a:pt x="587" y="202"/>
                    </a:moveTo>
                    <a:lnTo>
                      <a:pt x="574" y="202"/>
                    </a:lnTo>
                    <a:lnTo>
                      <a:pt x="574" y="176"/>
                    </a:lnTo>
                    <a:lnTo>
                      <a:pt x="587" y="176"/>
                    </a:lnTo>
                    <a:lnTo>
                      <a:pt x="587" y="202"/>
                    </a:lnTo>
                    <a:close/>
                    <a:moveTo>
                      <a:pt x="587" y="156"/>
                    </a:moveTo>
                    <a:lnTo>
                      <a:pt x="574" y="156"/>
                    </a:lnTo>
                    <a:lnTo>
                      <a:pt x="574" y="129"/>
                    </a:lnTo>
                    <a:lnTo>
                      <a:pt x="587" y="129"/>
                    </a:lnTo>
                    <a:lnTo>
                      <a:pt x="587" y="156"/>
                    </a:lnTo>
                    <a:close/>
                    <a:moveTo>
                      <a:pt x="587" y="109"/>
                    </a:moveTo>
                    <a:lnTo>
                      <a:pt x="574" y="109"/>
                    </a:lnTo>
                    <a:lnTo>
                      <a:pt x="574" y="83"/>
                    </a:lnTo>
                    <a:lnTo>
                      <a:pt x="587" y="83"/>
                    </a:lnTo>
                    <a:lnTo>
                      <a:pt x="587" y="109"/>
                    </a:lnTo>
                    <a:close/>
                    <a:moveTo>
                      <a:pt x="612" y="340"/>
                    </a:moveTo>
                    <a:lnTo>
                      <a:pt x="599" y="340"/>
                    </a:lnTo>
                    <a:lnTo>
                      <a:pt x="599" y="314"/>
                    </a:lnTo>
                    <a:lnTo>
                      <a:pt x="612" y="314"/>
                    </a:lnTo>
                    <a:lnTo>
                      <a:pt x="612" y="340"/>
                    </a:lnTo>
                    <a:close/>
                    <a:moveTo>
                      <a:pt x="612" y="294"/>
                    </a:moveTo>
                    <a:lnTo>
                      <a:pt x="599" y="294"/>
                    </a:lnTo>
                    <a:lnTo>
                      <a:pt x="599" y="267"/>
                    </a:lnTo>
                    <a:lnTo>
                      <a:pt x="612" y="267"/>
                    </a:lnTo>
                    <a:lnTo>
                      <a:pt x="612" y="294"/>
                    </a:lnTo>
                    <a:close/>
                    <a:moveTo>
                      <a:pt x="612" y="247"/>
                    </a:moveTo>
                    <a:lnTo>
                      <a:pt x="599" y="247"/>
                    </a:lnTo>
                    <a:lnTo>
                      <a:pt x="599" y="221"/>
                    </a:lnTo>
                    <a:lnTo>
                      <a:pt x="612" y="221"/>
                    </a:lnTo>
                    <a:lnTo>
                      <a:pt x="612" y="247"/>
                    </a:lnTo>
                    <a:close/>
                    <a:moveTo>
                      <a:pt x="612" y="202"/>
                    </a:moveTo>
                    <a:lnTo>
                      <a:pt x="599" y="202"/>
                    </a:lnTo>
                    <a:lnTo>
                      <a:pt x="599" y="176"/>
                    </a:lnTo>
                    <a:lnTo>
                      <a:pt x="612" y="176"/>
                    </a:lnTo>
                    <a:lnTo>
                      <a:pt x="612" y="202"/>
                    </a:lnTo>
                    <a:close/>
                    <a:moveTo>
                      <a:pt x="612" y="156"/>
                    </a:moveTo>
                    <a:lnTo>
                      <a:pt x="599" y="156"/>
                    </a:lnTo>
                    <a:lnTo>
                      <a:pt x="599" y="129"/>
                    </a:lnTo>
                    <a:lnTo>
                      <a:pt x="612" y="129"/>
                    </a:lnTo>
                    <a:lnTo>
                      <a:pt x="612" y="156"/>
                    </a:lnTo>
                    <a:close/>
                    <a:moveTo>
                      <a:pt x="612" y="109"/>
                    </a:moveTo>
                    <a:lnTo>
                      <a:pt x="599" y="109"/>
                    </a:lnTo>
                    <a:lnTo>
                      <a:pt x="599" y="83"/>
                    </a:lnTo>
                    <a:lnTo>
                      <a:pt x="612" y="83"/>
                    </a:lnTo>
                    <a:lnTo>
                      <a:pt x="612" y="109"/>
                    </a:lnTo>
                    <a:close/>
                    <a:moveTo>
                      <a:pt x="637" y="340"/>
                    </a:moveTo>
                    <a:lnTo>
                      <a:pt x="624" y="340"/>
                    </a:lnTo>
                    <a:lnTo>
                      <a:pt x="624" y="314"/>
                    </a:lnTo>
                    <a:lnTo>
                      <a:pt x="637" y="314"/>
                    </a:lnTo>
                    <a:lnTo>
                      <a:pt x="637" y="340"/>
                    </a:lnTo>
                    <a:close/>
                    <a:moveTo>
                      <a:pt x="637" y="294"/>
                    </a:moveTo>
                    <a:lnTo>
                      <a:pt x="624" y="294"/>
                    </a:lnTo>
                    <a:lnTo>
                      <a:pt x="624" y="267"/>
                    </a:lnTo>
                    <a:lnTo>
                      <a:pt x="637" y="267"/>
                    </a:lnTo>
                    <a:lnTo>
                      <a:pt x="637" y="294"/>
                    </a:lnTo>
                    <a:close/>
                    <a:moveTo>
                      <a:pt x="637" y="247"/>
                    </a:moveTo>
                    <a:lnTo>
                      <a:pt x="624" y="247"/>
                    </a:lnTo>
                    <a:lnTo>
                      <a:pt x="624" y="221"/>
                    </a:lnTo>
                    <a:lnTo>
                      <a:pt x="637" y="221"/>
                    </a:lnTo>
                    <a:lnTo>
                      <a:pt x="637" y="247"/>
                    </a:lnTo>
                    <a:close/>
                    <a:moveTo>
                      <a:pt x="637" y="202"/>
                    </a:moveTo>
                    <a:lnTo>
                      <a:pt x="624" y="202"/>
                    </a:lnTo>
                    <a:lnTo>
                      <a:pt x="624" y="176"/>
                    </a:lnTo>
                    <a:lnTo>
                      <a:pt x="637" y="176"/>
                    </a:lnTo>
                    <a:lnTo>
                      <a:pt x="637" y="202"/>
                    </a:lnTo>
                    <a:close/>
                    <a:moveTo>
                      <a:pt x="637" y="156"/>
                    </a:moveTo>
                    <a:lnTo>
                      <a:pt x="624" y="156"/>
                    </a:lnTo>
                    <a:lnTo>
                      <a:pt x="624" y="129"/>
                    </a:lnTo>
                    <a:lnTo>
                      <a:pt x="637" y="129"/>
                    </a:lnTo>
                    <a:lnTo>
                      <a:pt x="637" y="156"/>
                    </a:lnTo>
                    <a:close/>
                    <a:moveTo>
                      <a:pt x="637" y="109"/>
                    </a:moveTo>
                    <a:lnTo>
                      <a:pt x="624" y="109"/>
                    </a:lnTo>
                    <a:lnTo>
                      <a:pt x="624" y="83"/>
                    </a:lnTo>
                    <a:lnTo>
                      <a:pt x="637" y="83"/>
                    </a:lnTo>
                    <a:lnTo>
                      <a:pt x="637" y="109"/>
                    </a:lnTo>
                    <a:close/>
                    <a:moveTo>
                      <a:pt x="662" y="340"/>
                    </a:moveTo>
                    <a:lnTo>
                      <a:pt x="650" y="340"/>
                    </a:lnTo>
                    <a:lnTo>
                      <a:pt x="650" y="314"/>
                    </a:lnTo>
                    <a:lnTo>
                      <a:pt x="662" y="314"/>
                    </a:lnTo>
                    <a:lnTo>
                      <a:pt x="662" y="340"/>
                    </a:lnTo>
                    <a:close/>
                    <a:moveTo>
                      <a:pt x="662" y="294"/>
                    </a:moveTo>
                    <a:lnTo>
                      <a:pt x="650" y="294"/>
                    </a:lnTo>
                    <a:lnTo>
                      <a:pt x="650" y="267"/>
                    </a:lnTo>
                    <a:lnTo>
                      <a:pt x="662" y="267"/>
                    </a:lnTo>
                    <a:lnTo>
                      <a:pt x="662" y="294"/>
                    </a:lnTo>
                    <a:close/>
                    <a:moveTo>
                      <a:pt x="662" y="247"/>
                    </a:moveTo>
                    <a:lnTo>
                      <a:pt x="650" y="247"/>
                    </a:lnTo>
                    <a:lnTo>
                      <a:pt x="650" y="221"/>
                    </a:lnTo>
                    <a:lnTo>
                      <a:pt x="662" y="221"/>
                    </a:lnTo>
                    <a:lnTo>
                      <a:pt x="662" y="247"/>
                    </a:lnTo>
                    <a:close/>
                    <a:moveTo>
                      <a:pt x="662" y="202"/>
                    </a:moveTo>
                    <a:lnTo>
                      <a:pt x="650" y="202"/>
                    </a:lnTo>
                    <a:lnTo>
                      <a:pt x="650" y="176"/>
                    </a:lnTo>
                    <a:lnTo>
                      <a:pt x="662" y="176"/>
                    </a:lnTo>
                    <a:lnTo>
                      <a:pt x="662" y="202"/>
                    </a:lnTo>
                    <a:close/>
                    <a:moveTo>
                      <a:pt x="662" y="156"/>
                    </a:moveTo>
                    <a:lnTo>
                      <a:pt x="650" y="156"/>
                    </a:lnTo>
                    <a:lnTo>
                      <a:pt x="650" y="129"/>
                    </a:lnTo>
                    <a:lnTo>
                      <a:pt x="662" y="129"/>
                    </a:lnTo>
                    <a:lnTo>
                      <a:pt x="662" y="156"/>
                    </a:lnTo>
                    <a:close/>
                    <a:moveTo>
                      <a:pt x="662" y="109"/>
                    </a:moveTo>
                    <a:lnTo>
                      <a:pt x="650" y="109"/>
                    </a:lnTo>
                    <a:lnTo>
                      <a:pt x="650" y="83"/>
                    </a:lnTo>
                    <a:lnTo>
                      <a:pt x="662" y="83"/>
                    </a:lnTo>
                    <a:lnTo>
                      <a:pt x="662" y="109"/>
                    </a:lnTo>
                    <a:close/>
                    <a:moveTo>
                      <a:pt x="688" y="340"/>
                    </a:moveTo>
                    <a:lnTo>
                      <a:pt x="676" y="340"/>
                    </a:lnTo>
                    <a:lnTo>
                      <a:pt x="676" y="314"/>
                    </a:lnTo>
                    <a:lnTo>
                      <a:pt x="688" y="314"/>
                    </a:lnTo>
                    <a:lnTo>
                      <a:pt x="688" y="340"/>
                    </a:lnTo>
                    <a:close/>
                    <a:moveTo>
                      <a:pt x="688" y="294"/>
                    </a:moveTo>
                    <a:lnTo>
                      <a:pt x="676" y="294"/>
                    </a:lnTo>
                    <a:lnTo>
                      <a:pt x="676" y="267"/>
                    </a:lnTo>
                    <a:lnTo>
                      <a:pt x="688" y="267"/>
                    </a:lnTo>
                    <a:lnTo>
                      <a:pt x="688" y="294"/>
                    </a:lnTo>
                    <a:close/>
                    <a:moveTo>
                      <a:pt x="688" y="247"/>
                    </a:moveTo>
                    <a:lnTo>
                      <a:pt x="676" y="247"/>
                    </a:lnTo>
                    <a:lnTo>
                      <a:pt x="676" y="221"/>
                    </a:lnTo>
                    <a:lnTo>
                      <a:pt x="688" y="221"/>
                    </a:lnTo>
                    <a:lnTo>
                      <a:pt x="688" y="247"/>
                    </a:lnTo>
                    <a:close/>
                    <a:moveTo>
                      <a:pt x="688" y="202"/>
                    </a:moveTo>
                    <a:lnTo>
                      <a:pt x="676" y="202"/>
                    </a:lnTo>
                    <a:lnTo>
                      <a:pt x="676" y="176"/>
                    </a:lnTo>
                    <a:lnTo>
                      <a:pt x="688" y="176"/>
                    </a:lnTo>
                    <a:lnTo>
                      <a:pt x="688" y="202"/>
                    </a:lnTo>
                    <a:close/>
                    <a:moveTo>
                      <a:pt x="688" y="156"/>
                    </a:moveTo>
                    <a:lnTo>
                      <a:pt x="676" y="156"/>
                    </a:lnTo>
                    <a:lnTo>
                      <a:pt x="676" y="129"/>
                    </a:lnTo>
                    <a:lnTo>
                      <a:pt x="688" y="129"/>
                    </a:lnTo>
                    <a:lnTo>
                      <a:pt x="688" y="156"/>
                    </a:lnTo>
                    <a:close/>
                    <a:moveTo>
                      <a:pt x="688" y="109"/>
                    </a:moveTo>
                    <a:lnTo>
                      <a:pt x="676" y="109"/>
                    </a:lnTo>
                    <a:lnTo>
                      <a:pt x="676" y="83"/>
                    </a:lnTo>
                    <a:lnTo>
                      <a:pt x="688" y="83"/>
                    </a:lnTo>
                    <a:lnTo>
                      <a:pt x="688" y="109"/>
                    </a:lnTo>
                    <a:close/>
                    <a:moveTo>
                      <a:pt x="713" y="340"/>
                    </a:moveTo>
                    <a:lnTo>
                      <a:pt x="701" y="340"/>
                    </a:lnTo>
                    <a:lnTo>
                      <a:pt x="701" y="314"/>
                    </a:lnTo>
                    <a:lnTo>
                      <a:pt x="713" y="314"/>
                    </a:lnTo>
                    <a:lnTo>
                      <a:pt x="713" y="340"/>
                    </a:lnTo>
                    <a:close/>
                    <a:moveTo>
                      <a:pt x="713" y="294"/>
                    </a:moveTo>
                    <a:lnTo>
                      <a:pt x="701" y="294"/>
                    </a:lnTo>
                    <a:lnTo>
                      <a:pt x="701" y="267"/>
                    </a:lnTo>
                    <a:lnTo>
                      <a:pt x="713" y="267"/>
                    </a:lnTo>
                    <a:lnTo>
                      <a:pt x="713" y="294"/>
                    </a:lnTo>
                    <a:close/>
                    <a:moveTo>
                      <a:pt x="713" y="247"/>
                    </a:moveTo>
                    <a:lnTo>
                      <a:pt x="701" y="247"/>
                    </a:lnTo>
                    <a:lnTo>
                      <a:pt x="701" y="221"/>
                    </a:lnTo>
                    <a:lnTo>
                      <a:pt x="713" y="221"/>
                    </a:lnTo>
                    <a:lnTo>
                      <a:pt x="713" y="247"/>
                    </a:lnTo>
                    <a:close/>
                    <a:moveTo>
                      <a:pt x="713" y="202"/>
                    </a:moveTo>
                    <a:lnTo>
                      <a:pt x="701" y="202"/>
                    </a:lnTo>
                    <a:lnTo>
                      <a:pt x="701" y="176"/>
                    </a:lnTo>
                    <a:lnTo>
                      <a:pt x="713" y="176"/>
                    </a:lnTo>
                    <a:lnTo>
                      <a:pt x="713" y="202"/>
                    </a:lnTo>
                    <a:close/>
                    <a:moveTo>
                      <a:pt x="713" y="156"/>
                    </a:moveTo>
                    <a:lnTo>
                      <a:pt x="701" y="156"/>
                    </a:lnTo>
                    <a:lnTo>
                      <a:pt x="701" y="129"/>
                    </a:lnTo>
                    <a:lnTo>
                      <a:pt x="713" y="129"/>
                    </a:lnTo>
                    <a:lnTo>
                      <a:pt x="713" y="156"/>
                    </a:lnTo>
                    <a:close/>
                    <a:moveTo>
                      <a:pt x="713" y="109"/>
                    </a:moveTo>
                    <a:lnTo>
                      <a:pt x="701" y="109"/>
                    </a:lnTo>
                    <a:lnTo>
                      <a:pt x="701" y="83"/>
                    </a:lnTo>
                    <a:lnTo>
                      <a:pt x="713" y="83"/>
                    </a:lnTo>
                    <a:lnTo>
                      <a:pt x="713" y="109"/>
                    </a:lnTo>
                    <a:close/>
                    <a:moveTo>
                      <a:pt x="738" y="340"/>
                    </a:moveTo>
                    <a:lnTo>
                      <a:pt x="726" y="340"/>
                    </a:lnTo>
                    <a:lnTo>
                      <a:pt x="726" y="314"/>
                    </a:lnTo>
                    <a:lnTo>
                      <a:pt x="738" y="314"/>
                    </a:lnTo>
                    <a:lnTo>
                      <a:pt x="738" y="340"/>
                    </a:lnTo>
                    <a:close/>
                    <a:moveTo>
                      <a:pt x="738" y="294"/>
                    </a:moveTo>
                    <a:lnTo>
                      <a:pt x="726" y="294"/>
                    </a:lnTo>
                    <a:lnTo>
                      <a:pt x="726" y="267"/>
                    </a:lnTo>
                    <a:lnTo>
                      <a:pt x="738" y="267"/>
                    </a:lnTo>
                    <a:lnTo>
                      <a:pt x="738" y="294"/>
                    </a:lnTo>
                    <a:close/>
                    <a:moveTo>
                      <a:pt x="738" y="247"/>
                    </a:moveTo>
                    <a:lnTo>
                      <a:pt x="726" y="247"/>
                    </a:lnTo>
                    <a:lnTo>
                      <a:pt x="726" y="221"/>
                    </a:lnTo>
                    <a:lnTo>
                      <a:pt x="738" y="221"/>
                    </a:lnTo>
                    <a:lnTo>
                      <a:pt x="738" y="247"/>
                    </a:lnTo>
                    <a:close/>
                    <a:moveTo>
                      <a:pt x="738" y="202"/>
                    </a:moveTo>
                    <a:lnTo>
                      <a:pt x="726" y="202"/>
                    </a:lnTo>
                    <a:lnTo>
                      <a:pt x="726" y="176"/>
                    </a:lnTo>
                    <a:lnTo>
                      <a:pt x="738" y="176"/>
                    </a:lnTo>
                    <a:lnTo>
                      <a:pt x="738" y="202"/>
                    </a:lnTo>
                    <a:close/>
                    <a:moveTo>
                      <a:pt x="738" y="156"/>
                    </a:moveTo>
                    <a:lnTo>
                      <a:pt x="726" y="156"/>
                    </a:lnTo>
                    <a:lnTo>
                      <a:pt x="726" y="129"/>
                    </a:lnTo>
                    <a:lnTo>
                      <a:pt x="738" y="129"/>
                    </a:lnTo>
                    <a:lnTo>
                      <a:pt x="738" y="156"/>
                    </a:lnTo>
                    <a:close/>
                    <a:moveTo>
                      <a:pt x="738" y="110"/>
                    </a:moveTo>
                    <a:lnTo>
                      <a:pt x="726" y="110"/>
                    </a:lnTo>
                    <a:lnTo>
                      <a:pt x="726" y="83"/>
                    </a:lnTo>
                    <a:lnTo>
                      <a:pt x="738" y="83"/>
                    </a:lnTo>
                    <a:lnTo>
                      <a:pt x="73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252"/>
              <p:cNvSpPr/>
              <p:nvPr/>
            </p:nvSpPr>
            <p:spPr bwMode="auto">
              <a:xfrm>
                <a:off x="3094" y="4387"/>
                <a:ext cx="2186" cy="1594"/>
              </a:xfrm>
              <a:custGeom>
                <a:avLst/>
                <a:gdLst>
                  <a:gd name="T0" fmla="*/ 2437 w 2437"/>
                  <a:gd name="T1" fmla="*/ 1775 h 1775"/>
                  <a:gd name="T2" fmla="*/ 2437 w 2437"/>
                  <a:gd name="T3" fmla="*/ 244 h 1775"/>
                  <a:gd name="T4" fmla="*/ 2306 w 2437"/>
                  <a:gd name="T5" fmla="*/ 168 h 1775"/>
                  <a:gd name="T6" fmla="*/ 2203 w 2437"/>
                  <a:gd name="T7" fmla="*/ 246 h 1775"/>
                  <a:gd name="T8" fmla="*/ 2203 w 2437"/>
                  <a:gd name="T9" fmla="*/ 48 h 1775"/>
                  <a:gd name="T10" fmla="*/ 1911 w 2437"/>
                  <a:gd name="T11" fmla="*/ 48 h 1775"/>
                  <a:gd name="T12" fmla="*/ 1904 w 2437"/>
                  <a:gd name="T13" fmla="*/ 352 h 1775"/>
                  <a:gd name="T14" fmla="*/ 1844 w 2437"/>
                  <a:gd name="T15" fmla="*/ 352 h 1775"/>
                  <a:gd name="T16" fmla="*/ 1844 w 2437"/>
                  <a:gd name="T17" fmla="*/ 326 h 1775"/>
                  <a:gd name="T18" fmla="*/ 1719 w 2437"/>
                  <a:gd name="T19" fmla="*/ 325 h 1775"/>
                  <a:gd name="T20" fmla="*/ 1719 w 2437"/>
                  <a:gd name="T21" fmla="*/ 74 h 1775"/>
                  <a:gd name="T22" fmla="*/ 1496 w 2437"/>
                  <a:gd name="T23" fmla="*/ 74 h 1775"/>
                  <a:gd name="T24" fmla="*/ 1498 w 2437"/>
                  <a:gd name="T25" fmla="*/ 281 h 1775"/>
                  <a:gd name="T26" fmla="*/ 1412 w 2437"/>
                  <a:gd name="T27" fmla="*/ 281 h 1775"/>
                  <a:gd name="T28" fmla="*/ 1412 w 2437"/>
                  <a:gd name="T29" fmla="*/ 0 h 1775"/>
                  <a:gd name="T30" fmla="*/ 1273 w 2437"/>
                  <a:gd name="T31" fmla="*/ 0 h 1775"/>
                  <a:gd name="T32" fmla="*/ 1276 w 2437"/>
                  <a:gd name="T33" fmla="*/ 351 h 1775"/>
                  <a:gd name="T34" fmla="*/ 1204 w 2437"/>
                  <a:gd name="T35" fmla="*/ 349 h 1775"/>
                  <a:gd name="T36" fmla="*/ 1200 w 2437"/>
                  <a:gd name="T37" fmla="*/ 507 h 1775"/>
                  <a:gd name="T38" fmla="*/ 1159 w 2437"/>
                  <a:gd name="T39" fmla="*/ 518 h 1775"/>
                  <a:gd name="T40" fmla="*/ 1163 w 2437"/>
                  <a:gd name="T41" fmla="*/ 316 h 1775"/>
                  <a:gd name="T42" fmla="*/ 1025 w 2437"/>
                  <a:gd name="T43" fmla="*/ 298 h 1775"/>
                  <a:gd name="T44" fmla="*/ 1021 w 2437"/>
                  <a:gd name="T45" fmla="*/ 113 h 1775"/>
                  <a:gd name="T46" fmla="*/ 975 w 2437"/>
                  <a:gd name="T47" fmla="*/ 78 h 1775"/>
                  <a:gd name="T48" fmla="*/ 922 w 2437"/>
                  <a:gd name="T49" fmla="*/ 133 h 1775"/>
                  <a:gd name="T50" fmla="*/ 922 w 2437"/>
                  <a:gd name="T51" fmla="*/ 256 h 1775"/>
                  <a:gd name="T52" fmla="*/ 718 w 2437"/>
                  <a:gd name="T53" fmla="*/ 256 h 1775"/>
                  <a:gd name="T54" fmla="*/ 713 w 2437"/>
                  <a:gd name="T55" fmla="*/ 91 h 1775"/>
                  <a:gd name="T56" fmla="*/ 483 w 2437"/>
                  <a:gd name="T57" fmla="*/ 91 h 1775"/>
                  <a:gd name="T58" fmla="*/ 480 w 2437"/>
                  <a:gd name="T59" fmla="*/ 513 h 1775"/>
                  <a:gd name="T60" fmla="*/ 480 w 2437"/>
                  <a:gd name="T61" fmla="*/ 600 h 1775"/>
                  <a:gd name="T62" fmla="*/ 467 w 2437"/>
                  <a:gd name="T63" fmla="*/ 600 h 1775"/>
                  <a:gd name="T64" fmla="*/ 435 w 2437"/>
                  <a:gd name="T65" fmla="*/ 576 h 1775"/>
                  <a:gd name="T66" fmla="*/ 405 w 2437"/>
                  <a:gd name="T67" fmla="*/ 576 h 1775"/>
                  <a:gd name="T68" fmla="*/ 405 w 2437"/>
                  <a:gd name="T69" fmla="*/ 593 h 1775"/>
                  <a:gd name="T70" fmla="*/ 383 w 2437"/>
                  <a:gd name="T71" fmla="*/ 593 h 1775"/>
                  <a:gd name="T72" fmla="*/ 383 w 2437"/>
                  <a:gd name="T73" fmla="*/ 536 h 1775"/>
                  <a:gd name="T74" fmla="*/ 344 w 2437"/>
                  <a:gd name="T75" fmla="*/ 536 h 1775"/>
                  <a:gd name="T76" fmla="*/ 344 w 2437"/>
                  <a:gd name="T77" fmla="*/ 598 h 1775"/>
                  <a:gd name="T78" fmla="*/ 327 w 2437"/>
                  <a:gd name="T79" fmla="*/ 585 h 1775"/>
                  <a:gd name="T80" fmla="*/ 278 w 2437"/>
                  <a:gd name="T81" fmla="*/ 585 h 1775"/>
                  <a:gd name="T82" fmla="*/ 278 w 2437"/>
                  <a:gd name="T83" fmla="*/ 493 h 1775"/>
                  <a:gd name="T84" fmla="*/ 256 w 2437"/>
                  <a:gd name="T85" fmla="*/ 493 h 1775"/>
                  <a:gd name="T86" fmla="*/ 222 w 2437"/>
                  <a:gd name="T87" fmla="*/ 493 h 1775"/>
                  <a:gd name="T88" fmla="*/ 222 w 2437"/>
                  <a:gd name="T89" fmla="*/ 562 h 1775"/>
                  <a:gd name="T90" fmla="*/ 196 w 2437"/>
                  <a:gd name="T91" fmla="*/ 562 h 1775"/>
                  <a:gd name="T92" fmla="*/ 196 w 2437"/>
                  <a:gd name="T93" fmla="*/ 423 h 1775"/>
                  <a:gd name="T94" fmla="*/ 50 w 2437"/>
                  <a:gd name="T95" fmla="*/ 423 h 1775"/>
                  <a:gd name="T96" fmla="*/ 50 w 2437"/>
                  <a:gd name="T97" fmla="*/ 579 h 1775"/>
                  <a:gd name="T98" fmla="*/ 0 w 2437"/>
                  <a:gd name="T99" fmla="*/ 579 h 1775"/>
                  <a:gd name="T100" fmla="*/ 1 w 2437"/>
                  <a:gd name="T101" fmla="*/ 1775 h 1775"/>
                  <a:gd name="T102" fmla="*/ 2437 w 2437"/>
                  <a:gd name="T103" fmla="*/ 1775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37" h="1775">
                    <a:moveTo>
                      <a:pt x="2437" y="1775"/>
                    </a:moveTo>
                    <a:cubicBezTo>
                      <a:pt x="2437" y="244"/>
                      <a:pt x="2437" y="244"/>
                      <a:pt x="2437" y="244"/>
                    </a:cubicBezTo>
                    <a:cubicBezTo>
                      <a:pt x="2306" y="168"/>
                      <a:pt x="2306" y="168"/>
                      <a:pt x="2306" y="168"/>
                    </a:cubicBezTo>
                    <a:cubicBezTo>
                      <a:pt x="2203" y="246"/>
                      <a:pt x="2203" y="246"/>
                      <a:pt x="2203" y="246"/>
                    </a:cubicBezTo>
                    <a:cubicBezTo>
                      <a:pt x="2203" y="48"/>
                      <a:pt x="2203" y="48"/>
                      <a:pt x="2203" y="48"/>
                    </a:cubicBezTo>
                    <a:cubicBezTo>
                      <a:pt x="1911" y="48"/>
                      <a:pt x="1911" y="48"/>
                      <a:pt x="1911" y="48"/>
                    </a:cubicBezTo>
                    <a:cubicBezTo>
                      <a:pt x="1904" y="352"/>
                      <a:pt x="1904" y="352"/>
                      <a:pt x="1904" y="352"/>
                    </a:cubicBezTo>
                    <a:cubicBezTo>
                      <a:pt x="1844" y="352"/>
                      <a:pt x="1844" y="352"/>
                      <a:pt x="1844" y="352"/>
                    </a:cubicBezTo>
                    <a:cubicBezTo>
                      <a:pt x="1844" y="326"/>
                      <a:pt x="1844" y="326"/>
                      <a:pt x="1844" y="326"/>
                    </a:cubicBezTo>
                    <a:cubicBezTo>
                      <a:pt x="1719" y="325"/>
                      <a:pt x="1719" y="325"/>
                      <a:pt x="1719" y="325"/>
                    </a:cubicBezTo>
                    <a:cubicBezTo>
                      <a:pt x="1719" y="74"/>
                      <a:pt x="1719" y="74"/>
                      <a:pt x="1719" y="74"/>
                    </a:cubicBezTo>
                    <a:cubicBezTo>
                      <a:pt x="1496" y="74"/>
                      <a:pt x="1496" y="74"/>
                      <a:pt x="1496" y="74"/>
                    </a:cubicBezTo>
                    <a:cubicBezTo>
                      <a:pt x="1498" y="281"/>
                      <a:pt x="1498" y="281"/>
                      <a:pt x="1498" y="281"/>
                    </a:cubicBezTo>
                    <a:cubicBezTo>
                      <a:pt x="1412" y="281"/>
                      <a:pt x="1412" y="281"/>
                      <a:pt x="1412" y="281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273" y="0"/>
                      <a:pt x="1273" y="0"/>
                      <a:pt x="1273" y="0"/>
                    </a:cubicBezTo>
                    <a:cubicBezTo>
                      <a:pt x="1276" y="351"/>
                      <a:pt x="1276" y="351"/>
                      <a:pt x="1276" y="351"/>
                    </a:cubicBezTo>
                    <a:cubicBezTo>
                      <a:pt x="1204" y="349"/>
                      <a:pt x="1204" y="349"/>
                      <a:pt x="1204" y="349"/>
                    </a:cubicBezTo>
                    <a:cubicBezTo>
                      <a:pt x="1200" y="507"/>
                      <a:pt x="1200" y="507"/>
                      <a:pt x="1200" y="507"/>
                    </a:cubicBezTo>
                    <a:cubicBezTo>
                      <a:pt x="1159" y="518"/>
                      <a:pt x="1159" y="518"/>
                      <a:pt x="1159" y="518"/>
                    </a:cubicBezTo>
                    <a:cubicBezTo>
                      <a:pt x="1163" y="316"/>
                      <a:pt x="1163" y="316"/>
                      <a:pt x="1163" y="316"/>
                    </a:cubicBezTo>
                    <a:cubicBezTo>
                      <a:pt x="1025" y="298"/>
                      <a:pt x="1025" y="298"/>
                      <a:pt x="1025" y="298"/>
                    </a:cubicBezTo>
                    <a:cubicBezTo>
                      <a:pt x="1021" y="113"/>
                      <a:pt x="1021" y="113"/>
                      <a:pt x="1021" y="113"/>
                    </a:cubicBezTo>
                    <a:cubicBezTo>
                      <a:pt x="975" y="78"/>
                      <a:pt x="975" y="78"/>
                      <a:pt x="975" y="78"/>
                    </a:cubicBezTo>
                    <a:cubicBezTo>
                      <a:pt x="922" y="133"/>
                      <a:pt x="922" y="133"/>
                      <a:pt x="922" y="133"/>
                    </a:cubicBezTo>
                    <a:cubicBezTo>
                      <a:pt x="922" y="256"/>
                      <a:pt x="922" y="256"/>
                      <a:pt x="922" y="256"/>
                    </a:cubicBezTo>
                    <a:cubicBezTo>
                      <a:pt x="796" y="261"/>
                      <a:pt x="718" y="256"/>
                      <a:pt x="718" y="256"/>
                    </a:cubicBezTo>
                    <a:cubicBezTo>
                      <a:pt x="713" y="91"/>
                      <a:pt x="713" y="91"/>
                      <a:pt x="713" y="91"/>
                    </a:cubicBezTo>
                    <a:cubicBezTo>
                      <a:pt x="483" y="91"/>
                      <a:pt x="483" y="91"/>
                      <a:pt x="483" y="91"/>
                    </a:cubicBezTo>
                    <a:cubicBezTo>
                      <a:pt x="480" y="513"/>
                      <a:pt x="480" y="513"/>
                      <a:pt x="480" y="513"/>
                    </a:cubicBezTo>
                    <a:cubicBezTo>
                      <a:pt x="480" y="600"/>
                      <a:pt x="480" y="600"/>
                      <a:pt x="480" y="600"/>
                    </a:cubicBezTo>
                    <a:cubicBezTo>
                      <a:pt x="467" y="600"/>
                      <a:pt x="467" y="600"/>
                      <a:pt x="467" y="600"/>
                    </a:cubicBezTo>
                    <a:cubicBezTo>
                      <a:pt x="467" y="582"/>
                      <a:pt x="435" y="576"/>
                      <a:pt x="435" y="576"/>
                    </a:cubicBezTo>
                    <a:cubicBezTo>
                      <a:pt x="405" y="576"/>
                      <a:pt x="405" y="576"/>
                      <a:pt x="405" y="576"/>
                    </a:cubicBezTo>
                    <a:cubicBezTo>
                      <a:pt x="405" y="593"/>
                      <a:pt x="405" y="593"/>
                      <a:pt x="405" y="593"/>
                    </a:cubicBezTo>
                    <a:cubicBezTo>
                      <a:pt x="383" y="593"/>
                      <a:pt x="383" y="593"/>
                      <a:pt x="383" y="593"/>
                    </a:cubicBezTo>
                    <a:cubicBezTo>
                      <a:pt x="383" y="536"/>
                      <a:pt x="383" y="536"/>
                      <a:pt x="383" y="536"/>
                    </a:cubicBezTo>
                    <a:cubicBezTo>
                      <a:pt x="368" y="524"/>
                      <a:pt x="344" y="536"/>
                      <a:pt x="344" y="536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27" y="585"/>
                      <a:pt x="327" y="585"/>
                      <a:pt x="327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493"/>
                      <a:pt x="278" y="493"/>
                      <a:pt x="278" y="493"/>
                    </a:cubicBezTo>
                    <a:cubicBezTo>
                      <a:pt x="256" y="493"/>
                      <a:pt x="256" y="493"/>
                      <a:pt x="256" y="493"/>
                    </a:cubicBezTo>
                    <a:cubicBezTo>
                      <a:pt x="222" y="493"/>
                      <a:pt x="222" y="493"/>
                      <a:pt x="222" y="493"/>
                    </a:cubicBezTo>
                    <a:cubicBezTo>
                      <a:pt x="222" y="562"/>
                      <a:pt x="222" y="562"/>
                      <a:pt x="222" y="562"/>
                    </a:cubicBezTo>
                    <a:cubicBezTo>
                      <a:pt x="196" y="562"/>
                      <a:pt x="196" y="562"/>
                      <a:pt x="196" y="562"/>
                    </a:cubicBezTo>
                    <a:cubicBezTo>
                      <a:pt x="196" y="423"/>
                      <a:pt x="196" y="423"/>
                      <a:pt x="196" y="423"/>
                    </a:cubicBezTo>
                    <a:cubicBezTo>
                      <a:pt x="121" y="386"/>
                      <a:pt x="50" y="423"/>
                      <a:pt x="50" y="423"/>
                    </a:cubicBezTo>
                    <a:cubicBezTo>
                      <a:pt x="50" y="579"/>
                      <a:pt x="50" y="579"/>
                      <a:pt x="50" y="579"/>
                    </a:cubicBezTo>
                    <a:cubicBezTo>
                      <a:pt x="0" y="579"/>
                      <a:pt x="0" y="579"/>
                      <a:pt x="0" y="579"/>
                    </a:cubicBezTo>
                    <a:cubicBezTo>
                      <a:pt x="1" y="1775"/>
                      <a:pt x="1" y="1775"/>
                      <a:pt x="1" y="1775"/>
                    </a:cubicBezTo>
                    <a:lnTo>
                      <a:pt x="2437" y="17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Rectangle 253"/>
              <p:cNvSpPr>
                <a:spLocks noChangeArrowheads="1"/>
              </p:cNvSpPr>
              <p:nvPr/>
            </p:nvSpPr>
            <p:spPr bwMode="auto">
              <a:xfrm>
                <a:off x="3242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Rectangle 254"/>
              <p:cNvSpPr>
                <a:spLocks noChangeArrowheads="1"/>
              </p:cNvSpPr>
              <p:nvPr/>
            </p:nvSpPr>
            <p:spPr bwMode="auto">
              <a:xfrm>
                <a:off x="3242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Rectangle 255"/>
              <p:cNvSpPr>
                <a:spLocks noChangeArrowheads="1"/>
              </p:cNvSpPr>
              <p:nvPr/>
            </p:nvSpPr>
            <p:spPr bwMode="auto">
              <a:xfrm>
                <a:off x="3242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Rectangle 256"/>
              <p:cNvSpPr>
                <a:spLocks noChangeArrowheads="1"/>
              </p:cNvSpPr>
              <p:nvPr/>
            </p:nvSpPr>
            <p:spPr bwMode="auto">
              <a:xfrm>
                <a:off x="3242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Rectangle 257"/>
              <p:cNvSpPr>
                <a:spLocks noChangeArrowheads="1"/>
              </p:cNvSpPr>
              <p:nvPr/>
            </p:nvSpPr>
            <p:spPr bwMode="auto">
              <a:xfrm>
                <a:off x="3211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Rectangle 258"/>
              <p:cNvSpPr>
                <a:spLocks noChangeArrowheads="1"/>
              </p:cNvSpPr>
              <p:nvPr/>
            </p:nvSpPr>
            <p:spPr bwMode="auto">
              <a:xfrm>
                <a:off x="3211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Rectangle 259"/>
              <p:cNvSpPr>
                <a:spLocks noChangeArrowheads="1"/>
              </p:cNvSpPr>
              <p:nvPr/>
            </p:nvSpPr>
            <p:spPr bwMode="auto">
              <a:xfrm>
                <a:off x="3211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Rectangle 260"/>
              <p:cNvSpPr>
                <a:spLocks noChangeArrowheads="1"/>
              </p:cNvSpPr>
              <p:nvPr/>
            </p:nvSpPr>
            <p:spPr bwMode="auto">
              <a:xfrm>
                <a:off x="3211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Rectangle 261"/>
              <p:cNvSpPr>
                <a:spLocks noChangeArrowheads="1"/>
              </p:cNvSpPr>
              <p:nvPr/>
            </p:nvSpPr>
            <p:spPr bwMode="auto">
              <a:xfrm>
                <a:off x="3182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Rectangle 262"/>
              <p:cNvSpPr>
                <a:spLocks noChangeArrowheads="1"/>
              </p:cNvSpPr>
              <p:nvPr/>
            </p:nvSpPr>
            <p:spPr bwMode="auto">
              <a:xfrm>
                <a:off x="3182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Rectangle 263"/>
              <p:cNvSpPr>
                <a:spLocks noChangeArrowheads="1"/>
              </p:cNvSpPr>
              <p:nvPr/>
            </p:nvSpPr>
            <p:spPr bwMode="auto">
              <a:xfrm>
                <a:off x="3182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Rectangle 264"/>
              <p:cNvSpPr>
                <a:spLocks noChangeArrowheads="1"/>
              </p:cNvSpPr>
              <p:nvPr/>
            </p:nvSpPr>
            <p:spPr bwMode="auto">
              <a:xfrm>
                <a:off x="3182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Rectangle 265"/>
              <p:cNvSpPr>
                <a:spLocks noChangeArrowheads="1"/>
              </p:cNvSpPr>
              <p:nvPr/>
            </p:nvSpPr>
            <p:spPr bwMode="auto">
              <a:xfrm>
                <a:off x="4077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Rectangle 266"/>
              <p:cNvSpPr>
                <a:spLocks noChangeArrowheads="1"/>
              </p:cNvSpPr>
              <p:nvPr/>
            </p:nvSpPr>
            <p:spPr bwMode="auto">
              <a:xfrm>
                <a:off x="4077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Rectangle 267"/>
              <p:cNvSpPr>
                <a:spLocks noChangeArrowheads="1"/>
              </p:cNvSpPr>
              <p:nvPr/>
            </p:nvSpPr>
            <p:spPr bwMode="auto">
              <a:xfrm>
                <a:off x="4077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Rectangle 268"/>
              <p:cNvSpPr>
                <a:spLocks noChangeArrowheads="1"/>
              </p:cNvSpPr>
              <p:nvPr/>
            </p:nvSpPr>
            <p:spPr bwMode="auto">
              <a:xfrm>
                <a:off x="4077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Rectangle 269"/>
              <p:cNvSpPr>
                <a:spLocks noChangeArrowheads="1"/>
              </p:cNvSpPr>
              <p:nvPr/>
            </p:nvSpPr>
            <p:spPr bwMode="auto">
              <a:xfrm>
                <a:off x="4077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Rectangle 270"/>
              <p:cNvSpPr>
                <a:spLocks noChangeArrowheads="1"/>
              </p:cNvSpPr>
              <p:nvPr/>
            </p:nvSpPr>
            <p:spPr bwMode="auto">
              <a:xfrm>
                <a:off x="4096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Rectangle 271"/>
              <p:cNvSpPr>
                <a:spLocks noChangeArrowheads="1"/>
              </p:cNvSpPr>
              <p:nvPr/>
            </p:nvSpPr>
            <p:spPr bwMode="auto">
              <a:xfrm>
                <a:off x="4096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Rectangle 272"/>
              <p:cNvSpPr>
                <a:spLocks noChangeArrowheads="1"/>
              </p:cNvSpPr>
              <p:nvPr/>
            </p:nvSpPr>
            <p:spPr bwMode="auto">
              <a:xfrm>
                <a:off x="4096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Rectangle 273"/>
              <p:cNvSpPr>
                <a:spLocks noChangeArrowheads="1"/>
              </p:cNvSpPr>
              <p:nvPr/>
            </p:nvSpPr>
            <p:spPr bwMode="auto">
              <a:xfrm>
                <a:off x="4096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Rectangle 274"/>
              <p:cNvSpPr>
                <a:spLocks noChangeArrowheads="1"/>
              </p:cNvSpPr>
              <p:nvPr/>
            </p:nvSpPr>
            <p:spPr bwMode="auto">
              <a:xfrm>
                <a:off x="4096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Rectangle 275"/>
              <p:cNvSpPr>
                <a:spLocks noChangeArrowheads="1"/>
              </p:cNvSpPr>
              <p:nvPr/>
            </p:nvSpPr>
            <p:spPr bwMode="auto">
              <a:xfrm>
                <a:off x="4115" y="4876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Rectangle 276"/>
              <p:cNvSpPr>
                <a:spLocks noChangeArrowheads="1"/>
              </p:cNvSpPr>
              <p:nvPr/>
            </p:nvSpPr>
            <p:spPr bwMode="auto">
              <a:xfrm>
                <a:off x="4115" y="4861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Rectangle 277"/>
              <p:cNvSpPr>
                <a:spLocks noChangeArrowheads="1"/>
              </p:cNvSpPr>
              <p:nvPr/>
            </p:nvSpPr>
            <p:spPr bwMode="auto">
              <a:xfrm>
                <a:off x="4115" y="4845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Rectangle 278"/>
              <p:cNvSpPr>
                <a:spLocks noChangeArrowheads="1"/>
              </p:cNvSpPr>
              <p:nvPr/>
            </p:nvSpPr>
            <p:spPr bwMode="auto">
              <a:xfrm>
                <a:off x="4115" y="4830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Rectangle 279"/>
              <p:cNvSpPr>
                <a:spLocks noChangeArrowheads="1"/>
              </p:cNvSpPr>
              <p:nvPr/>
            </p:nvSpPr>
            <p:spPr bwMode="auto">
              <a:xfrm>
                <a:off x="4115" y="4813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Rectangle 280"/>
              <p:cNvSpPr>
                <a:spLocks noChangeArrowheads="1"/>
              </p:cNvSpPr>
              <p:nvPr/>
            </p:nvSpPr>
            <p:spPr bwMode="auto">
              <a:xfrm>
                <a:off x="4329" y="4583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Rectangle 281"/>
              <p:cNvSpPr>
                <a:spLocks noChangeArrowheads="1"/>
              </p:cNvSpPr>
              <p:nvPr/>
            </p:nvSpPr>
            <p:spPr bwMode="auto">
              <a:xfrm>
                <a:off x="4329" y="4605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Rectangle 282"/>
              <p:cNvSpPr>
                <a:spLocks noChangeArrowheads="1"/>
              </p:cNvSpPr>
              <p:nvPr/>
            </p:nvSpPr>
            <p:spPr bwMode="auto">
              <a:xfrm>
                <a:off x="4329" y="4627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Rectangle 283"/>
              <p:cNvSpPr>
                <a:spLocks noChangeArrowheads="1"/>
              </p:cNvSpPr>
              <p:nvPr/>
            </p:nvSpPr>
            <p:spPr bwMode="auto">
              <a:xfrm>
                <a:off x="4329" y="4648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Rectangle 284"/>
              <p:cNvSpPr>
                <a:spLocks noChangeArrowheads="1"/>
              </p:cNvSpPr>
              <p:nvPr/>
            </p:nvSpPr>
            <p:spPr bwMode="auto">
              <a:xfrm>
                <a:off x="4329" y="4671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Rectangle 285"/>
              <p:cNvSpPr>
                <a:spLocks noChangeArrowheads="1"/>
              </p:cNvSpPr>
              <p:nvPr/>
            </p:nvSpPr>
            <p:spPr bwMode="auto">
              <a:xfrm>
                <a:off x="4311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Rectangle 286"/>
              <p:cNvSpPr>
                <a:spLocks noChangeArrowheads="1"/>
              </p:cNvSpPr>
              <p:nvPr/>
            </p:nvSpPr>
            <p:spPr bwMode="auto">
              <a:xfrm>
                <a:off x="4311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Rectangle 287"/>
              <p:cNvSpPr>
                <a:spLocks noChangeArrowheads="1"/>
              </p:cNvSpPr>
              <p:nvPr/>
            </p:nvSpPr>
            <p:spPr bwMode="auto">
              <a:xfrm>
                <a:off x="4311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Rectangle 288"/>
              <p:cNvSpPr>
                <a:spLocks noChangeArrowheads="1"/>
              </p:cNvSpPr>
              <p:nvPr/>
            </p:nvSpPr>
            <p:spPr bwMode="auto">
              <a:xfrm>
                <a:off x="4311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Rectangle 289"/>
              <p:cNvSpPr>
                <a:spLocks noChangeArrowheads="1"/>
              </p:cNvSpPr>
              <p:nvPr/>
            </p:nvSpPr>
            <p:spPr bwMode="auto">
              <a:xfrm>
                <a:off x="4311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Rectangle 290"/>
              <p:cNvSpPr>
                <a:spLocks noChangeArrowheads="1"/>
              </p:cNvSpPr>
              <p:nvPr/>
            </p:nvSpPr>
            <p:spPr bwMode="auto">
              <a:xfrm>
                <a:off x="4293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Rectangle 291"/>
              <p:cNvSpPr>
                <a:spLocks noChangeArrowheads="1"/>
              </p:cNvSpPr>
              <p:nvPr/>
            </p:nvSpPr>
            <p:spPr bwMode="auto">
              <a:xfrm>
                <a:off x="4293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Rectangle 292"/>
              <p:cNvSpPr>
                <a:spLocks noChangeArrowheads="1"/>
              </p:cNvSpPr>
              <p:nvPr/>
            </p:nvSpPr>
            <p:spPr bwMode="auto">
              <a:xfrm>
                <a:off x="4293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Rectangle 293"/>
              <p:cNvSpPr>
                <a:spLocks noChangeArrowheads="1"/>
              </p:cNvSpPr>
              <p:nvPr/>
            </p:nvSpPr>
            <p:spPr bwMode="auto">
              <a:xfrm>
                <a:off x="4293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Rectangle 294"/>
              <p:cNvSpPr>
                <a:spLocks noChangeArrowheads="1"/>
              </p:cNvSpPr>
              <p:nvPr/>
            </p:nvSpPr>
            <p:spPr bwMode="auto">
              <a:xfrm>
                <a:off x="4293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Rectangle 295"/>
              <p:cNvSpPr>
                <a:spLocks noChangeArrowheads="1"/>
              </p:cNvSpPr>
              <p:nvPr/>
            </p:nvSpPr>
            <p:spPr bwMode="auto">
              <a:xfrm>
                <a:off x="4328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Rectangle 296"/>
              <p:cNvSpPr>
                <a:spLocks noChangeArrowheads="1"/>
              </p:cNvSpPr>
              <p:nvPr/>
            </p:nvSpPr>
            <p:spPr bwMode="auto">
              <a:xfrm>
                <a:off x="4328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Rectangle 297"/>
              <p:cNvSpPr>
                <a:spLocks noChangeArrowheads="1"/>
              </p:cNvSpPr>
              <p:nvPr/>
            </p:nvSpPr>
            <p:spPr bwMode="auto">
              <a:xfrm>
                <a:off x="4328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Rectangle 298"/>
              <p:cNvSpPr>
                <a:spLocks noChangeArrowheads="1"/>
              </p:cNvSpPr>
              <p:nvPr/>
            </p:nvSpPr>
            <p:spPr bwMode="auto">
              <a:xfrm>
                <a:off x="4328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Rectangle 299"/>
              <p:cNvSpPr>
                <a:spLocks noChangeArrowheads="1"/>
              </p:cNvSpPr>
              <p:nvPr/>
            </p:nvSpPr>
            <p:spPr bwMode="auto">
              <a:xfrm>
                <a:off x="4328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Rectangle 300"/>
              <p:cNvSpPr>
                <a:spLocks noChangeArrowheads="1"/>
              </p:cNvSpPr>
              <p:nvPr/>
            </p:nvSpPr>
            <p:spPr bwMode="auto">
              <a:xfrm>
                <a:off x="4310" y="4452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Rectangle 301"/>
              <p:cNvSpPr>
                <a:spLocks noChangeArrowheads="1"/>
              </p:cNvSpPr>
              <p:nvPr/>
            </p:nvSpPr>
            <p:spPr bwMode="auto">
              <a:xfrm>
                <a:off x="4310" y="4474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Rectangle 302"/>
              <p:cNvSpPr>
                <a:spLocks noChangeArrowheads="1"/>
              </p:cNvSpPr>
              <p:nvPr/>
            </p:nvSpPr>
            <p:spPr bwMode="auto">
              <a:xfrm>
                <a:off x="4310" y="4496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Rectangle 303"/>
              <p:cNvSpPr>
                <a:spLocks noChangeArrowheads="1"/>
              </p:cNvSpPr>
              <p:nvPr/>
            </p:nvSpPr>
            <p:spPr bwMode="auto">
              <a:xfrm>
                <a:off x="4310" y="4518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Rectangle 304"/>
              <p:cNvSpPr>
                <a:spLocks noChangeArrowheads="1"/>
              </p:cNvSpPr>
              <p:nvPr/>
            </p:nvSpPr>
            <p:spPr bwMode="auto">
              <a:xfrm>
                <a:off x="4310" y="4540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Rectangle 305"/>
              <p:cNvSpPr>
                <a:spLocks noChangeArrowheads="1"/>
              </p:cNvSpPr>
              <p:nvPr/>
            </p:nvSpPr>
            <p:spPr bwMode="auto">
              <a:xfrm>
                <a:off x="4291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Rectangle 306"/>
              <p:cNvSpPr>
                <a:spLocks noChangeArrowheads="1"/>
              </p:cNvSpPr>
              <p:nvPr/>
            </p:nvSpPr>
            <p:spPr bwMode="auto">
              <a:xfrm>
                <a:off x="4291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Rectangle 307"/>
              <p:cNvSpPr>
                <a:spLocks noChangeArrowheads="1"/>
              </p:cNvSpPr>
              <p:nvPr/>
            </p:nvSpPr>
            <p:spPr bwMode="auto">
              <a:xfrm>
                <a:off x="4291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Rectangle 308"/>
              <p:cNvSpPr>
                <a:spLocks noChangeArrowheads="1"/>
              </p:cNvSpPr>
              <p:nvPr/>
            </p:nvSpPr>
            <p:spPr bwMode="auto">
              <a:xfrm>
                <a:off x="4291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Rectangle 309"/>
              <p:cNvSpPr>
                <a:spLocks noChangeArrowheads="1"/>
              </p:cNvSpPr>
              <p:nvPr/>
            </p:nvSpPr>
            <p:spPr bwMode="auto">
              <a:xfrm>
                <a:off x="4291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Rectangle 310"/>
              <p:cNvSpPr>
                <a:spLocks noChangeArrowheads="1"/>
              </p:cNvSpPr>
              <p:nvPr/>
            </p:nvSpPr>
            <p:spPr bwMode="auto">
              <a:xfrm>
                <a:off x="5204" y="464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Rectangle 311"/>
              <p:cNvSpPr>
                <a:spLocks noChangeArrowheads="1"/>
              </p:cNvSpPr>
              <p:nvPr/>
            </p:nvSpPr>
            <p:spPr bwMode="auto">
              <a:xfrm>
                <a:off x="5204" y="4696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Rectangle 312"/>
              <p:cNvSpPr>
                <a:spLocks noChangeArrowheads="1"/>
              </p:cNvSpPr>
              <p:nvPr/>
            </p:nvSpPr>
            <p:spPr bwMode="auto">
              <a:xfrm>
                <a:off x="5204" y="4743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Rectangle 313"/>
              <p:cNvSpPr>
                <a:spLocks noChangeArrowheads="1"/>
              </p:cNvSpPr>
              <p:nvPr/>
            </p:nvSpPr>
            <p:spPr bwMode="auto">
              <a:xfrm>
                <a:off x="5204" y="4790"/>
                <a:ext cx="2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Rectangle 314"/>
              <p:cNvSpPr>
                <a:spLocks noChangeArrowheads="1"/>
              </p:cNvSpPr>
              <p:nvPr/>
            </p:nvSpPr>
            <p:spPr bwMode="auto">
              <a:xfrm>
                <a:off x="5204" y="483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Rectangle 315"/>
              <p:cNvSpPr>
                <a:spLocks noChangeArrowheads="1"/>
              </p:cNvSpPr>
              <p:nvPr/>
            </p:nvSpPr>
            <p:spPr bwMode="auto">
              <a:xfrm>
                <a:off x="5166" y="464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Rectangle 316"/>
              <p:cNvSpPr>
                <a:spLocks noChangeArrowheads="1"/>
              </p:cNvSpPr>
              <p:nvPr/>
            </p:nvSpPr>
            <p:spPr bwMode="auto">
              <a:xfrm>
                <a:off x="5166" y="4696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Rectangle 317"/>
              <p:cNvSpPr>
                <a:spLocks noChangeArrowheads="1"/>
              </p:cNvSpPr>
              <p:nvPr/>
            </p:nvSpPr>
            <p:spPr bwMode="auto">
              <a:xfrm>
                <a:off x="5166" y="4743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Rectangle 318"/>
              <p:cNvSpPr>
                <a:spLocks noChangeArrowheads="1"/>
              </p:cNvSpPr>
              <p:nvPr/>
            </p:nvSpPr>
            <p:spPr bwMode="auto">
              <a:xfrm>
                <a:off x="5166" y="4790"/>
                <a:ext cx="23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Rectangle 319"/>
              <p:cNvSpPr>
                <a:spLocks noChangeArrowheads="1"/>
              </p:cNvSpPr>
              <p:nvPr/>
            </p:nvSpPr>
            <p:spPr bwMode="auto">
              <a:xfrm>
                <a:off x="5166" y="483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Rectangle 320"/>
              <p:cNvSpPr>
                <a:spLocks noChangeArrowheads="1"/>
              </p:cNvSpPr>
              <p:nvPr/>
            </p:nvSpPr>
            <p:spPr bwMode="auto">
              <a:xfrm>
                <a:off x="5126" y="464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Rectangle 321"/>
              <p:cNvSpPr>
                <a:spLocks noChangeArrowheads="1"/>
              </p:cNvSpPr>
              <p:nvPr/>
            </p:nvSpPr>
            <p:spPr bwMode="auto">
              <a:xfrm>
                <a:off x="5126" y="4696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Rectangle 322"/>
              <p:cNvSpPr>
                <a:spLocks noChangeArrowheads="1"/>
              </p:cNvSpPr>
              <p:nvPr/>
            </p:nvSpPr>
            <p:spPr bwMode="auto">
              <a:xfrm>
                <a:off x="5126" y="4743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Rectangle 323"/>
              <p:cNvSpPr>
                <a:spLocks noChangeArrowheads="1"/>
              </p:cNvSpPr>
              <p:nvPr/>
            </p:nvSpPr>
            <p:spPr bwMode="auto">
              <a:xfrm>
                <a:off x="5126" y="4790"/>
                <a:ext cx="23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Rectangle 324"/>
              <p:cNvSpPr>
                <a:spLocks noChangeArrowheads="1"/>
              </p:cNvSpPr>
              <p:nvPr/>
            </p:nvSpPr>
            <p:spPr bwMode="auto">
              <a:xfrm>
                <a:off x="5126" y="483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Rectangle 325"/>
              <p:cNvSpPr>
                <a:spLocks noChangeArrowheads="1"/>
              </p:cNvSpPr>
              <p:nvPr/>
            </p:nvSpPr>
            <p:spPr bwMode="auto">
              <a:xfrm>
                <a:off x="3969" y="4546"/>
                <a:ext cx="13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Rectangle 326"/>
              <p:cNvSpPr>
                <a:spLocks noChangeArrowheads="1"/>
              </p:cNvSpPr>
              <p:nvPr/>
            </p:nvSpPr>
            <p:spPr bwMode="auto">
              <a:xfrm>
                <a:off x="3994" y="4545"/>
                <a:ext cx="14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Rectangle 327"/>
              <p:cNvSpPr>
                <a:spLocks noChangeArrowheads="1"/>
              </p:cNvSpPr>
              <p:nvPr/>
            </p:nvSpPr>
            <p:spPr bwMode="auto">
              <a:xfrm>
                <a:off x="4596" y="4518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Rectangle 328"/>
              <p:cNvSpPr>
                <a:spLocks noChangeArrowheads="1"/>
              </p:cNvSpPr>
              <p:nvPr/>
            </p:nvSpPr>
            <p:spPr bwMode="auto">
              <a:xfrm>
                <a:off x="4596" y="4551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Rectangle 329"/>
              <p:cNvSpPr>
                <a:spLocks noChangeArrowheads="1"/>
              </p:cNvSpPr>
              <p:nvPr/>
            </p:nvSpPr>
            <p:spPr bwMode="auto">
              <a:xfrm>
                <a:off x="4596" y="4584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Rectangle 330"/>
              <p:cNvSpPr>
                <a:spLocks noChangeArrowheads="1"/>
              </p:cNvSpPr>
              <p:nvPr/>
            </p:nvSpPr>
            <p:spPr bwMode="auto">
              <a:xfrm>
                <a:off x="4596" y="4618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Rectangle 331"/>
              <p:cNvSpPr>
                <a:spLocks noChangeArrowheads="1"/>
              </p:cNvSpPr>
              <p:nvPr/>
            </p:nvSpPr>
            <p:spPr bwMode="auto">
              <a:xfrm>
                <a:off x="4596" y="4651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Rectangle 332"/>
              <p:cNvSpPr>
                <a:spLocks noChangeArrowheads="1"/>
              </p:cNvSpPr>
              <p:nvPr/>
            </p:nvSpPr>
            <p:spPr bwMode="auto">
              <a:xfrm>
                <a:off x="4596" y="4684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Rectangle 333"/>
              <p:cNvSpPr>
                <a:spLocks noChangeArrowheads="1"/>
              </p:cNvSpPr>
              <p:nvPr/>
            </p:nvSpPr>
            <p:spPr bwMode="auto">
              <a:xfrm>
                <a:off x="4596" y="4717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Rectangle 334"/>
              <p:cNvSpPr>
                <a:spLocks noChangeArrowheads="1"/>
              </p:cNvSpPr>
              <p:nvPr/>
            </p:nvSpPr>
            <p:spPr bwMode="auto">
              <a:xfrm>
                <a:off x="4596" y="4751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Rectangle 335"/>
              <p:cNvSpPr>
                <a:spLocks noChangeArrowheads="1"/>
              </p:cNvSpPr>
              <p:nvPr/>
            </p:nvSpPr>
            <p:spPr bwMode="auto">
              <a:xfrm>
                <a:off x="4596" y="4784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Rectangle 336"/>
              <p:cNvSpPr>
                <a:spLocks noChangeArrowheads="1"/>
              </p:cNvSpPr>
              <p:nvPr/>
            </p:nvSpPr>
            <p:spPr bwMode="auto">
              <a:xfrm>
                <a:off x="4596" y="4817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Rectangle 337"/>
              <p:cNvSpPr>
                <a:spLocks noChangeArrowheads="1"/>
              </p:cNvSpPr>
              <p:nvPr/>
            </p:nvSpPr>
            <p:spPr bwMode="auto">
              <a:xfrm>
                <a:off x="4596" y="4850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Rectangle 338"/>
              <p:cNvSpPr>
                <a:spLocks noChangeArrowheads="1"/>
              </p:cNvSpPr>
              <p:nvPr/>
            </p:nvSpPr>
            <p:spPr bwMode="auto">
              <a:xfrm>
                <a:off x="4596" y="4884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Rectangle 339"/>
              <p:cNvSpPr>
                <a:spLocks noChangeArrowheads="1"/>
              </p:cNvSpPr>
              <p:nvPr/>
            </p:nvSpPr>
            <p:spPr bwMode="auto">
              <a:xfrm>
                <a:off x="4596" y="4918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Rectangle 340"/>
              <p:cNvSpPr>
                <a:spLocks noChangeArrowheads="1"/>
              </p:cNvSpPr>
              <p:nvPr/>
            </p:nvSpPr>
            <p:spPr bwMode="auto">
              <a:xfrm>
                <a:off x="4596" y="4951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Rectangle 341"/>
              <p:cNvSpPr>
                <a:spLocks noChangeArrowheads="1"/>
              </p:cNvSpPr>
              <p:nvPr/>
            </p:nvSpPr>
            <p:spPr bwMode="auto">
              <a:xfrm>
                <a:off x="4545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Rectangle 342"/>
              <p:cNvSpPr>
                <a:spLocks noChangeArrowheads="1"/>
              </p:cNvSpPr>
              <p:nvPr/>
            </p:nvSpPr>
            <p:spPr bwMode="auto">
              <a:xfrm>
                <a:off x="4545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Rectangle 343"/>
              <p:cNvSpPr>
                <a:spLocks noChangeArrowheads="1"/>
              </p:cNvSpPr>
              <p:nvPr/>
            </p:nvSpPr>
            <p:spPr bwMode="auto">
              <a:xfrm>
                <a:off x="4545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Rectangle 344"/>
              <p:cNvSpPr>
                <a:spLocks noChangeArrowheads="1"/>
              </p:cNvSpPr>
              <p:nvPr/>
            </p:nvSpPr>
            <p:spPr bwMode="auto">
              <a:xfrm>
                <a:off x="4545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Rectangle 345"/>
              <p:cNvSpPr>
                <a:spLocks noChangeArrowheads="1"/>
              </p:cNvSpPr>
              <p:nvPr/>
            </p:nvSpPr>
            <p:spPr bwMode="auto">
              <a:xfrm>
                <a:off x="4545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Rectangle 346"/>
              <p:cNvSpPr>
                <a:spLocks noChangeArrowheads="1"/>
              </p:cNvSpPr>
              <p:nvPr/>
            </p:nvSpPr>
            <p:spPr bwMode="auto">
              <a:xfrm>
                <a:off x="4545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Rectangle 347"/>
              <p:cNvSpPr>
                <a:spLocks noChangeArrowheads="1"/>
              </p:cNvSpPr>
              <p:nvPr/>
            </p:nvSpPr>
            <p:spPr bwMode="auto">
              <a:xfrm>
                <a:off x="4545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Rectangle 348"/>
              <p:cNvSpPr>
                <a:spLocks noChangeArrowheads="1"/>
              </p:cNvSpPr>
              <p:nvPr/>
            </p:nvSpPr>
            <p:spPr bwMode="auto">
              <a:xfrm>
                <a:off x="4545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Rectangle 349"/>
              <p:cNvSpPr>
                <a:spLocks noChangeArrowheads="1"/>
              </p:cNvSpPr>
              <p:nvPr/>
            </p:nvSpPr>
            <p:spPr bwMode="auto">
              <a:xfrm>
                <a:off x="4545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Rectangle 350"/>
              <p:cNvSpPr>
                <a:spLocks noChangeArrowheads="1"/>
              </p:cNvSpPr>
              <p:nvPr/>
            </p:nvSpPr>
            <p:spPr bwMode="auto">
              <a:xfrm>
                <a:off x="4545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Rectangle 351"/>
              <p:cNvSpPr>
                <a:spLocks noChangeArrowheads="1"/>
              </p:cNvSpPr>
              <p:nvPr/>
            </p:nvSpPr>
            <p:spPr bwMode="auto">
              <a:xfrm>
                <a:off x="4545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Rectangle 352"/>
              <p:cNvSpPr>
                <a:spLocks noChangeArrowheads="1"/>
              </p:cNvSpPr>
              <p:nvPr/>
            </p:nvSpPr>
            <p:spPr bwMode="auto">
              <a:xfrm>
                <a:off x="4545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Rectangle 353"/>
              <p:cNvSpPr>
                <a:spLocks noChangeArrowheads="1"/>
              </p:cNvSpPr>
              <p:nvPr/>
            </p:nvSpPr>
            <p:spPr bwMode="auto">
              <a:xfrm>
                <a:off x="4545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Rectangle 354"/>
              <p:cNvSpPr>
                <a:spLocks noChangeArrowheads="1"/>
              </p:cNvSpPr>
              <p:nvPr/>
            </p:nvSpPr>
            <p:spPr bwMode="auto">
              <a:xfrm>
                <a:off x="4545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Rectangle 355"/>
              <p:cNvSpPr>
                <a:spLocks noChangeArrowheads="1"/>
              </p:cNvSpPr>
              <p:nvPr/>
            </p:nvSpPr>
            <p:spPr bwMode="auto">
              <a:xfrm>
                <a:off x="4495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Rectangle 356"/>
              <p:cNvSpPr>
                <a:spLocks noChangeArrowheads="1"/>
              </p:cNvSpPr>
              <p:nvPr/>
            </p:nvSpPr>
            <p:spPr bwMode="auto">
              <a:xfrm>
                <a:off x="4495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Rectangle 357"/>
              <p:cNvSpPr>
                <a:spLocks noChangeArrowheads="1"/>
              </p:cNvSpPr>
              <p:nvPr/>
            </p:nvSpPr>
            <p:spPr bwMode="auto">
              <a:xfrm>
                <a:off x="4495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Rectangle 358"/>
              <p:cNvSpPr>
                <a:spLocks noChangeArrowheads="1"/>
              </p:cNvSpPr>
              <p:nvPr/>
            </p:nvSpPr>
            <p:spPr bwMode="auto">
              <a:xfrm>
                <a:off x="4495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Rectangle 359"/>
              <p:cNvSpPr>
                <a:spLocks noChangeArrowheads="1"/>
              </p:cNvSpPr>
              <p:nvPr/>
            </p:nvSpPr>
            <p:spPr bwMode="auto">
              <a:xfrm>
                <a:off x="4495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Rectangle 360"/>
              <p:cNvSpPr>
                <a:spLocks noChangeArrowheads="1"/>
              </p:cNvSpPr>
              <p:nvPr/>
            </p:nvSpPr>
            <p:spPr bwMode="auto">
              <a:xfrm>
                <a:off x="4495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Rectangle 361"/>
              <p:cNvSpPr>
                <a:spLocks noChangeArrowheads="1"/>
              </p:cNvSpPr>
              <p:nvPr/>
            </p:nvSpPr>
            <p:spPr bwMode="auto">
              <a:xfrm>
                <a:off x="4495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Rectangle 362"/>
              <p:cNvSpPr>
                <a:spLocks noChangeArrowheads="1"/>
              </p:cNvSpPr>
              <p:nvPr/>
            </p:nvSpPr>
            <p:spPr bwMode="auto">
              <a:xfrm>
                <a:off x="4495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Rectangle 363"/>
              <p:cNvSpPr>
                <a:spLocks noChangeArrowheads="1"/>
              </p:cNvSpPr>
              <p:nvPr/>
            </p:nvSpPr>
            <p:spPr bwMode="auto">
              <a:xfrm>
                <a:off x="4495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Rectangle 364"/>
              <p:cNvSpPr>
                <a:spLocks noChangeArrowheads="1"/>
              </p:cNvSpPr>
              <p:nvPr/>
            </p:nvSpPr>
            <p:spPr bwMode="auto">
              <a:xfrm>
                <a:off x="4495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Rectangle 365"/>
              <p:cNvSpPr>
                <a:spLocks noChangeArrowheads="1"/>
              </p:cNvSpPr>
              <p:nvPr/>
            </p:nvSpPr>
            <p:spPr bwMode="auto">
              <a:xfrm>
                <a:off x="4495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Rectangle 366"/>
              <p:cNvSpPr>
                <a:spLocks noChangeArrowheads="1"/>
              </p:cNvSpPr>
              <p:nvPr/>
            </p:nvSpPr>
            <p:spPr bwMode="auto">
              <a:xfrm>
                <a:off x="4495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Rectangle 367"/>
              <p:cNvSpPr>
                <a:spLocks noChangeArrowheads="1"/>
              </p:cNvSpPr>
              <p:nvPr/>
            </p:nvSpPr>
            <p:spPr bwMode="auto">
              <a:xfrm>
                <a:off x="4495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Rectangle 368"/>
              <p:cNvSpPr>
                <a:spLocks noChangeArrowheads="1"/>
              </p:cNvSpPr>
              <p:nvPr/>
            </p:nvSpPr>
            <p:spPr bwMode="auto">
              <a:xfrm>
                <a:off x="4495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Rectangle 369"/>
              <p:cNvSpPr>
                <a:spLocks noChangeArrowheads="1"/>
              </p:cNvSpPr>
              <p:nvPr/>
            </p:nvSpPr>
            <p:spPr bwMode="auto">
              <a:xfrm>
                <a:off x="5021" y="448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Rectangle 370"/>
              <p:cNvSpPr>
                <a:spLocks noChangeArrowheads="1"/>
              </p:cNvSpPr>
              <p:nvPr/>
            </p:nvSpPr>
            <p:spPr bwMode="auto">
              <a:xfrm>
                <a:off x="5021" y="4541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Rectangle 371"/>
              <p:cNvSpPr>
                <a:spLocks noChangeArrowheads="1"/>
              </p:cNvSpPr>
              <p:nvPr/>
            </p:nvSpPr>
            <p:spPr bwMode="auto">
              <a:xfrm>
                <a:off x="5021" y="4594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Rectangle 372"/>
              <p:cNvSpPr>
                <a:spLocks noChangeArrowheads="1"/>
              </p:cNvSpPr>
              <p:nvPr/>
            </p:nvSpPr>
            <p:spPr bwMode="auto">
              <a:xfrm>
                <a:off x="5021" y="4646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Rectangle 373"/>
              <p:cNvSpPr>
                <a:spLocks noChangeArrowheads="1"/>
              </p:cNvSpPr>
              <p:nvPr/>
            </p:nvSpPr>
            <p:spPr bwMode="auto">
              <a:xfrm>
                <a:off x="5021" y="469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Rectangle 374"/>
              <p:cNvSpPr>
                <a:spLocks noChangeArrowheads="1"/>
              </p:cNvSpPr>
              <p:nvPr/>
            </p:nvSpPr>
            <p:spPr bwMode="auto">
              <a:xfrm>
                <a:off x="5021" y="4752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Rectangle 375"/>
              <p:cNvSpPr>
                <a:spLocks noChangeArrowheads="1"/>
              </p:cNvSpPr>
              <p:nvPr/>
            </p:nvSpPr>
            <p:spPr bwMode="auto">
              <a:xfrm>
                <a:off x="4990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Rectangle 376"/>
              <p:cNvSpPr>
                <a:spLocks noChangeArrowheads="1"/>
              </p:cNvSpPr>
              <p:nvPr/>
            </p:nvSpPr>
            <p:spPr bwMode="auto">
              <a:xfrm>
                <a:off x="4990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Rectangle 377"/>
              <p:cNvSpPr>
                <a:spLocks noChangeArrowheads="1"/>
              </p:cNvSpPr>
              <p:nvPr/>
            </p:nvSpPr>
            <p:spPr bwMode="auto">
              <a:xfrm>
                <a:off x="4990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Rectangle 378"/>
              <p:cNvSpPr>
                <a:spLocks noChangeArrowheads="1"/>
              </p:cNvSpPr>
              <p:nvPr/>
            </p:nvSpPr>
            <p:spPr bwMode="auto">
              <a:xfrm>
                <a:off x="4990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Rectangle 379"/>
              <p:cNvSpPr>
                <a:spLocks noChangeArrowheads="1"/>
              </p:cNvSpPr>
              <p:nvPr/>
            </p:nvSpPr>
            <p:spPr bwMode="auto">
              <a:xfrm>
                <a:off x="4990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Rectangle 380"/>
              <p:cNvSpPr>
                <a:spLocks noChangeArrowheads="1"/>
              </p:cNvSpPr>
              <p:nvPr/>
            </p:nvSpPr>
            <p:spPr bwMode="auto">
              <a:xfrm>
                <a:off x="4990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Rectangle 381"/>
              <p:cNvSpPr>
                <a:spLocks noChangeArrowheads="1"/>
              </p:cNvSpPr>
              <p:nvPr/>
            </p:nvSpPr>
            <p:spPr bwMode="auto">
              <a:xfrm>
                <a:off x="4960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Rectangle 382"/>
              <p:cNvSpPr>
                <a:spLocks noChangeArrowheads="1"/>
              </p:cNvSpPr>
              <p:nvPr/>
            </p:nvSpPr>
            <p:spPr bwMode="auto">
              <a:xfrm>
                <a:off x="4960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Rectangle 383"/>
              <p:cNvSpPr>
                <a:spLocks noChangeArrowheads="1"/>
              </p:cNvSpPr>
              <p:nvPr/>
            </p:nvSpPr>
            <p:spPr bwMode="auto">
              <a:xfrm>
                <a:off x="4960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Rectangle 384"/>
              <p:cNvSpPr>
                <a:spLocks noChangeArrowheads="1"/>
              </p:cNvSpPr>
              <p:nvPr/>
            </p:nvSpPr>
            <p:spPr bwMode="auto">
              <a:xfrm>
                <a:off x="4960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Rectangle 385"/>
              <p:cNvSpPr>
                <a:spLocks noChangeArrowheads="1"/>
              </p:cNvSpPr>
              <p:nvPr/>
            </p:nvSpPr>
            <p:spPr bwMode="auto">
              <a:xfrm>
                <a:off x="4960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Rectangle 386"/>
              <p:cNvSpPr>
                <a:spLocks noChangeArrowheads="1"/>
              </p:cNvSpPr>
              <p:nvPr/>
            </p:nvSpPr>
            <p:spPr bwMode="auto">
              <a:xfrm>
                <a:off x="4960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Rectangle 387"/>
              <p:cNvSpPr>
                <a:spLocks noChangeArrowheads="1"/>
              </p:cNvSpPr>
              <p:nvPr/>
            </p:nvSpPr>
            <p:spPr bwMode="auto">
              <a:xfrm>
                <a:off x="4929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Rectangle 388"/>
              <p:cNvSpPr>
                <a:spLocks noChangeArrowheads="1"/>
              </p:cNvSpPr>
              <p:nvPr/>
            </p:nvSpPr>
            <p:spPr bwMode="auto">
              <a:xfrm>
                <a:off x="4929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Rectangle 389"/>
              <p:cNvSpPr>
                <a:spLocks noChangeArrowheads="1"/>
              </p:cNvSpPr>
              <p:nvPr/>
            </p:nvSpPr>
            <p:spPr bwMode="auto">
              <a:xfrm>
                <a:off x="4929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Rectangle 390"/>
              <p:cNvSpPr>
                <a:spLocks noChangeArrowheads="1"/>
              </p:cNvSpPr>
              <p:nvPr/>
            </p:nvSpPr>
            <p:spPr bwMode="auto">
              <a:xfrm>
                <a:off x="4929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Rectangle 391"/>
              <p:cNvSpPr>
                <a:spLocks noChangeArrowheads="1"/>
              </p:cNvSpPr>
              <p:nvPr/>
            </p:nvSpPr>
            <p:spPr bwMode="auto">
              <a:xfrm>
                <a:off x="4929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Rectangle 392"/>
              <p:cNvSpPr>
                <a:spLocks noChangeArrowheads="1"/>
              </p:cNvSpPr>
              <p:nvPr/>
            </p:nvSpPr>
            <p:spPr bwMode="auto">
              <a:xfrm>
                <a:off x="4929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Rectangle 393"/>
              <p:cNvSpPr>
                <a:spLocks noChangeArrowheads="1"/>
              </p:cNvSpPr>
              <p:nvPr/>
            </p:nvSpPr>
            <p:spPr bwMode="auto">
              <a:xfrm>
                <a:off x="4900" y="448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Rectangle 394"/>
              <p:cNvSpPr>
                <a:spLocks noChangeArrowheads="1"/>
              </p:cNvSpPr>
              <p:nvPr/>
            </p:nvSpPr>
            <p:spPr bwMode="auto">
              <a:xfrm>
                <a:off x="4900" y="4541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Rectangle 395"/>
              <p:cNvSpPr>
                <a:spLocks noChangeArrowheads="1"/>
              </p:cNvSpPr>
              <p:nvPr/>
            </p:nvSpPr>
            <p:spPr bwMode="auto">
              <a:xfrm>
                <a:off x="4900" y="4594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Rectangle 396"/>
              <p:cNvSpPr>
                <a:spLocks noChangeArrowheads="1"/>
              </p:cNvSpPr>
              <p:nvPr/>
            </p:nvSpPr>
            <p:spPr bwMode="auto">
              <a:xfrm>
                <a:off x="4900" y="4646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Rectangle 397"/>
              <p:cNvSpPr>
                <a:spLocks noChangeArrowheads="1"/>
              </p:cNvSpPr>
              <p:nvPr/>
            </p:nvSpPr>
            <p:spPr bwMode="auto">
              <a:xfrm>
                <a:off x="4900" y="469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Rectangle 398"/>
              <p:cNvSpPr>
                <a:spLocks noChangeArrowheads="1"/>
              </p:cNvSpPr>
              <p:nvPr/>
            </p:nvSpPr>
            <p:spPr bwMode="auto">
              <a:xfrm>
                <a:off x="4900" y="4752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Rectangle 399"/>
              <p:cNvSpPr>
                <a:spLocks noChangeArrowheads="1"/>
              </p:cNvSpPr>
              <p:nvPr/>
            </p:nvSpPr>
            <p:spPr bwMode="auto">
              <a:xfrm>
                <a:off x="4869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Rectangle 400"/>
              <p:cNvSpPr>
                <a:spLocks noChangeArrowheads="1"/>
              </p:cNvSpPr>
              <p:nvPr/>
            </p:nvSpPr>
            <p:spPr bwMode="auto">
              <a:xfrm>
                <a:off x="4869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Rectangle 401"/>
              <p:cNvSpPr>
                <a:spLocks noChangeArrowheads="1"/>
              </p:cNvSpPr>
              <p:nvPr/>
            </p:nvSpPr>
            <p:spPr bwMode="auto">
              <a:xfrm>
                <a:off x="4869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Rectangle 402"/>
              <p:cNvSpPr>
                <a:spLocks noChangeArrowheads="1"/>
              </p:cNvSpPr>
              <p:nvPr/>
            </p:nvSpPr>
            <p:spPr bwMode="auto">
              <a:xfrm>
                <a:off x="4869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Rectangle 403"/>
              <p:cNvSpPr>
                <a:spLocks noChangeArrowheads="1"/>
              </p:cNvSpPr>
              <p:nvPr/>
            </p:nvSpPr>
            <p:spPr bwMode="auto">
              <a:xfrm>
                <a:off x="4869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Rectangle 404"/>
              <p:cNvSpPr>
                <a:spLocks noChangeArrowheads="1"/>
              </p:cNvSpPr>
              <p:nvPr/>
            </p:nvSpPr>
            <p:spPr bwMode="auto">
              <a:xfrm>
                <a:off x="4869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Rectangle 405"/>
              <p:cNvSpPr>
                <a:spLocks noChangeArrowheads="1"/>
              </p:cNvSpPr>
              <p:nvPr/>
            </p:nvSpPr>
            <p:spPr bwMode="auto">
              <a:xfrm>
                <a:off x="4839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" name="Rectangle 407"/>
            <p:cNvSpPr>
              <a:spLocks noChangeArrowheads="1"/>
            </p:cNvSpPr>
            <p:nvPr/>
          </p:nvSpPr>
          <p:spPr bwMode="auto">
            <a:xfrm>
              <a:off x="7681909" y="7208838"/>
              <a:ext cx="23813" cy="492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408"/>
            <p:cNvSpPr>
              <a:spLocks noChangeArrowheads="1"/>
            </p:cNvSpPr>
            <p:nvPr/>
          </p:nvSpPr>
          <p:spPr bwMode="auto">
            <a:xfrm>
              <a:off x="7681909" y="7292974"/>
              <a:ext cx="23813" cy="476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409"/>
            <p:cNvSpPr>
              <a:spLocks noChangeArrowheads="1"/>
            </p:cNvSpPr>
            <p:nvPr/>
          </p:nvSpPr>
          <p:spPr bwMode="auto">
            <a:xfrm>
              <a:off x="7681909" y="7375525"/>
              <a:ext cx="23813" cy="492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410"/>
            <p:cNvSpPr>
              <a:spLocks noChangeArrowheads="1"/>
            </p:cNvSpPr>
            <p:nvPr/>
          </p:nvSpPr>
          <p:spPr bwMode="auto">
            <a:xfrm>
              <a:off x="7681909" y="7459663"/>
              <a:ext cx="23813" cy="476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411"/>
            <p:cNvSpPr>
              <a:spLocks noChangeArrowheads="1"/>
            </p:cNvSpPr>
            <p:nvPr/>
          </p:nvSpPr>
          <p:spPr bwMode="auto">
            <a:xfrm>
              <a:off x="7681909" y="7543799"/>
              <a:ext cx="23813" cy="476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412"/>
            <p:cNvSpPr>
              <a:spLocks noChangeArrowheads="1"/>
            </p:cNvSpPr>
            <p:nvPr/>
          </p:nvSpPr>
          <p:spPr bwMode="auto">
            <a:xfrm>
              <a:off x="5872160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413"/>
            <p:cNvSpPr>
              <a:spLocks noChangeArrowheads="1"/>
            </p:cNvSpPr>
            <p:nvPr/>
          </p:nvSpPr>
          <p:spPr bwMode="auto">
            <a:xfrm>
              <a:off x="5872160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414"/>
            <p:cNvSpPr>
              <a:spLocks noChangeArrowheads="1"/>
            </p:cNvSpPr>
            <p:nvPr/>
          </p:nvSpPr>
          <p:spPr bwMode="auto">
            <a:xfrm>
              <a:off x="5872160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415"/>
            <p:cNvSpPr>
              <a:spLocks noChangeArrowheads="1"/>
            </p:cNvSpPr>
            <p:nvPr/>
          </p:nvSpPr>
          <p:spPr bwMode="auto">
            <a:xfrm>
              <a:off x="5872160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416"/>
            <p:cNvSpPr>
              <a:spLocks noChangeArrowheads="1"/>
            </p:cNvSpPr>
            <p:nvPr/>
          </p:nvSpPr>
          <p:spPr bwMode="auto">
            <a:xfrm>
              <a:off x="5872160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417"/>
            <p:cNvSpPr>
              <a:spLocks noChangeArrowheads="1"/>
            </p:cNvSpPr>
            <p:nvPr/>
          </p:nvSpPr>
          <p:spPr bwMode="auto">
            <a:xfrm>
              <a:off x="5872160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418"/>
            <p:cNvSpPr>
              <a:spLocks noChangeArrowheads="1"/>
            </p:cNvSpPr>
            <p:nvPr/>
          </p:nvSpPr>
          <p:spPr bwMode="auto">
            <a:xfrm>
              <a:off x="5832471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419"/>
            <p:cNvSpPr>
              <a:spLocks noChangeArrowheads="1"/>
            </p:cNvSpPr>
            <p:nvPr/>
          </p:nvSpPr>
          <p:spPr bwMode="auto">
            <a:xfrm>
              <a:off x="5832471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420"/>
            <p:cNvSpPr>
              <a:spLocks noChangeArrowheads="1"/>
            </p:cNvSpPr>
            <p:nvPr/>
          </p:nvSpPr>
          <p:spPr bwMode="auto">
            <a:xfrm>
              <a:off x="5832471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421"/>
            <p:cNvSpPr>
              <a:spLocks noChangeArrowheads="1"/>
            </p:cNvSpPr>
            <p:nvPr/>
          </p:nvSpPr>
          <p:spPr bwMode="auto">
            <a:xfrm>
              <a:off x="5832471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422"/>
            <p:cNvSpPr>
              <a:spLocks noChangeArrowheads="1"/>
            </p:cNvSpPr>
            <p:nvPr/>
          </p:nvSpPr>
          <p:spPr bwMode="auto">
            <a:xfrm>
              <a:off x="5832471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423"/>
            <p:cNvSpPr>
              <a:spLocks noChangeArrowheads="1"/>
            </p:cNvSpPr>
            <p:nvPr/>
          </p:nvSpPr>
          <p:spPr bwMode="auto">
            <a:xfrm>
              <a:off x="5832471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424"/>
            <p:cNvSpPr>
              <a:spLocks noChangeArrowheads="1"/>
            </p:cNvSpPr>
            <p:nvPr/>
          </p:nvSpPr>
          <p:spPr bwMode="auto">
            <a:xfrm>
              <a:off x="5792784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425"/>
            <p:cNvSpPr>
              <a:spLocks noChangeArrowheads="1"/>
            </p:cNvSpPr>
            <p:nvPr/>
          </p:nvSpPr>
          <p:spPr bwMode="auto">
            <a:xfrm>
              <a:off x="5792784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426"/>
            <p:cNvSpPr>
              <a:spLocks noChangeArrowheads="1"/>
            </p:cNvSpPr>
            <p:nvPr/>
          </p:nvSpPr>
          <p:spPr bwMode="auto">
            <a:xfrm>
              <a:off x="5792784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427"/>
            <p:cNvSpPr>
              <a:spLocks noChangeArrowheads="1"/>
            </p:cNvSpPr>
            <p:nvPr/>
          </p:nvSpPr>
          <p:spPr bwMode="auto">
            <a:xfrm>
              <a:off x="5792784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428"/>
            <p:cNvSpPr>
              <a:spLocks noChangeArrowheads="1"/>
            </p:cNvSpPr>
            <p:nvPr/>
          </p:nvSpPr>
          <p:spPr bwMode="auto">
            <a:xfrm>
              <a:off x="5792784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429"/>
            <p:cNvSpPr>
              <a:spLocks noChangeArrowheads="1"/>
            </p:cNvSpPr>
            <p:nvPr/>
          </p:nvSpPr>
          <p:spPr bwMode="auto">
            <a:xfrm>
              <a:off x="5792784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430"/>
            <p:cNvSpPr>
              <a:spLocks noChangeArrowheads="1"/>
            </p:cNvSpPr>
            <p:nvPr/>
          </p:nvSpPr>
          <p:spPr bwMode="auto">
            <a:xfrm>
              <a:off x="5753097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431"/>
            <p:cNvSpPr>
              <a:spLocks noChangeArrowheads="1"/>
            </p:cNvSpPr>
            <p:nvPr/>
          </p:nvSpPr>
          <p:spPr bwMode="auto">
            <a:xfrm>
              <a:off x="5753097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432"/>
            <p:cNvSpPr>
              <a:spLocks noChangeArrowheads="1"/>
            </p:cNvSpPr>
            <p:nvPr/>
          </p:nvSpPr>
          <p:spPr bwMode="auto">
            <a:xfrm>
              <a:off x="5753097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433"/>
            <p:cNvSpPr>
              <a:spLocks noChangeArrowheads="1"/>
            </p:cNvSpPr>
            <p:nvPr/>
          </p:nvSpPr>
          <p:spPr bwMode="auto">
            <a:xfrm>
              <a:off x="5753097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434"/>
            <p:cNvSpPr>
              <a:spLocks noChangeArrowheads="1"/>
            </p:cNvSpPr>
            <p:nvPr/>
          </p:nvSpPr>
          <p:spPr bwMode="auto">
            <a:xfrm>
              <a:off x="5753097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435"/>
            <p:cNvSpPr>
              <a:spLocks noChangeArrowheads="1"/>
            </p:cNvSpPr>
            <p:nvPr/>
          </p:nvSpPr>
          <p:spPr bwMode="auto">
            <a:xfrm>
              <a:off x="5753097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436"/>
            <p:cNvSpPr>
              <a:spLocks noChangeArrowheads="1"/>
            </p:cNvSpPr>
            <p:nvPr/>
          </p:nvSpPr>
          <p:spPr bwMode="auto">
            <a:xfrm>
              <a:off x="5714996" y="71596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437"/>
            <p:cNvSpPr>
              <a:spLocks noChangeArrowheads="1"/>
            </p:cNvSpPr>
            <p:nvPr/>
          </p:nvSpPr>
          <p:spPr bwMode="auto">
            <a:xfrm>
              <a:off x="5714996" y="7227888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438"/>
            <p:cNvSpPr>
              <a:spLocks noChangeArrowheads="1"/>
            </p:cNvSpPr>
            <p:nvPr/>
          </p:nvSpPr>
          <p:spPr bwMode="auto">
            <a:xfrm>
              <a:off x="5714996" y="7296150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439"/>
            <p:cNvSpPr>
              <a:spLocks noChangeArrowheads="1"/>
            </p:cNvSpPr>
            <p:nvPr/>
          </p:nvSpPr>
          <p:spPr bwMode="auto">
            <a:xfrm>
              <a:off x="5714996" y="7366000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40"/>
            <p:cNvSpPr>
              <a:spLocks noChangeArrowheads="1"/>
            </p:cNvSpPr>
            <p:nvPr/>
          </p:nvSpPr>
          <p:spPr bwMode="auto">
            <a:xfrm>
              <a:off x="5714996" y="7434263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41"/>
            <p:cNvSpPr>
              <a:spLocks noChangeArrowheads="1"/>
            </p:cNvSpPr>
            <p:nvPr/>
          </p:nvSpPr>
          <p:spPr bwMode="auto">
            <a:xfrm>
              <a:off x="5714996" y="75025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42"/>
            <p:cNvSpPr>
              <a:spLocks noChangeArrowheads="1"/>
            </p:cNvSpPr>
            <p:nvPr/>
          </p:nvSpPr>
          <p:spPr bwMode="auto">
            <a:xfrm>
              <a:off x="5675310" y="71596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443"/>
            <p:cNvSpPr>
              <a:spLocks noChangeArrowheads="1"/>
            </p:cNvSpPr>
            <p:nvPr/>
          </p:nvSpPr>
          <p:spPr bwMode="auto">
            <a:xfrm>
              <a:off x="5675310" y="7227888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444"/>
            <p:cNvSpPr>
              <a:spLocks noChangeArrowheads="1"/>
            </p:cNvSpPr>
            <p:nvPr/>
          </p:nvSpPr>
          <p:spPr bwMode="auto">
            <a:xfrm>
              <a:off x="5675310" y="7296150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445"/>
            <p:cNvSpPr>
              <a:spLocks noChangeArrowheads="1"/>
            </p:cNvSpPr>
            <p:nvPr/>
          </p:nvSpPr>
          <p:spPr bwMode="auto">
            <a:xfrm>
              <a:off x="5675310" y="7366000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446"/>
            <p:cNvSpPr>
              <a:spLocks noChangeArrowheads="1"/>
            </p:cNvSpPr>
            <p:nvPr/>
          </p:nvSpPr>
          <p:spPr bwMode="auto">
            <a:xfrm>
              <a:off x="5675310" y="7434263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447"/>
            <p:cNvSpPr>
              <a:spLocks noChangeArrowheads="1"/>
            </p:cNvSpPr>
            <p:nvPr/>
          </p:nvSpPr>
          <p:spPr bwMode="auto">
            <a:xfrm>
              <a:off x="5675310" y="75025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448"/>
            <p:cNvSpPr>
              <a:spLocks noChangeArrowheads="1"/>
            </p:cNvSpPr>
            <p:nvPr/>
          </p:nvSpPr>
          <p:spPr bwMode="auto">
            <a:xfrm>
              <a:off x="5635622" y="71596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449"/>
            <p:cNvSpPr>
              <a:spLocks noChangeArrowheads="1"/>
            </p:cNvSpPr>
            <p:nvPr/>
          </p:nvSpPr>
          <p:spPr bwMode="auto">
            <a:xfrm>
              <a:off x="5635622" y="72278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450"/>
            <p:cNvSpPr>
              <a:spLocks noChangeArrowheads="1"/>
            </p:cNvSpPr>
            <p:nvPr/>
          </p:nvSpPr>
          <p:spPr bwMode="auto">
            <a:xfrm>
              <a:off x="5635622" y="729614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451"/>
            <p:cNvSpPr>
              <a:spLocks noChangeArrowheads="1"/>
            </p:cNvSpPr>
            <p:nvPr/>
          </p:nvSpPr>
          <p:spPr bwMode="auto">
            <a:xfrm>
              <a:off x="5635622" y="736599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452"/>
            <p:cNvSpPr>
              <a:spLocks noChangeArrowheads="1"/>
            </p:cNvSpPr>
            <p:nvPr/>
          </p:nvSpPr>
          <p:spPr bwMode="auto">
            <a:xfrm>
              <a:off x="5635622" y="7434262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453"/>
            <p:cNvSpPr>
              <a:spLocks noChangeArrowheads="1"/>
            </p:cNvSpPr>
            <p:nvPr/>
          </p:nvSpPr>
          <p:spPr bwMode="auto">
            <a:xfrm>
              <a:off x="5635622" y="75025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454"/>
            <p:cNvSpPr>
              <a:spLocks noChangeArrowheads="1"/>
            </p:cNvSpPr>
            <p:nvPr/>
          </p:nvSpPr>
          <p:spPr bwMode="auto">
            <a:xfrm>
              <a:off x="6181722" y="7408862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455"/>
            <p:cNvSpPr>
              <a:spLocks noChangeArrowheads="1"/>
            </p:cNvSpPr>
            <p:nvPr/>
          </p:nvSpPr>
          <p:spPr bwMode="auto">
            <a:xfrm>
              <a:off x="6181722" y="7477124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456"/>
            <p:cNvSpPr>
              <a:spLocks noChangeArrowheads="1"/>
            </p:cNvSpPr>
            <p:nvPr/>
          </p:nvSpPr>
          <p:spPr bwMode="auto">
            <a:xfrm>
              <a:off x="6181722" y="754538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457"/>
            <p:cNvSpPr>
              <a:spLocks noChangeArrowheads="1"/>
            </p:cNvSpPr>
            <p:nvPr/>
          </p:nvSpPr>
          <p:spPr bwMode="auto">
            <a:xfrm>
              <a:off x="6181722" y="761523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458"/>
            <p:cNvSpPr>
              <a:spLocks noChangeArrowheads="1"/>
            </p:cNvSpPr>
            <p:nvPr/>
          </p:nvSpPr>
          <p:spPr bwMode="auto">
            <a:xfrm>
              <a:off x="6181722" y="7683499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459"/>
            <p:cNvSpPr>
              <a:spLocks noChangeArrowheads="1"/>
            </p:cNvSpPr>
            <p:nvPr/>
          </p:nvSpPr>
          <p:spPr bwMode="auto">
            <a:xfrm>
              <a:off x="6181722" y="7753349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460"/>
            <p:cNvSpPr>
              <a:spLocks noChangeArrowheads="1"/>
            </p:cNvSpPr>
            <p:nvPr/>
          </p:nvSpPr>
          <p:spPr bwMode="auto">
            <a:xfrm>
              <a:off x="6142033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461"/>
            <p:cNvSpPr>
              <a:spLocks noChangeArrowheads="1"/>
            </p:cNvSpPr>
            <p:nvPr/>
          </p:nvSpPr>
          <p:spPr bwMode="auto">
            <a:xfrm>
              <a:off x="6142033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462"/>
            <p:cNvSpPr>
              <a:spLocks noChangeArrowheads="1"/>
            </p:cNvSpPr>
            <p:nvPr/>
          </p:nvSpPr>
          <p:spPr bwMode="auto">
            <a:xfrm>
              <a:off x="6142033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463"/>
            <p:cNvSpPr>
              <a:spLocks noChangeArrowheads="1"/>
            </p:cNvSpPr>
            <p:nvPr/>
          </p:nvSpPr>
          <p:spPr bwMode="auto">
            <a:xfrm>
              <a:off x="6142033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464"/>
            <p:cNvSpPr>
              <a:spLocks noChangeArrowheads="1"/>
            </p:cNvSpPr>
            <p:nvPr/>
          </p:nvSpPr>
          <p:spPr bwMode="auto">
            <a:xfrm>
              <a:off x="6142033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465"/>
            <p:cNvSpPr>
              <a:spLocks noChangeArrowheads="1"/>
            </p:cNvSpPr>
            <p:nvPr/>
          </p:nvSpPr>
          <p:spPr bwMode="auto">
            <a:xfrm>
              <a:off x="6142034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466"/>
            <p:cNvSpPr>
              <a:spLocks noChangeArrowheads="1"/>
            </p:cNvSpPr>
            <p:nvPr/>
          </p:nvSpPr>
          <p:spPr bwMode="auto">
            <a:xfrm>
              <a:off x="6102346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467"/>
            <p:cNvSpPr>
              <a:spLocks noChangeArrowheads="1"/>
            </p:cNvSpPr>
            <p:nvPr/>
          </p:nvSpPr>
          <p:spPr bwMode="auto">
            <a:xfrm>
              <a:off x="6102346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468"/>
            <p:cNvSpPr>
              <a:spLocks noChangeArrowheads="1"/>
            </p:cNvSpPr>
            <p:nvPr/>
          </p:nvSpPr>
          <p:spPr bwMode="auto">
            <a:xfrm>
              <a:off x="6102346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469"/>
            <p:cNvSpPr>
              <a:spLocks noChangeArrowheads="1"/>
            </p:cNvSpPr>
            <p:nvPr/>
          </p:nvSpPr>
          <p:spPr bwMode="auto">
            <a:xfrm>
              <a:off x="6102346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470"/>
            <p:cNvSpPr>
              <a:spLocks noChangeArrowheads="1"/>
            </p:cNvSpPr>
            <p:nvPr/>
          </p:nvSpPr>
          <p:spPr bwMode="auto">
            <a:xfrm>
              <a:off x="6102346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471"/>
            <p:cNvSpPr>
              <a:spLocks noChangeArrowheads="1"/>
            </p:cNvSpPr>
            <p:nvPr/>
          </p:nvSpPr>
          <p:spPr bwMode="auto">
            <a:xfrm>
              <a:off x="6102346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472"/>
            <p:cNvSpPr>
              <a:spLocks noChangeArrowheads="1"/>
            </p:cNvSpPr>
            <p:nvPr/>
          </p:nvSpPr>
          <p:spPr bwMode="auto">
            <a:xfrm>
              <a:off x="6062660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473"/>
            <p:cNvSpPr>
              <a:spLocks noChangeArrowheads="1"/>
            </p:cNvSpPr>
            <p:nvPr/>
          </p:nvSpPr>
          <p:spPr bwMode="auto">
            <a:xfrm>
              <a:off x="6062660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474"/>
            <p:cNvSpPr>
              <a:spLocks noChangeArrowheads="1"/>
            </p:cNvSpPr>
            <p:nvPr/>
          </p:nvSpPr>
          <p:spPr bwMode="auto">
            <a:xfrm>
              <a:off x="6062660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475"/>
            <p:cNvSpPr>
              <a:spLocks noChangeArrowheads="1"/>
            </p:cNvSpPr>
            <p:nvPr/>
          </p:nvSpPr>
          <p:spPr bwMode="auto">
            <a:xfrm>
              <a:off x="6062660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476"/>
            <p:cNvSpPr>
              <a:spLocks noChangeArrowheads="1"/>
            </p:cNvSpPr>
            <p:nvPr/>
          </p:nvSpPr>
          <p:spPr bwMode="auto">
            <a:xfrm>
              <a:off x="6062660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477"/>
            <p:cNvSpPr>
              <a:spLocks noChangeArrowheads="1"/>
            </p:cNvSpPr>
            <p:nvPr/>
          </p:nvSpPr>
          <p:spPr bwMode="auto">
            <a:xfrm>
              <a:off x="6062660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478"/>
            <p:cNvSpPr>
              <a:spLocks noChangeArrowheads="1"/>
            </p:cNvSpPr>
            <p:nvPr/>
          </p:nvSpPr>
          <p:spPr bwMode="auto">
            <a:xfrm>
              <a:off x="6022972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479"/>
            <p:cNvSpPr>
              <a:spLocks noChangeArrowheads="1"/>
            </p:cNvSpPr>
            <p:nvPr/>
          </p:nvSpPr>
          <p:spPr bwMode="auto">
            <a:xfrm>
              <a:off x="6022972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480"/>
            <p:cNvSpPr>
              <a:spLocks noChangeArrowheads="1"/>
            </p:cNvSpPr>
            <p:nvPr/>
          </p:nvSpPr>
          <p:spPr bwMode="auto">
            <a:xfrm>
              <a:off x="6022972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481"/>
            <p:cNvSpPr>
              <a:spLocks noChangeArrowheads="1"/>
            </p:cNvSpPr>
            <p:nvPr/>
          </p:nvSpPr>
          <p:spPr bwMode="auto">
            <a:xfrm>
              <a:off x="6022972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482"/>
            <p:cNvSpPr>
              <a:spLocks noChangeArrowheads="1"/>
            </p:cNvSpPr>
            <p:nvPr/>
          </p:nvSpPr>
          <p:spPr bwMode="auto">
            <a:xfrm>
              <a:off x="6022972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483"/>
            <p:cNvSpPr>
              <a:spLocks noChangeArrowheads="1"/>
            </p:cNvSpPr>
            <p:nvPr/>
          </p:nvSpPr>
          <p:spPr bwMode="auto">
            <a:xfrm>
              <a:off x="6022972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484"/>
            <p:cNvSpPr>
              <a:spLocks noChangeArrowheads="1"/>
            </p:cNvSpPr>
            <p:nvPr/>
          </p:nvSpPr>
          <p:spPr bwMode="auto">
            <a:xfrm>
              <a:off x="5983284" y="7408862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485"/>
            <p:cNvSpPr>
              <a:spLocks noChangeArrowheads="1"/>
            </p:cNvSpPr>
            <p:nvPr/>
          </p:nvSpPr>
          <p:spPr bwMode="auto">
            <a:xfrm>
              <a:off x="5983284" y="7477124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486"/>
            <p:cNvSpPr>
              <a:spLocks noChangeArrowheads="1"/>
            </p:cNvSpPr>
            <p:nvPr/>
          </p:nvSpPr>
          <p:spPr bwMode="auto">
            <a:xfrm>
              <a:off x="5983284" y="754538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487"/>
            <p:cNvSpPr>
              <a:spLocks noChangeArrowheads="1"/>
            </p:cNvSpPr>
            <p:nvPr/>
          </p:nvSpPr>
          <p:spPr bwMode="auto">
            <a:xfrm>
              <a:off x="5983284" y="761523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488"/>
            <p:cNvSpPr>
              <a:spLocks noChangeArrowheads="1"/>
            </p:cNvSpPr>
            <p:nvPr/>
          </p:nvSpPr>
          <p:spPr bwMode="auto">
            <a:xfrm>
              <a:off x="5983284" y="7683499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489"/>
            <p:cNvSpPr>
              <a:spLocks noChangeArrowheads="1"/>
            </p:cNvSpPr>
            <p:nvPr/>
          </p:nvSpPr>
          <p:spPr bwMode="auto">
            <a:xfrm>
              <a:off x="5983284" y="7753349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490"/>
            <p:cNvSpPr>
              <a:spLocks noChangeArrowheads="1"/>
            </p:cNvSpPr>
            <p:nvPr/>
          </p:nvSpPr>
          <p:spPr bwMode="auto">
            <a:xfrm>
              <a:off x="5943597" y="7408862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Rectangle 491"/>
            <p:cNvSpPr>
              <a:spLocks noChangeArrowheads="1"/>
            </p:cNvSpPr>
            <p:nvPr/>
          </p:nvSpPr>
          <p:spPr bwMode="auto">
            <a:xfrm>
              <a:off x="5943597" y="7477124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Rectangle 492"/>
            <p:cNvSpPr>
              <a:spLocks noChangeArrowheads="1"/>
            </p:cNvSpPr>
            <p:nvPr/>
          </p:nvSpPr>
          <p:spPr bwMode="auto">
            <a:xfrm>
              <a:off x="5943597" y="754538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Rectangle 493"/>
            <p:cNvSpPr>
              <a:spLocks noChangeArrowheads="1"/>
            </p:cNvSpPr>
            <p:nvPr/>
          </p:nvSpPr>
          <p:spPr bwMode="auto">
            <a:xfrm>
              <a:off x="5943597" y="761523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Rectangle 494"/>
            <p:cNvSpPr>
              <a:spLocks noChangeArrowheads="1"/>
            </p:cNvSpPr>
            <p:nvPr/>
          </p:nvSpPr>
          <p:spPr bwMode="auto">
            <a:xfrm>
              <a:off x="5943597" y="7683499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495"/>
            <p:cNvSpPr>
              <a:spLocks noChangeArrowheads="1"/>
            </p:cNvSpPr>
            <p:nvPr/>
          </p:nvSpPr>
          <p:spPr bwMode="auto">
            <a:xfrm>
              <a:off x="5943597" y="7753349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Rectangle 496"/>
            <p:cNvSpPr>
              <a:spLocks noChangeArrowheads="1"/>
            </p:cNvSpPr>
            <p:nvPr/>
          </p:nvSpPr>
          <p:spPr bwMode="auto">
            <a:xfrm>
              <a:off x="6038847" y="7653337"/>
              <a:ext cx="22225" cy="825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Rectangle 497"/>
            <p:cNvSpPr>
              <a:spLocks noChangeArrowheads="1"/>
            </p:cNvSpPr>
            <p:nvPr/>
          </p:nvSpPr>
          <p:spPr bwMode="auto">
            <a:xfrm>
              <a:off x="6078536" y="7651749"/>
              <a:ext cx="20638" cy="825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498"/>
            <p:cNvSpPr>
              <a:spLocks noEditPoints="1"/>
            </p:cNvSpPr>
            <p:nvPr/>
          </p:nvSpPr>
          <p:spPr bwMode="auto">
            <a:xfrm>
              <a:off x="3817937" y="7192963"/>
              <a:ext cx="1225550" cy="2301875"/>
            </a:xfrm>
            <a:custGeom>
              <a:avLst/>
              <a:gdLst>
                <a:gd name="T0" fmla="*/ 239 w 772"/>
                <a:gd name="T1" fmla="*/ 59 h 1450"/>
                <a:gd name="T2" fmla="*/ 27 w 772"/>
                <a:gd name="T3" fmla="*/ 353 h 1450"/>
                <a:gd name="T4" fmla="*/ 27 w 772"/>
                <a:gd name="T5" fmla="*/ 333 h 1450"/>
                <a:gd name="T6" fmla="*/ 42 w 772"/>
                <a:gd name="T7" fmla="*/ 361 h 1450"/>
                <a:gd name="T8" fmla="*/ 33 w 772"/>
                <a:gd name="T9" fmla="*/ 333 h 1450"/>
                <a:gd name="T10" fmla="*/ 33 w 772"/>
                <a:gd name="T11" fmla="*/ 298 h 1450"/>
                <a:gd name="T12" fmla="*/ 58 w 772"/>
                <a:gd name="T13" fmla="*/ 339 h 1450"/>
                <a:gd name="T14" fmla="*/ 58 w 772"/>
                <a:gd name="T15" fmla="*/ 318 h 1450"/>
                <a:gd name="T16" fmla="*/ 140 w 772"/>
                <a:gd name="T17" fmla="*/ 49 h 1450"/>
                <a:gd name="T18" fmla="*/ 150 w 772"/>
                <a:gd name="T19" fmla="*/ 88 h 1450"/>
                <a:gd name="T20" fmla="*/ 134 w 772"/>
                <a:gd name="T21" fmla="*/ 61 h 1450"/>
                <a:gd name="T22" fmla="*/ 125 w 772"/>
                <a:gd name="T23" fmla="*/ 99 h 1450"/>
                <a:gd name="T24" fmla="*/ 109 w 772"/>
                <a:gd name="T25" fmla="*/ 49 h 1450"/>
                <a:gd name="T26" fmla="*/ 109 w 772"/>
                <a:gd name="T27" fmla="*/ 106 h 1450"/>
                <a:gd name="T28" fmla="*/ 110 w 772"/>
                <a:gd name="T29" fmla="*/ 213 h 1450"/>
                <a:gd name="T30" fmla="*/ 110 w 772"/>
                <a:gd name="T31" fmla="*/ 164 h 1450"/>
                <a:gd name="T32" fmla="*/ 125 w 772"/>
                <a:gd name="T33" fmla="*/ 118 h 1450"/>
                <a:gd name="T34" fmla="*/ 135 w 772"/>
                <a:gd name="T35" fmla="*/ 213 h 1450"/>
                <a:gd name="T36" fmla="*/ 135 w 772"/>
                <a:gd name="T37" fmla="*/ 156 h 1450"/>
                <a:gd name="T38" fmla="*/ 141 w 772"/>
                <a:gd name="T39" fmla="*/ 233 h 1450"/>
                <a:gd name="T40" fmla="*/ 141 w 772"/>
                <a:gd name="T41" fmla="*/ 183 h 1450"/>
                <a:gd name="T42" fmla="*/ 151 w 772"/>
                <a:gd name="T43" fmla="*/ 144 h 1450"/>
                <a:gd name="T44" fmla="*/ 300 w 772"/>
                <a:gd name="T45" fmla="*/ 446 h 1450"/>
                <a:gd name="T46" fmla="*/ 300 w 772"/>
                <a:gd name="T47" fmla="*/ 358 h 1450"/>
                <a:gd name="T48" fmla="*/ 273 w 772"/>
                <a:gd name="T49" fmla="*/ 300 h 1450"/>
                <a:gd name="T50" fmla="*/ 273 w 772"/>
                <a:gd name="T51" fmla="*/ 226 h 1450"/>
                <a:gd name="T52" fmla="*/ 300 w 772"/>
                <a:gd name="T53" fmla="*/ 168 h 1450"/>
                <a:gd name="T54" fmla="*/ 300 w 772"/>
                <a:gd name="T55" fmla="*/ 124 h 1450"/>
                <a:gd name="T56" fmla="*/ 343 w 772"/>
                <a:gd name="T57" fmla="*/ 446 h 1450"/>
                <a:gd name="T58" fmla="*/ 315 w 772"/>
                <a:gd name="T59" fmla="*/ 388 h 1450"/>
                <a:gd name="T60" fmla="*/ 315 w 772"/>
                <a:gd name="T61" fmla="*/ 314 h 1450"/>
                <a:gd name="T62" fmla="*/ 343 w 772"/>
                <a:gd name="T63" fmla="*/ 256 h 1450"/>
                <a:gd name="T64" fmla="*/ 343 w 772"/>
                <a:gd name="T65" fmla="*/ 212 h 1450"/>
                <a:gd name="T66" fmla="*/ 343 w 772"/>
                <a:gd name="T67" fmla="*/ 124 h 1450"/>
                <a:gd name="T68" fmla="*/ 357 w 772"/>
                <a:gd name="T69" fmla="*/ 475 h 1450"/>
                <a:gd name="T70" fmla="*/ 357 w 772"/>
                <a:gd name="T71" fmla="*/ 401 h 1450"/>
                <a:gd name="T72" fmla="*/ 385 w 772"/>
                <a:gd name="T73" fmla="*/ 343 h 1450"/>
                <a:gd name="T74" fmla="*/ 385 w 772"/>
                <a:gd name="T75" fmla="*/ 300 h 1450"/>
                <a:gd name="T76" fmla="*/ 385 w 772"/>
                <a:gd name="T77" fmla="*/ 212 h 1450"/>
                <a:gd name="T78" fmla="*/ 357 w 772"/>
                <a:gd name="T79" fmla="*/ 154 h 1450"/>
                <a:gd name="T80" fmla="*/ 357 w 772"/>
                <a:gd name="T81" fmla="*/ 80 h 1450"/>
                <a:gd name="T82" fmla="*/ 586 w 772"/>
                <a:gd name="T83" fmla="*/ 267 h 1450"/>
                <a:gd name="T84" fmla="*/ 586 w 772"/>
                <a:gd name="T85" fmla="*/ 202 h 1450"/>
                <a:gd name="T86" fmla="*/ 612 w 772"/>
                <a:gd name="T87" fmla="*/ 340 h 1450"/>
                <a:gd name="T88" fmla="*/ 599 w 772"/>
                <a:gd name="T89" fmla="*/ 247 h 1450"/>
                <a:gd name="T90" fmla="*/ 599 w 772"/>
                <a:gd name="T91" fmla="*/ 129 h 1450"/>
                <a:gd name="T92" fmla="*/ 637 w 772"/>
                <a:gd name="T93" fmla="*/ 314 h 1450"/>
                <a:gd name="T94" fmla="*/ 637 w 772"/>
                <a:gd name="T95" fmla="*/ 247 h 1450"/>
                <a:gd name="T96" fmla="*/ 637 w 772"/>
                <a:gd name="T97" fmla="*/ 109 h 1450"/>
                <a:gd name="T98" fmla="*/ 649 w 772"/>
                <a:gd name="T99" fmla="*/ 294 h 1450"/>
                <a:gd name="T100" fmla="*/ 649 w 772"/>
                <a:gd name="T101" fmla="*/ 176 h 1450"/>
                <a:gd name="T102" fmla="*/ 662 w 772"/>
                <a:gd name="T103" fmla="*/ 83 h 1450"/>
                <a:gd name="T104" fmla="*/ 687 w 772"/>
                <a:gd name="T105" fmla="*/ 294 h 1450"/>
                <a:gd name="T106" fmla="*/ 687 w 772"/>
                <a:gd name="T107" fmla="*/ 156 h 1450"/>
                <a:gd name="T108" fmla="*/ 700 w 772"/>
                <a:gd name="T109" fmla="*/ 340 h 1450"/>
                <a:gd name="T110" fmla="*/ 700 w 772"/>
                <a:gd name="T111" fmla="*/ 221 h 1450"/>
                <a:gd name="T112" fmla="*/ 712 w 772"/>
                <a:gd name="T113" fmla="*/ 129 h 1450"/>
                <a:gd name="T114" fmla="*/ 738 w 772"/>
                <a:gd name="T115" fmla="*/ 340 h 1450"/>
                <a:gd name="T116" fmla="*/ 738 w 772"/>
                <a:gd name="T117" fmla="*/ 202 h 1450"/>
                <a:gd name="T118" fmla="*/ 726 w 772"/>
                <a:gd name="T119" fmla="*/ 11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2" h="1450">
                  <a:moveTo>
                    <a:pt x="0" y="1450"/>
                  </a:moveTo>
                  <a:lnTo>
                    <a:pt x="772" y="1450"/>
                  </a:lnTo>
                  <a:lnTo>
                    <a:pt x="769" y="194"/>
                  </a:lnTo>
                  <a:lnTo>
                    <a:pt x="769" y="39"/>
                  </a:lnTo>
                  <a:lnTo>
                    <a:pt x="550" y="39"/>
                  </a:lnTo>
                  <a:lnTo>
                    <a:pt x="545" y="278"/>
                  </a:lnTo>
                  <a:lnTo>
                    <a:pt x="500" y="278"/>
                  </a:lnTo>
                  <a:lnTo>
                    <a:pt x="500" y="257"/>
                  </a:lnTo>
                  <a:lnTo>
                    <a:pt x="406" y="256"/>
                  </a:lnTo>
                  <a:lnTo>
                    <a:pt x="406" y="59"/>
                  </a:lnTo>
                  <a:lnTo>
                    <a:pt x="239" y="59"/>
                  </a:lnTo>
                  <a:lnTo>
                    <a:pt x="240" y="221"/>
                  </a:lnTo>
                  <a:lnTo>
                    <a:pt x="177" y="221"/>
                  </a:lnTo>
                  <a:lnTo>
                    <a:pt x="177" y="0"/>
                  </a:lnTo>
                  <a:lnTo>
                    <a:pt x="73" y="0"/>
                  </a:lnTo>
                  <a:lnTo>
                    <a:pt x="74" y="280"/>
                  </a:lnTo>
                  <a:lnTo>
                    <a:pt x="0" y="280"/>
                  </a:lnTo>
                  <a:lnTo>
                    <a:pt x="0" y="1450"/>
                  </a:lnTo>
                  <a:close/>
                  <a:moveTo>
                    <a:pt x="27" y="361"/>
                  </a:moveTo>
                  <a:lnTo>
                    <a:pt x="18" y="361"/>
                  </a:lnTo>
                  <a:lnTo>
                    <a:pt x="18" y="353"/>
                  </a:lnTo>
                  <a:lnTo>
                    <a:pt x="27" y="353"/>
                  </a:lnTo>
                  <a:lnTo>
                    <a:pt x="27" y="361"/>
                  </a:lnTo>
                  <a:close/>
                  <a:moveTo>
                    <a:pt x="27" y="346"/>
                  </a:moveTo>
                  <a:lnTo>
                    <a:pt x="18" y="346"/>
                  </a:lnTo>
                  <a:lnTo>
                    <a:pt x="18" y="339"/>
                  </a:lnTo>
                  <a:lnTo>
                    <a:pt x="27" y="339"/>
                  </a:lnTo>
                  <a:lnTo>
                    <a:pt x="27" y="346"/>
                  </a:lnTo>
                  <a:close/>
                  <a:moveTo>
                    <a:pt x="27" y="333"/>
                  </a:moveTo>
                  <a:lnTo>
                    <a:pt x="18" y="333"/>
                  </a:lnTo>
                  <a:lnTo>
                    <a:pt x="18" y="326"/>
                  </a:lnTo>
                  <a:lnTo>
                    <a:pt x="27" y="326"/>
                  </a:lnTo>
                  <a:lnTo>
                    <a:pt x="27" y="333"/>
                  </a:lnTo>
                  <a:close/>
                  <a:moveTo>
                    <a:pt x="27" y="318"/>
                  </a:moveTo>
                  <a:lnTo>
                    <a:pt x="18" y="318"/>
                  </a:lnTo>
                  <a:lnTo>
                    <a:pt x="18" y="311"/>
                  </a:lnTo>
                  <a:lnTo>
                    <a:pt x="27" y="311"/>
                  </a:lnTo>
                  <a:lnTo>
                    <a:pt x="27" y="318"/>
                  </a:lnTo>
                  <a:close/>
                  <a:moveTo>
                    <a:pt x="27" y="305"/>
                  </a:moveTo>
                  <a:lnTo>
                    <a:pt x="18" y="305"/>
                  </a:lnTo>
                  <a:lnTo>
                    <a:pt x="18" y="298"/>
                  </a:lnTo>
                  <a:lnTo>
                    <a:pt x="27" y="298"/>
                  </a:lnTo>
                  <a:lnTo>
                    <a:pt x="27" y="305"/>
                  </a:lnTo>
                  <a:close/>
                  <a:moveTo>
                    <a:pt x="42" y="361"/>
                  </a:moveTo>
                  <a:lnTo>
                    <a:pt x="33" y="361"/>
                  </a:lnTo>
                  <a:lnTo>
                    <a:pt x="33" y="353"/>
                  </a:lnTo>
                  <a:lnTo>
                    <a:pt x="42" y="353"/>
                  </a:lnTo>
                  <a:lnTo>
                    <a:pt x="42" y="361"/>
                  </a:lnTo>
                  <a:close/>
                  <a:moveTo>
                    <a:pt x="42" y="346"/>
                  </a:moveTo>
                  <a:lnTo>
                    <a:pt x="33" y="346"/>
                  </a:lnTo>
                  <a:lnTo>
                    <a:pt x="33" y="339"/>
                  </a:lnTo>
                  <a:lnTo>
                    <a:pt x="42" y="339"/>
                  </a:lnTo>
                  <a:lnTo>
                    <a:pt x="42" y="346"/>
                  </a:lnTo>
                  <a:close/>
                  <a:moveTo>
                    <a:pt x="42" y="333"/>
                  </a:moveTo>
                  <a:lnTo>
                    <a:pt x="33" y="333"/>
                  </a:lnTo>
                  <a:lnTo>
                    <a:pt x="33" y="326"/>
                  </a:lnTo>
                  <a:lnTo>
                    <a:pt x="42" y="326"/>
                  </a:lnTo>
                  <a:lnTo>
                    <a:pt x="42" y="333"/>
                  </a:lnTo>
                  <a:close/>
                  <a:moveTo>
                    <a:pt x="42" y="318"/>
                  </a:moveTo>
                  <a:lnTo>
                    <a:pt x="33" y="318"/>
                  </a:lnTo>
                  <a:lnTo>
                    <a:pt x="33" y="311"/>
                  </a:lnTo>
                  <a:lnTo>
                    <a:pt x="42" y="311"/>
                  </a:lnTo>
                  <a:lnTo>
                    <a:pt x="42" y="318"/>
                  </a:lnTo>
                  <a:close/>
                  <a:moveTo>
                    <a:pt x="42" y="305"/>
                  </a:moveTo>
                  <a:lnTo>
                    <a:pt x="33" y="305"/>
                  </a:lnTo>
                  <a:lnTo>
                    <a:pt x="33" y="298"/>
                  </a:lnTo>
                  <a:lnTo>
                    <a:pt x="42" y="298"/>
                  </a:lnTo>
                  <a:lnTo>
                    <a:pt x="42" y="305"/>
                  </a:lnTo>
                  <a:close/>
                  <a:moveTo>
                    <a:pt x="58" y="361"/>
                  </a:moveTo>
                  <a:lnTo>
                    <a:pt x="49" y="361"/>
                  </a:lnTo>
                  <a:lnTo>
                    <a:pt x="49" y="353"/>
                  </a:lnTo>
                  <a:lnTo>
                    <a:pt x="58" y="353"/>
                  </a:lnTo>
                  <a:lnTo>
                    <a:pt x="58" y="361"/>
                  </a:lnTo>
                  <a:close/>
                  <a:moveTo>
                    <a:pt x="58" y="346"/>
                  </a:moveTo>
                  <a:lnTo>
                    <a:pt x="49" y="346"/>
                  </a:lnTo>
                  <a:lnTo>
                    <a:pt x="49" y="339"/>
                  </a:lnTo>
                  <a:lnTo>
                    <a:pt x="58" y="339"/>
                  </a:lnTo>
                  <a:lnTo>
                    <a:pt x="58" y="346"/>
                  </a:lnTo>
                  <a:close/>
                  <a:moveTo>
                    <a:pt x="58" y="333"/>
                  </a:moveTo>
                  <a:lnTo>
                    <a:pt x="49" y="333"/>
                  </a:lnTo>
                  <a:lnTo>
                    <a:pt x="49" y="326"/>
                  </a:lnTo>
                  <a:lnTo>
                    <a:pt x="58" y="326"/>
                  </a:lnTo>
                  <a:lnTo>
                    <a:pt x="58" y="333"/>
                  </a:lnTo>
                  <a:close/>
                  <a:moveTo>
                    <a:pt x="58" y="318"/>
                  </a:moveTo>
                  <a:lnTo>
                    <a:pt x="49" y="318"/>
                  </a:lnTo>
                  <a:lnTo>
                    <a:pt x="49" y="311"/>
                  </a:lnTo>
                  <a:lnTo>
                    <a:pt x="58" y="311"/>
                  </a:lnTo>
                  <a:lnTo>
                    <a:pt x="58" y="318"/>
                  </a:lnTo>
                  <a:close/>
                  <a:moveTo>
                    <a:pt x="58" y="305"/>
                  </a:moveTo>
                  <a:lnTo>
                    <a:pt x="49" y="305"/>
                  </a:lnTo>
                  <a:lnTo>
                    <a:pt x="49" y="298"/>
                  </a:lnTo>
                  <a:lnTo>
                    <a:pt x="58" y="298"/>
                  </a:lnTo>
                  <a:lnTo>
                    <a:pt x="58" y="305"/>
                  </a:lnTo>
                  <a:close/>
                  <a:moveTo>
                    <a:pt x="140" y="30"/>
                  </a:moveTo>
                  <a:lnTo>
                    <a:pt x="150" y="30"/>
                  </a:lnTo>
                  <a:lnTo>
                    <a:pt x="150" y="42"/>
                  </a:lnTo>
                  <a:lnTo>
                    <a:pt x="140" y="42"/>
                  </a:lnTo>
                  <a:lnTo>
                    <a:pt x="140" y="30"/>
                  </a:lnTo>
                  <a:close/>
                  <a:moveTo>
                    <a:pt x="140" y="49"/>
                  </a:moveTo>
                  <a:lnTo>
                    <a:pt x="150" y="49"/>
                  </a:lnTo>
                  <a:lnTo>
                    <a:pt x="150" y="61"/>
                  </a:lnTo>
                  <a:lnTo>
                    <a:pt x="140" y="61"/>
                  </a:lnTo>
                  <a:lnTo>
                    <a:pt x="140" y="49"/>
                  </a:lnTo>
                  <a:close/>
                  <a:moveTo>
                    <a:pt x="140" y="68"/>
                  </a:moveTo>
                  <a:lnTo>
                    <a:pt x="150" y="68"/>
                  </a:lnTo>
                  <a:lnTo>
                    <a:pt x="150" y="80"/>
                  </a:lnTo>
                  <a:lnTo>
                    <a:pt x="140" y="80"/>
                  </a:lnTo>
                  <a:lnTo>
                    <a:pt x="140" y="68"/>
                  </a:lnTo>
                  <a:close/>
                  <a:moveTo>
                    <a:pt x="140" y="88"/>
                  </a:moveTo>
                  <a:lnTo>
                    <a:pt x="150" y="88"/>
                  </a:lnTo>
                  <a:lnTo>
                    <a:pt x="150" y="99"/>
                  </a:lnTo>
                  <a:lnTo>
                    <a:pt x="140" y="99"/>
                  </a:lnTo>
                  <a:lnTo>
                    <a:pt x="140" y="88"/>
                  </a:lnTo>
                  <a:close/>
                  <a:moveTo>
                    <a:pt x="125" y="30"/>
                  </a:moveTo>
                  <a:lnTo>
                    <a:pt x="134" y="30"/>
                  </a:lnTo>
                  <a:lnTo>
                    <a:pt x="134" y="42"/>
                  </a:lnTo>
                  <a:lnTo>
                    <a:pt x="125" y="42"/>
                  </a:lnTo>
                  <a:lnTo>
                    <a:pt x="125" y="30"/>
                  </a:lnTo>
                  <a:close/>
                  <a:moveTo>
                    <a:pt x="125" y="49"/>
                  </a:moveTo>
                  <a:lnTo>
                    <a:pt x="134" y="49"/>
                  </a:lnTo>
                  <a:lnTo>
                    <a:pt x="134" y="61"/>
                  </a:lnTo>
                  <a:lnTo>
                    <a:pt x="125" y="61"/>
                  </a:lnTo>
                  <a:lnTo>
                    <a:pt x="125" y="49"/>
                  </a:lnTo>
                  <a:close/>
                  <a:moveTo>
                    <a:pt x="125" y="68"/>
                  </a:moveTo>
                  <a:lnTo>
                    <a:pt x="134" y="68"/>
                  </a:lnTo>
                  <a:lnTo>
                    <a:pt x="134" y="80"/>
                  </a:lnTo>
                  <a:lnTo>
                    <a:pt x="125" y="80"/>
                  </a:lnTo>
                  <a:lnTo>
                    <a:pt x="125" y="68"/>
                  </a:lnTo>
                  <a:close/>
                  <a:moveTo>
                    <a:pt x="125" y="88"/>
                  </a:moveTo>
                  <a:lnTo>
                    <a:pt x="134" y="88"/>
                  </a:lnTo>
                  <a:lnTo>
                    <a:pt x="134" y="99"/>
                  </a:lnTo>
                  <a:lnTo>
                    <a:pt x="125" y="99"/>
                  </a:lnTo>
                  <a:lnTo>
                    <a:pt x="125" y="88"/>
                  </a:lnTo>
                  <a:close/>
                  <a:moveTo>
                    <a:pt x="109" y="30"/>
                  </a:moveTo>
                  <a:lnTo>
                    <a:pt x="118" y="30"/>
                  </a:lnTo>
                  <a:lnTo>
                    <a:pt x="118" y="42"/>
                  </a:lnTo>
                  <a:lnTo>
                    <a:pt x="109" y="42"/>
                  </a:lnTo>
                  <a:lnTo>
                    <a:pt x="109" y="30"/>
                  </a:lnTo>
                  <a:close/>
                  <a:moveTo>
                    <a:pt x="109" y="49"/>
                  </a:moveTo>
                  <a:lnTo>
                    <a:pt x="118" y="49"/>
                  </a:lnTo>
                  <a:lnTo>
                    <a:pt x="118" y="61"/>
                  </a:lnTo>
                  <a:lnTo>
                    <a:pt x="109" y="61"/>
                  </a:lnTo>
                  <a:lnTo>
                    <a:pt x="109" y="49"/>
                  </a:lnTo>
                  <a:close/>
                  <a:moveTo>
                    <a:pt x="109" y="68"/>
                  </a:moveTo>
                  <a:lnTo>
                    <a:pt x="118" y="68"/>
                  </a:lnTo>
                  <a:lnTo>
                    <a:pt x="118" y="80"/>
                  </a:lnTo>
                  <a:lnTo>
                    <a:pt x="109" y="80"/>
                  </a:lnTo>
                  <a:lnTo>
                    <a:pt x="109" y="68"/>
                  </a:lnTo>
                  <a:close/>
                  <a:moveTo>
                    <a:pt x="109" y="88"/>
                  </a:moveTo>
                  <a:lnTo>
                    <a:pt x="118" y="88"/>
                  </a:lnTo>
                  <a:lnTo>
                    <a:pt x="118" y="99"/>
                  </a:lnTo>
                  <a:lnTo>
                    <a:pt x="109" y="99"/>
                  </a:lnTo>
                  <a:lnTo>
                    <a:pt x="109" y="88"/>
                  </a:lnTo>
                  <a:close/>
                  <a:moveTo>
                    <a:pt x="109" y="106"/>
                  </a:moveTo>
                  <a:lnTo>
                    <a:pt x="118" y="106"/>
                  </a:lnTo>
                  <a:lnTo>
                    <a:pt x="118" y="118"/>
                  </a:lnTo>
                  <a:lnTo>
                    <a:pt x="109" y="118"/>
                  </a:lnTo>
                  <a:lnTo>
                    <a:pt x="109" y="106"/>
                  </a:lnTo>
                  <a:close/>
                  <a:moveTo>
                    <a:pt x="119" y="233"/>
                  </a:moveTo>
                  <a:lnTo>
                    <a:pt x="110" y="233"/>
                  </a:lnTo>
                  <a:lnTo>
                    <a:pt x="110" y="221"/>
                  </a:lnTo>
                  <a:lnTo>
                    <a:pt x="119" y="221"/>
                  </a:lnTo>
                  <a:lnTo>
                    <a:pt x="119" y="233"/>
                  </a:lnTo>
                  <a:close/>
                  <a:moveTo>
                    <a:pt x="119" y="213"/>
                  </a:moveTo>
                  <a:lnTo>
                    <a:pt x="110" y="213"/>
                  </a:lnTo>
                  <a:lnTo>
                    <a:pt x="110" y="202"/>
                  </a:lnTo>
                  <a:lnTo>
                    <a:pt x="119" y="202"/>
                  </a:lnTo>
                  <a:lnTo>
                    <a:pt x="119" y="213"/>
                  </a:lnTo>
                  <a:close/>
                  <a:moveTo>
                    <a:pt x="119" y="194"/>
                  </a:moveTo>
                  <a:lnTo>
                    <a:pt x="110" y="194"/>
                  </a:lnTo>
                  <a:lnTo>
                    <a:pt x="110" y="183"/>
                  </a:lnTo>
                  <a:lnTo>
                    <a:pt x="119" y="183"/>
                  </a:lnTo>
                  <a:lnTo>
                    <a:pt x="119" y="194"/>
                  </a:lnTo>
                  <a:close/>
                  <a:moveTo>
                    <a:pt x="119" y="176"/>
                  </a:moveTo>
                  <a:lnTo>
                    <a:pt x="110" y="176"/>
                  </a:lnTo>
                  <a:lnTo>
                    <a:pt x="110" y="164"/>
                  </a:lnTo>
                  <a:lnTo>
                    <a:pt x="119" y="164"/>
                  </a:lnTo>
                  <a:lnTo>
                    <a:pt x="119" y="176"/>
                  </a:lnTo>
                  <a:close/>
                  <a:moveTo>
                    <a:pt x="119" y="156"/>
                  </a:moveTo>
                  <a:lnTo>
                    <a:pt x="110" y="156"/>
                  </a:lnTo>
                  <a:lnTo>
                    <a:pt x="110" y="144"/>
                  </a:lnTo>
                  <a:lnTo>
                    <a:pt x="119" y="144"/>
                  </a:lnTo>
                  <a:lnTo>
                    <a:pt x="119" y="156"/>
                  </a:lnTo>
                  <a:close/>
                  <a:moveTo>
                    <a:pt x="125" y="106"/>
                  </a:moveTo>
                  <a:lnTo>
                    <a:pt x="134" y="106"/>
                  </a:lnTo>
                  <a:lnTo>
                    <a:pt x="134" y="118"/>
                  </a:lnTo>
                  <a:lnTo>
                    <a:pt x="125" y="118"/>
                  </a:lnTo>
                  <a:lnTo>
                    <a:pt x="125" y="106"/>
                  </a:lnTo>
                  <a:close/>
                  <a:moveTo>
                    <a:pt x="135" y="233"/>
                  </a:moveTo>
                  <a:lnTo>
                    <a:pt x="126" y="233"/>
                  </a:lnTo>
                  <a:lnTo>
                    <a:pt x="126" y="221"/>
                  </a:lnTo>
                  <a:lnTo>
                    <a:pt x="135" y="221"/>
                  </a:lnTo>
                  <a:lnTo>
                    <a:pt x="135" y="233"/>
                  </a:lnTo>
                  <a:close/>
                  <a:moveTo>
                    <a:pt x="135" y="213"/>
                  </a:moveTo>
                  <a:lnTo>
                    <a:pt x="126" y="213"/>
                  </a:lnTo>
                  <a:lnTo>
                    <a:pt x="126" y="202"/>
                  </a:lnTo>
                  <a:lnTo>
                    <a:pt x="135" y="202"/>
                  </a:lnTo>
                  <a:lnTo>
                    <a:pt x="135" y="213"/>
                  </a:lnTo>
                  <a:close/>
                  <a:moveTo>
                    <a:pt x="135" y="194"/>
                  </a:moveTo>
                  <a:lnTo>
                    <a:pt x="126" y="194"/>
                  </a:lnTo>
                  <a:lnTo>
                    <a:pt x="126" y="183"/>
                  </a:lnTo>
                  <a:lnTo>
                    <a:pt x="135" y="183"/>
                  </a:lnTo>
                  <a:lnTo>
                    <a:pt x="135" y="194"/>
                  </a:lnTo>
                  <a:close/>
                  <a:moveTo>
                    <a:pt x="135" y="176"/>
                  </a:moveTo>
                  <a:lnTo>
                    <a:pt x="126" y="176"/>
                  </a:lnTo>
                  <a:lnTo>
                    <a:pt x="126" y="164"/>
                  </a:lnTo>
                  <a:lnTo>
                    <a:pt x="135" y="164"/>
                  </a:lnTo>
                  <a:lnTo>
                    <a:pt x="135" y="176"/>
                  </a:lnTo>
                  <a:close/>
                  <a:moveTo>
                    <a:pt x="135" y="156"/>
                  </a:moveTo>
                  <a:lnTo>
                    <a:pt x="126" y="156"/>
                  </a:lnTo>
                  <a:lnTo>
                    <a:pt x="126" y="144"/>
                  </a:lnTo>
                  <a:lnTo>
                    <a:pt x="135" y="144"/>
                  </a:lnTo>
                  <a:lnTo>
                    <a:pt x="135" y="156"/>
                  </a:lnTo>
                  <a:close/>
                  <a:moveTo>
                    <a:pt x="140" y="106"/>
                  </a:moveTo>
                  <a:lnTo>
                    <a:pt x="150" y="106"/>
                  </a:lnTo>
                  <a:lnTo>
                    <a:pt x="150" y="118"/>
                  </a:lnTo>
                  <a:lnTo>
                    <a:pt x="140" y="118"/>
                  </a:lnTo>
                  <a:lnTo>
                    <a:pt x="140" y="106"/>
                  </a:lnTo>
                  <a:close/>
                  <a:moveTo>
                    <a:pt x="151" y="233"/>
                  </a:moveTo>
                  <a:lnTo>
                    <a:pt x="141" y="233"/>
                  </a:lnTo>
                  <a:lnTo>
                    <a:pt x="141" y="221"/>
                  </a:lnTo>
                  <a:lnTo>
                    <a:pt x="151" y="221"/>
                  </a:lnTo>
                  <a:lnTo>
                    <a:pt x="151" y="233"/>
                  </a:lnTo>
                  <a:close/>
                  <a:moveTo>
                    <a:pt x="151" y="213"/>
                  </a:moveTo>
                  <a:lnTo>
                    <a:pt x="141" y="213"/>
                  </a:lnTo>
                  <a:lnTo>
                    <a:pt x="141" y="202"/>
                  </a:lnTo>
                  <a:lnTo>
                    <a:pt x="151" y="202"/>
                  </a:lnTo>
                  <a:lnTo>
                    <a:pt x="151" y="213"/>
                  </a:lnTo>
                  <a:close/>
                  <a:moveTo>
                    <a:pt x="151" y="194"/>
                  </a:moveTo>
                  <a:lnTo>
                    <a:pt x="141" y="194"/>
                  </a:lnTo>
                  <a:lnTo>
                    <a:pt x="141" y="183"/>
                  </a:lnTo>
                  <a:lnTo>
                    <a:pt x="151" y="183"/>
                  </a:lnTo>
                  <a:lnTo>
                    <a:pt x="151" y="194"/>
                  </a:lnTo>
                  <a:close/>
                  <a:moveTo>
                    <a:pt x="151" y="176"/>
                  </a:moveTo>
                  <a:lnTo>
                    <a:pt x="141" y="176"/>
                  </a:lnTo>
                  <a:lnTo>
                    <a:pt x="141" y="164"/>
                  </a:lnTo>
                  <a:lnTo>
                    <a:pt x="151" y="164"/>
                  </a:lnTo>
                  <a:lnTo>
                    <a:pt x="151" y="176"/>
                  </a:lnTo>
                  <a:close/>
                  <a:moveTo>
                    <a:pt x="151" y="156"/>
                  </a:moveTo>
                  <a:lnTo>
                    <a:pt x="141" y="156"/>
                  </a:lnTo>
                  <a:lnTo>
                    <a:pt x="141" y="144"/>
                  </a:lnTo>
                  <a:lnTo>
                    <a:pt x="151" y="144"/>
                  </a:lnTo>
                  <a:lnTo>
                    <a:pt x="151" y="156"/>
                  </a:lnTo>
                  <a:close/>
                  <a:moveTo>
                    <a:pt x="300" y="475"/>
                  </a:moveTo>
                  <a:lnTo>
                    <a:pt x="273" y="475"/>
                  </a:lnTo>
                  <a:lnTo>
                    <a:pt x="273" y="459"/>
                  </a:lnTo>
                  <a:lnTo>
                    <a:pt x="300" y="459"/>
                  </a:lnTo>
                  <a:lnTo>
                    <a:pt x="300" y="475"/>
                  </a:lnTo>
                  <a:close/>
                  <a:moveTo>
                    <a:pt x="300" y="446"/>
                  </a:moveTo>
                  <a:lnTo>
                    <a:pt x="273" y="446"/>
                  </a:lnTo>
                  <a:lnTo>
                    <a:pt x="273" y="431"/>
                  </a:lnTo>
                  <a:lnTo>
                    <a:pt x="300" y="431"/>
                  </a:lnTo>
                  <a:lnTo>
                    <a:pt x="300" y="446"/>
                  </a:lnTo>
                  <a:close/>
                  <a:moveTo>
                    <a:pt x="300" y="416"/>
                  </a:moveTo>
                  <a:lnTo>
                    <a:pt x="273" y="416"/>
                  </a:lnTo>
                  <a:lnTo>
                    <a:pt x="273" y="401"/>
                  </a:lnTo>
                  <a:lnTo>
                    <a:pt x="300" y="401"/>
                  </a:lnTo>
                  <a:lnTo>
                    <a:pt x="300" y="416"/>
                  </a:lnTo>
                  <a:close/>
                  <a:moveTo>
                    <a:pt x="300" y="388"/>
                  </a:moveTo>
                  <a:lnTo>
                    <a:pt x="273" y="388"/>
                  </a:lnTo>
                  <a:lnTo>
                    <a:pt x="273" y="372"/>
                  </a:lnTo>
                  <a:lnTo>
                    <a:pt x="300" y="372"/>
                  </a:lnTo>
                  <a:lnTo>
                    <a:pt x="300" y="388"/>
                  </a:lnTo>
                  <a:close/>
                  <a:moveTo>
                    <a:pt x="300" y="358"/>
                  </a:moveTo>
                  <a:lnTo>
                    <a:pt x="273" y="358"/>
                  </a:lnTo>
                  <a:lnTo>
                    <a:pt x="273" y="343"/>
                  </a:lnTo>
                  <a:lnTo>
                    <a:pt x="300" y="343"/>
                  </a:lnTo>
                  <a:lnTo>
                    <a:pt x="300" y="358"/>
                  </a:lnTo>
                  <a:close/>
                  <a:moveTo>
                    <a:pt x="300" y="329"/>
                  </a:moveTo>
                  <a:lnTo>
                    <a:pt x="273" y="329"/>
                  </a:lnTo>
                  <a:lnTo>
                    <a:pt x="273" y="314"/>
                  </a:lnTo>
                  <a:lnTo>
                    <a:pt x="300" y="314"/>
                  </a:lnTo>
                  <a:lnTo>
                    <a:pt x="300" y="329"/>
                  </a:lnTo>
                  <a:close/>
                  <a:moveTo>
                    <a:pt x="300" y="300"/>
                  </a:moveTo>
                  <a:lnTo>
                    <a:pt x="273" y="300"/>
                  </a:lnTo>
                  <a:lnTo>
                    <a:pt x="273" y="284"/>
                  </a:lnTo>
                  <a:lnTo>
                    <a:pt x="300" y="284"/>
                  </a:lnTo>
                  <a:lnTo>
                    <a:pt x="300" y="300"/>
                  </a:lnTo>
                  <a:close/>
                  <a:moveTo>
                    <a:pt x="300" y="271"/>
                  </a:moveTo>
                  <a:lnTo>
                    <a:pt x="273" y="271"/>
                  </a:lnTo>
                  <a:lnTo>
                    <a:pt x="273" y="256"/>
                  </a:lnTo>
                  <a:lnTo>
                    <a:pt x="300" y="256"/>
                  </a:lnTo>
                  <a:lnTo>
                    <a:pt x="300" y="271"/>
                  </a:lnTo>
                  <a:close/>
                  <a:moveTo>
                    <a:pt x="300" y="241"/>
                  </a:moveTo>
                  <a:lnTo>
                    <a:pt x="273" y="241"/>
                  </a:lnTo>
                  <a:lnTo>
                    <a:pt x="273" y="226"/>
                  </a:lnTo>
                  <a:lnTo>
                    <a:pt x="300" y="226"/>
                  </a:lnTo>
                  <a:lnTo>
                    <a:pt x="300" y="241"/>
                  </a:lnTo>
                  <a:close/>
                  <a:moveTo>
                    <a:pt x="300" y="212"/>
                  </a:moveTo>
                  <a:lnTo>
                    <a:pt x="273" y="212"/>
                  </a:lnTo>
                  <a:lnTo>
                    <a:pt x="273" y="197"/>
                  </a:lnTo>
                  <a:lnTo>
                    <a:pt x="300" y="197"/>
                  </a:lnTo>
                  <a:lnTo>
                    <a:pt x="300" y="212"/>
                  </a:lnTo>
                  <a:close/>
                  <a:moveTo>
                    <a:pt x="300" y="183"/>
                  </a:moveTo>
                  <a:lnTo>
                    <a:pt x="273" y="183"/>
                  </a:lnTo>
                  <a:lnTo>
                    <a:pt x="273" y="168"/>
                  </a:lnTo>
                  <a:lnTo>
                    <a:pt x="300" y="168"/>
                  </a:lnTo>
                  <a:lnTo>
                    <a:pt x="300" y="183"/>
                  </a:lnTo>
                  <a:close/>
                  <a:moveTo>
                    <a:pt x="300" y="154"/>
                  </a:moveTo>
                  <a:lnTo>
                    <a:pt x="273" y="154"/>
                  </a:lnTo>
                  <a:lnTo>
                    <a:pt x="273" y="139"/>
                  </a:lnTo>
                  <a:lnTo>
                    <a:pt x="300" y="139"/>
                  </a:lnTo>
                  <a:lnTo>
                    <a:pt x="300" y="154"/>
                  </a:lnTo>
                  <a:close/>
                  <a:moveTo>
                    <a:pt x="300" y="124"/>
                  </a:moveTo>
                  <a:lnTo>
                    <a:pt x="273" y="124"/>
                  </a:lnTo>
                  <a:lnTo>
                    <a:pt x="273" y="109"/>
                  </a:lnTo>
                  <a:lnTo>
                    <a:pt x="300" y="109"/>
                  </a:lnTo>
                  <a:lnTo>
                    <a:pt x="300" y="124"/>
                  </a:lnTo>
                  <a:close/>
                  <a:moveTo>
                    <a:pt x="300" y="96"/>
                  </a:moveTo>
                  <a:lnTo>
                    <a:pt x="273" y="96"/>
                  </a:lnTo>
                  <a:lnTo>
                    <a:pt x="273" y="80"/>
                  </a:lnTo>
                  <a:lnTo>
                    <a:pt x="300" y="80"/>
                  </a:lnTo>
                  <a:lnTo>
                    <a:pt x="300" y="96"/>
                  </a:lnTo>
                  <a:close/>
                  <a:moveTo>
                    <a:pt x="343" y="475"/>
                  </a:moveTo>
                  <a:lnTo>
                    <a:pt x="315" y="475"/>
                  </a:lnTo>
                  <a:lnTo>
                    <a:pt x="315" y="459"/>
                  </a:lnTo>
                  <a:lnTo>
                    <a:pt x="343" y="459"/>
                  </a:lnTo>
                  <a:lnTo>
                    <a:pt x="343" y="475"/>
                  </a:lnTo>
                  <a:close/>
                  <a:moveTo>
                    <a:pt x="343" y="446"/>
                  </a:moveTo>
                  <a:lnTo>
                    <a:pt x="315" y="446"/>
                  </a:lnTo>
                  <a:lnTo>
                    <a:pt x="315" y="431"/>
                  </a:lnTo>
                  <a:lnTo>
                    <a:pt x="343" y="431"/>
                  </a:lnTo>
                  <a:lnTo>
                    <a:pt x="343" y="446"/>
                  </a:lnTo>
                  <a:close/>
                  <a:moveTo>
                    <a:pt x="343" y="416"/>
                  </a:moveTo>
                  <a:lnTo>
                    <a:pt x="315" y="416"/>
                  </a:lnTo>
                  <a:lnTo>
                    <a:pt x="315" y="401"/>
                  </a:lnTo>
                  <a:lnTo>
                    <a:pt x="343" y="401"/>
                  </a:lnTo>
                  <a:lnTo>
                    <a:pt x="343" y="416"/>
                  </a:lnTo>
                  <a:close/>
                  <a:moveTo>
                    <a:pt x="343" y="388"/>
                  </a:moveTo>
                  <a:lnTo>
                    <a:pt x="315" y="388"/>
                  </a:lnTo>
                  <a:lnTo>
                    <a:pt x="315" y="372"/>
                  </a:lnTo>
                  <a:lnTo>
                    <a:pt x="343" y="372"/>
                  </a:lnTo>
                  <a:lnTo>
                    <a:pt x="343" y="388"/>
                  </a:lnTo>
                  <a:close/>
                  <a:moveTo>
                    <a:pt x="343" y="358"/>
                  </a:moveTo>
                  <a:lnTo>
                    <a:pt x="315" y="358"/>
                  </a:lnTo>
                  <a:lnTo>
                    <a:pt x="315" y="343"/>
                  </a:lnTo>
                  <a:lnTo>
                    <a:pt x="343" y="343"/>
                  </a:lnTo>
                  <a:lnTo>
                    <a:pt x="343" y="358"/>
                  </a:lnTo>
                  <a:close/>
                  <a:moveTo>
                    <a:pt x="343" y="329"/>
                  </a:moveTo>
                  <a:lnTo>
                    <a:pt x="315" y="329"/>
                  </a:lnTo>
                  <a:lnTo>
                    <a:pt x="315" y="314"/>
                  </a:lnTo>
                  <a:lnTo>
                    <a:pt x="343" y="314"/>
                  </a:lnTo>
                  <a:lnTo>
                    <a:pt x="343" y="329"/>
                  </a:lnTo>
                  <a:close/>
                  <a:moveTo>
                    <a:pt x="343" y="300"/>
                  </a:moveTo>
                  <a:lnTo>
                    <a:pt x="315" y="300"/>
                  </a:lnTo>
                  <a:lnTo>
                    <a:pt x="315" y="284"/>
                  </a:lnTo>
                  <a:lnTo>
                    <a:pt x="343" y="284"/>
                  </a:lnTo>
                  <a:lnTo>
                    <a:pt x="343" y="300"/>
                  </a:lnTo>
                  <a:close/>
                  <a:moveTo>
                    <a:pt x="343" y="271"/>
                  </a:moveTo>
                  <a:lnTo>
                    <a:pt x="315" y="271"/>
                  </a:lnTo>
                  <a:lnTo>
                    <a:pt x="315" y="256"/>
                  </a:lnTo>
                  <a:lnTo>
                    <a:pt x="343" y="256"/>
                  </a:lnTo>
                  <a:lnTo>
                    <a:pt x="343" y="271"/>
                  </a:lnTo>
                  <a:close/>
                  <a:moveTo>
                    <a:pt x="343" y="241"/>
                  </a:moveTo>
                  <a:lnTo>
                    <a:pt x="315" y="241"/>
                  </a:lnTo>
                  <a:lnTo>
                    <a:pt x="315" y="226"/>
                  </a:lnTo>
                  <a:lnTo>
                    <a:pt x="343" y="226"/>
                  </a:lnTo>
                  <a:lnTo>
                    <a:pt x="343" y="241"/>
                  </a:lnTo>
                  <a:close/>
                  <a:moveTo>
                    <a:pt x="343" y="212"/>
                  </a:moveTo>
                  <a:lnTo>
                    <a:pt x="315" y="212"/>
                  </a:lnTo>
                  <a:lnTo>
                    <a:pt x="315" y="197"/>
                  </a:lnTo>
                  <a:lnTo>
                    <a:pt x="343" y="197"/>
                  </a:lnTo>
                  <a:lnTo>
                    <a:pt x="343" y="212"/>
                  </a:lnTo>
                  <a:close/>
                  <a:moveTo>
                    <a:pt x="343" y="183"/>
                  </a:moveTo>
                  <a:lnTo>
                    <a:pt x="315" y="183"/>
                  </a:lnTo>
                  <a:lnTo>
                    <a:pt x="315" y="168"/>
                  </a:lnTo>
                  <a:lnTo>
                    <a:pt x="343" y="168"/>
                  </a:lnTo>
                  <a:lnTo>
                    <a:pt x="343" y="183"/>
                  </a:lnTo>
                  <a:close/>
                  <a:moveTo>
                    <a:pt x="343" y="154"/>
                  </a:moveTo>
                  <a:lnTo>
                    <a:pt x="315" y="154"/>
                  </a:lnTo>
                  <a:lnTo>
                    <a:pt x="315" y="139"/>
                  </a:lnTo>
                  <a:lnTo>
                    <a:pt x="343" y="139"/>
                  </a:lnTo>
                  <a:lnTo>
                    <a:pt x="343" y="154"/>
                  </a:lnTo>
                  <a:close/>
                  <a:moveTo>
                    <a:pt x="343" y="124"/>
                  </a:moveTo>
                  <a:lnTo>
                    <a:pt x="315" y="124"/>
                  </a:lnTo>
                  <a:lnTo>
                    <a:pt x="315" y="109"/>
                  </a:lnTo>
                  <a:lnTo>
                    <a:pt x="343" y="109"/>
                  </a:lnTo>
                  <a:lnTo>
                    <a:pt x="343" y="124"/>
                  </a:lnTo>
                  <a:close/>
                  <a:moveTo>
                    <a:pt x="343" y="96"/>
                  </a:moveTo>
                  <a:lnTo>
                    <a:pt x="315" y="96"/>
                  </a:lnTo>
                  <a:lnTo>
                    <a:pt x="315" y="80"/>
                  </a:lnTo>
                  <a:lnTo>
                    <a:pt x="343" y="80"/>
                  </a:lnTo>
                  <a:lnTo>
                    <a:pt x="343" y="96"/>
                  </a:lnTo>
                  <a:close/>
                  <a:moveTo>
                    <a:pt x="385" y="475"/>
                  </a:moveTo>
                  <a:lnTo>
                    <a:pt x="357" y="475"/>
                  </a:lnTo>
                  <a:lnTo>
                    <a:pt x="357" y="459"/>
                  </a:lnTo>
                  <a:lnTo>
                    <a:pt x="385" y="459"/>
                  </a:lnTo>
                  <a:lnTo>
                    <a:pt x="385" y="475"/>
                  </a:lnTo>
                  <a:close/>
                  <a:moveTo>
                    <a:pt x="385" y="446"/>
                  </a:moveTo>
                  <a:lnTo>
                    <a:pt x="357" y="446"/>
                  </a:lnTo>
                  <a:lnTo>
                    <a:pt x="357" y="431"/>
                  </a:lnTo>
                  <a:lnTo>
                    <a:pt x="385" y="431"/>
                  </a:lnTo>
                  <a:lnTo>
                    <a:pt x="385" y="446"/>
                  </a:lnTo>
                  <a:close/>
                  <a:moveTo>
                    <a:pt x="385" y="416"/>
                  </a:moveTo>
                  <a:lnTo>
                    <a:pt x="357" y="416"/>
                  </a:lnTo>
                  <a:lnTo>
                    <a:pt x="357" y="401"/>
                  </a:lnTo>
                  <a:lnTo>
                    <a:pt x="385" y="401"/>
                  </a:lnTo>
                  <a:lnTo>
                    <a:pt x="385" y="416"/>
                  </a:lnTo>
                  <a:close/>
                  <a:moveTo>
                    <a:pt x="385" y="388"/>
                  </a:moveTo>
                  <a:lnTo>
                    <a:pt x="357" y="388"/>
                  </a:lnTo>
                  <a:lnTo>
                    <a:pt x="357" y="372"/>
                  </a:lnTo>
                  <a:lnTo>
                    <a:pt x="385" y="372"/>
                  </a:lnTo>
                  <a:lnTo>
                    <a:pt x="385" y="388"/>
                  </a:lnTo>
                  <a:close/>
                  <a:moveTo>
                    <a:pt x="385" y="358"/>
                  </a:moveTo>
                  <a:lnTo>
                    <a:pt x="357" y="358"/>
                  </a:lnTo>
                  <a:lnTo>
                    <a:pt x="357" y="343"/>
                  </a:lnTo>
                  <a:lnTo>
                    <a:pt x="385" y="343"/>
                  </a:lnTo>
                  <a:lnTo>
                    <a:pt x="385" y="358"/>
                  </a:lnTo>
                  <a:close/>
                  <a:moveTo>
                    <a:pt x="385" y="329"/>
                  </a:moveTo>
                  <a:lnTo>
                    <a:pt x="357" y="329"/>
                  </a:lnTo>
                  <a:lnTo>
                    <a:pt x="357" y="314"/>
                  </a:lnTo>
                  <a:lnTo>
                    <a:pt x="385" y="314"/>
                  </a:lnTo>
                  <a:lnTo>
                    <a:pt x="385" y="329"/>
                  </a:lnTo>
                  <a:close/>
                  <a:moveTo>
                    <a:pt x="385" y="300"/>
                  </a:moveTo>
                  <a:lnTo>
                    <a:pt x="357" y="300"/>
                  </a:lnTo>
                  <a:lnTo>
                    <a:pt x="357" y="284"/>
                  </a:lnTo>
                  <a:lnTo>
                    <a:pt x="385" y="284"/>
                  </a:lnTo>
                  <a:lnTo>
                    <a:pt x="385" y="300"/>
                  </a:lnTo>
                  <a:close/>
                  <a:moveTo>
                    <a:pt x="385" y="271"/>
                  </a:moveTo>
                  <a:lnTo>
                    <a:pt x="357" y="271"/>
                  </a:lnTo>
                  <a:lnTo>
                    <a:pt x="357" y="256"/>
                  </a:lnTo>
                  <a:lnTo>
                    <a:pt x="385" y="256"/>
                  </a:lnTo>
                  <a:lnTo>
                    <a:pt x="385" y="271"/>
                  </a:lnTo>
                  <a:close/>
                  <a:moveTo>
                    <a:pt x="385" y="241"/>
                  </a:moveTo>
                  <a:lnTo>
                    <a:pt x="357" y="241"/>
                  </a:lnTo>
                  <a:lnTo>
                    <a:pt x="357" y="226"/>
                  </a:lnTo>
                  <a:lnTo>
                    <a:pt x="385" y="226"/>
                  </a:lnTo>
                  <a:lnTo>
                    <a:pt x="385" y="241"/>
                  </a:lnTo>
                  <a:close/>
                  <a:moveTo>
                    <a:pt x="385" y="212"/>
                  </a:moveTo>
                  <a:lnTo>
                    <a:pt x="357" y="212"/>
                  </a:lnTo>
                  <a:lnTo>
                    <a:pt x="357" y="197"/>
                  </a:lnTo>
                  <a:lnTo>
                    <a:pt x="385" y="197"/>
                  </a:lnTo>
                  <a:lnTo>
                    <a:pt x="385" y="212"/>
                  </a:lnTo>
                  <a:close/>
                  <a:moveTo>
                    <a:pt x="385" y="183"/>
                  </a:moveTo>
                  <a:lnTo>
                    <a:pt x="357" y="183"/>
                  </a:lnTo>
                  <a:lnTo>
                    <a:pt x="357" y="168"/>
                  </a:lnTo>
                  <a:lnTo>
                    <a:pt x="385" y="168"/>
                  </a:lnTo>
                  <a:lnTo>
                    <a:pt x="385" y="183"/>
                  </a:lnTo>
                  <a:close/>
                  <a:moveTo>
                    <a:pt x="385" y="154"/>
                  </a:moveTo>
                  <a:lnTo>
                    <a:pt x="357" y="154"/>
                  </a:lnTo>
                  <a:lnTo>
                    <a:pt x="357" y="139"/>
                  </a:lnTo>
                  <a:lnTo>
                    <a:pt x="385" y="139"/>
                  </a:lnTo>
                  <a:lnTo>
                    <a:pt x="385" y="154"/>
                  </a:lnTo>
                  <a:close/>
                  <a:moveTo>
                    <a:pt x="385" y="124"/>
                  </a:moveTo>
                  <a:lnTo>
                    <a:pt x="357" y="124"/>
                  </a:lnTo>
                  <a:lnTo>
                    <a:pt x="357" y="109"/>
                  </a:lnTo>
                  <a:lnTo>
                    <a:pt x="385" y="109"/>
                  </a:lnTo>
                  <a:lnTo>
                    <a:pt x="385" y="124"/>
                  </a:lnTo>
                  <a:close/>
                  <a:moveTo>
                    <a:pt x="385" y="96"/>
                  </a:moveTo>
                  <a:lnTo>
                    <a:pt x="357" y="96"/>
                  </a:lnTo>
                  <a:lnTo>
                    <a:pt x="357" y="80"/>
                  </a:lnTo>
                  <a:lnTo>
                    <a:pt x="385" y="80"/>
                  </a:lnTo>
                  <a:lnTo>
                    <a:pt x="385" y="96"/>
                  </a:lnTo>
                  <a:close/>
                  <a:moveTo>
                    <a:pt x="586" y="340"/>
                  </a:moveTo>
                  <a:lnTo>
                    <a:pt x="573" y="340"/>
                  </a:lnTo>
                  <a:lnTo>
                    <a:pt x="573" y="314"/>
                  </a:lnTo>
                  <a:lnTo>
                    <a:pt x="586" y="314"/>
                  </a:lnTo>
                  <a:lnTo>
                    <a:pt x="586" y="340"/>
                  </a:lnTo>
                  <a:close/>
                  <a:moveTo>
                    <a:pt x="586" y="294"/>
                  </a:moveTo>
                  <a:lnTo>
                    <a:pt x="573" y="294"/>
                  </a:lnTo>
                  <a:lnTo>
                    <a:pt x="573" y="267"/>
                  </a:lnTo>
                  <a:lnTo>
                    <a:pt x="586" y="267"/>
                  </a:lnTo>
                  <a:lnTo>
                    <a:pt x="586" y="294"/>
                  </a:lnTo>
                  <a:close/>
                  <a:moveTo>
                    <a:pt x="586" y="247"/>
                  </a:moveTo>
                  <a:lnTo>
                    <a:pt x="573" y="247"/>
                  </a:lnTo>
                  <a:lnTo>
                    <a:pt x="573" y="221"/>
                  </a:lnTo>
                  <a:lnTo>
                    <a:pt x="586" y="221"/>
                  </a:lnTo>
                  <a:lnTo>
                    <a:pt x="586" y="247"/>
                  </a:lnTo>
                  <a:close/>
                  <a:moveTo>
                    <a:pt x="586" y="202"/>
                  </a:moveTo>
                  <a:lnTo>
                    <a:pt x="573" y="202"/>
                  </a:lnTo>
                  <a:lnTo>
                    <a:pt x="573" y="176"/>
                  </a:lnTo>
                  <a:lnTo>
                    <a:pt x="586" y="176"/>
                  </a:lnTo>
                  <a:lnTo>
                    <a:pt x="586" y="202"/>
                  </a:lnTo>
                  <a:close/>
                  <a:moveTo>
                    <a:pt x="586" y="156"/>
                  </a:moveTo>
                  <a:lnTo>
                    <a:pt x="573" y="156"/>
                  </a:lnTo>
                  <a:lnTo>
                    <a:pt x="573" y="129"/>
                  </a:lnTo>
                  <a:lnTo>
                    <a:pt x="586" y="129"/>
                  </a:lnTo>
                  <a:lnTo>
                    <a:pt x="586" y="156"/>
                  </a:lnTo>
                  <a:close/>
                  <a:moveTo>
                    <a:pt x="586" y="109"/>
                  </a:moveTo>
                  <a:lnTo>
                    <a:pt x="573" y="109"/>
                  </a:lnTo>
                  <a:lnTo>
                    <a:pt x="573" y="83"/>
                  </a:lnTo>
                  <a:lnTo>
                    <a:pt x="586" y="83"/>
                  </a:lnTo>
                  <a:lnTo>
                    <a:pt x="586" y="109"/>
                  </a:lnTo>
                  <a:close/>
                  <a:moveTo>
                    <a:pt x="612" y="340"/>
                  </a:moveTo>
                  <a:lnTo>
                    <a:pt x="599" y="340"/>
                  </a:lnTo>
                  <a:lnTo>
                    <a:pt x="599" y="314"/>
                  </a:lnTo>
                  <a:lnTo>
                    <a:pt x="612" y="314"/>
                  </a:lnTo>
                  <a:lnTo>
                    <a:pt x="612" y="340"/>
                  </a:lnTo>
                  <a:close/>
                  <a:moveTo>
                    <a:pt x="612" y="294"/>
                  </a:moveTo>
                  <a:lnTo>
                    <a:pt x="599" y="294"/>
                  </a:lnTo>
                  <a:lnTo>
                    <a:pt x="599" y="267"/>
                  </a:lnTo>
                  <a:lnTo>
                    <a:pt x="612" y="267"/>
                  </a:lnTo>
                  <a:lnTo>
                    <a:pt x="612" y="294"/>
                  </a:lnTo>
                  <a:close/>
                  <a:moveTo>
                    <a:pt x="612" y="247"/>
                  </a:moveTo>
                  <a:lnTo>
                    <a:pt x="599" y="247"/>
                  </a:lnTo>
                  <a:lnTo>
                    <a:pt x="599" y="221"/>
                  </a:lnTo>
                  <a:lnTo>
                    <a:pt x="612" y="221"/>
                  </a:lnTo>
                  <a:lnTo>
                    <a:pt x="612" y="247"/>
                  </a:lnTo>
                  <a:close/>
                  <a:moveTo>
                    <a:pt x="612" y="202"/>
                  </a:moveTo>
                  <a:lnTo>
                    <a:pt x="599" y="202"/>
                  </a:lnTo>
                  <a:lnTo>
                    <a:pt x="599" y="176"/>
                  </a:lnTo>
                  <a:lnTo>
                    <a:pt x="612" y="176"/>
                  </a:lnTo>
                  <a:lnTo>
                    <a:pt x="612" y="202"/>
                  </a:lnTo>
                  <a:close/>
                  <a:moveTo>
                    <a:pt x="612" y="156"/>
                  </a:moveTo>
                  <a:lnTo>
                    <a:pt x="599" y="156"/>
                  </a:lnTo>
                  <a:lnTo>
                    <a:pt x="599" y="129"/>
                  </a:lnTo>
                  <a:lnTo>
                    <a:pt x="612" y="129"/>
                  </a:lnTo>
                  <a:lnTo>
                    <a:pt x="612" y="156"/>
                  </a:lnTo>
                  <a:close/>
                  <a:moveTo>
                    <a:pt x="612" y="109"/>
                  </a:moveTo>
                  <a:lnTo>
                    <a:pt x="599" y="109"/>
                  </a:lnTo>
                  <a:lnTo>
                    <a:pt x="599" y="83"/>
                  </a:lnTo>
                  <a:lnTo>
                    <a:pt x="612" y="83"/>
                  </a:lnTo>
                  <a:lnTo>
                    <a:pt x="612" y="109"/>
                  </a:lnTo>
                  <a:close/>
                  <a:moveTo>
                    <a:pt x="637" y="340"/>
                  </a:moveTo>
                  <a:lnTo>
                    <a:pt x="624" y="340"/>
                  </a:lnTo>
                  <a:lnTo>
                    <a:pt x="624" y="314"/>
                  </a:lnTo>
                  <a:lnTo>
                    <a:pt x="637" y="314"/>
                  </a:lnTo>
                  <a:lnTo>
                    <a:pt x="637" y="340"/>
                  </a:lnTo>
                  <a:close/>
                  <a:moveTo>
                    <a:pt x="637" y="294"/>
                  </a:moveTo>
                  <a:lnTo>
                    <a:pt x="624" y="294"/>
                  </a:lnTo>
                  <a:lnTo>
                    <a:pt x="624" y="267"/>
                  </a:lnTo>
                  <a:lnTo>
                    <a:pt x="637" y="267"/>
                  </a:lnTo>
                  <a:lnTo>
                    <a:pt x="637" y="294"/>
                  </a:lnTo>
                  <a:close/>
                  <a:moveTo>
                    <a:pt x="637" y="247"/>
                  </a:moveTo>
                  <a:lnTo>
                    <a:pt x="624" y="247"/>
                  </a:lnTo>
                  <a:lnTo>
                    <a:pt x="624" y="221"/>
                  </a:lnTo>
                  <a:lnTo>
                    <a:pt x="637" y="221"/>
                  </a:lnTo>
                  <a:lnTo>
                    <a:pt x="637" y="247"/>
                  </a:lnTo>
                  <a:close/>
                  <a:moveTo>
                    <a:pt x="637" y="202"/>
                  </a:moveTo>
                  <a:lnTo>
                    <a:pt x="624" y="202"/>
                  </a:lnTo>
                  <a:lnTo>
                    <a:pt x="624" y="176"/>
                  </a:lnTo>
                  <a:lnTo>
                    <a:pt x="637" y="176"/>
                  </a:lnTo>
                  <a:lnTo>
                    <a:pt x="637" y="202"/>
                  </a:lnTo>
                  <a:close/>
                  <a:moveTo>
                    <a:pt x="637" y="156"/>
                  </a:moveTo>
                  <a:lnTo>
                    <a:pt x="624" y="156"/>
                  </a:lnTo>
                  <a:lnTo>
                    <a:pt x="624" y="129"/>
                  </a:lnTo>
                  <a:lnTo>
                    <a:pt x="637" y="129"/>
                  </a:lnTo>
                  <a:lnTo>
                    <a:pt x="637" y="156"/>
                  </a:lnTo>
                  <a:close/>
                  <a:moveTo>
                    <a:pt x="637" y="109"/>
                  </a:moveTo>
                  <a:lnTo>
                    <a:pt x="624" y="109"/>
                  </a:lnTo>
                  <a:lnTo>
                    <a:pt x="624" y="83"/>
                  </a:lnTo>
                  <a:lnTo>
                    <a:pt x="637" y="83"/>
                  </a:lnTo>
                  <a:lnTo>
                    <a:pt x="637" y="109"/>
                  </a:lnTo>
                  <a:close/>
                  <a:moveTo>
                    <a:pt x="662" y="340"/>
                  </a:moveTo>
                  <a:lnTo>
                    <a:pt x="649" y="340"/>
                  </a:lnTo>
                  <a:lnTo>
                    <a:pt x="649" y="314"/>
                  </a:lnTo>
                  <a:lnTo>
                    <a:pt x="662" y="314"/>
                  </a:lnTo>
                  <a:lnTo>
                    <a:pt x="662" y="340"/>
                  </a:lnTo>
                  <a:close/>
                  <a:moveTo>
                    <a:pt x="662" y="294"/>
                  </a:moveTo>
                  <a:lnTo>
                    <a:pt x="649" y="294"/>
                  </a:lnTo>
                  <a:lnTo>
                    <a:pt x="649" y="267"/>
                  </a:lnTo>
                  <a:lnTo>
                    <a:pt x="662" y="267"/>
                  </a:lnTo>
                  <a:lnTo>
                    <a:pt x="662" y="294"/>
                  </a:lnTo>
                  <a:close/>
                  <a:moveTo>
                    <a:pt x="662" y="247"/>
                  </a:moveTo>
                  <a:lnTo>
                    <a:pt x="649" y="247"/>
                  </a:lnTo>
                  <a:lnTo>
                    <a:pt x="649" y="221"/>
                  </a:lnTo>
                  <a:lnTo>
                    <a:pt x="662" y="221"/>
                  </a:lnTo>
                  <a:lnTo>
                    <a:pt x="662" y="247"/>
                  </a:lnTo>
                  <a:close/>
                  <a:moveTo>
                    <a:pt x="662" y="202"/>
                  </a:moveTo>
                  <a:lnTo>
                    <a:pt x="649" y="202"/>
                  </a:lnTo>
                  <a:lnTo>
                    <a:pt x="649" y="176"/>
                  </a:lnTo>
                  <a:lnTo>
                    <a:pt x="662" y="176"/>
                  </a:lnTo>
                  <a:lnTo>
                    <a:pt x="662" y="202"/>
                  </a:lnTo>
                  <a:close/>
                  <a:moveTo>
                    <a:pt x="662" y="156"/>
                  </a:moveTo>
                  <a:lnTo>
                    <a:pt x="649" y="156"/>
                  </a:lnTo>
                  <a:lnTo>
                    <a:pt x="649" y="129"/>
                  </a:lnTo>
                  <a:lnTo>
                    <a:pt x="662" y="129"/>
                  </a:lnTo>
                  <a:lnTo>
                    <a:pt x="662" y="156"/>
                  </a:lnTo>
                  <a:close/>
                  <a:moveTo>
                    <a:pt x="662" y="109"/>
                  </a:moveTo>
                  <a:lnTo>
                    <a:pt x="649" y="109"/>
                  </a:lnTo>
                  <a:lnTo>
                    <a:pt x="649" y="83"/>
                  </a:lnTo>
                  <a:lnTo>
                    <a:pt x="662" y="83"/>
                  </a:lnTo>
                  <a:lnTo>
                    <a:pt x="662" y="109"/>
                  </a:lnTo>
                  <a:close/>
                  <a:moveTo>
                    <a:pt x="687" y="340"/>
                  </a:moveTo>
                  <a:lnTo>
                    <a:pt x="675" y="340"/>
                  </a:lnTo>
                  <a:lnTo>
                    <a:pt x="675" y="314"/>
                  </a:lnTo>
                  <a:lnTo>
                    <a:pt x="687" y="314"/>
                  </a:lnTo>
                  <a:lnTo>
                    <a:pt x="687" y="340"/>
                  </a:lnTo>
                  <a:close/>
                  <a:moveTo>
                    <a:pt x="687" y="294"/>
                  </a:moveTo>
                  <a:lnTo>
                    <a:pt x="675" y="294"/>
                  </a:lnTo>
                  <a:lnTo>
                    <a:pt x="675" y="267"/>
                  </a:lnTo>
                  <a:lnTo>
                    <a:pt x="687" y="267"/>
                  </a:lnTo>
                  <a:lnTo>
                    <a:pt x="687" y="294"/>
                  </a:lnTo>
                  <a:close/>
                  <a:moveTo>
                    <a:pt x="687" y="247"/>
                  </a:moveTo>
                  <a:lnTo>
                    <a:pt x="675" y="247"/>
                  </a:lnTo>
                  <a:lnTo>
                    <a:pt x="675" y="221"/>
                  </a:lnTo>
                  <a:lnTo>
                    <a:pt x="687" y="221"/>
                  </a:lnTo>
                  <a:lnTo>
                    <a:pt x="687" y="247"/>
                  </a:lnTo>
                  <a:close/>
                  <a:moveTo>
                    <a:pt x="687" y="202"/>
                  </a:moveTo>
                  <a:lnTo>
                    <a:pt x="675" y="202"/>
                  </a:lnTo>
                  <a:lnTo>
                    <a:pt x="675" y="176"/>
                  </a:lnTo>
                  <a:lnTo>
                    <a:pt x="687" y="176"/>
                  </a:lnTo>
                  <a:lnTo>
                    <a:pt x="687" y="202"/>
                  </a:lnTo>
                  <a:close/>
                  <a:moveTo>
                    <a:pt x="687" y="156"/>
                  </a:moveTo>
                  <a:lnTo>
                    <a:pt x="675" y="156"/>
                  </a:lnTo>
                  <a:lnTo>
                    <a:pt x="675" y="129"/>
                  </a:lnTo>
                  <a:lnTo>
                    <a:pt x="687" y="129"/>
                  </a:lnTo>
                  <a:lnTo>
                    <a:pt x="687" y="156"/>
                  </a:lnTo>
                  <a:close/>
                  <a:moveTo>
                    <a:pt x="687" y="109"/>
                  </a:moveTo>
                  <a:lnTo>
                    <a:pt x="675" y="109"/>
                  </a:lnTo>
                  <a:lnTo>
                    <a:pt x="675" y="83"/>
                  </a:lnTo>
                  <a:lnTo>
                    <a:pt x="687" y="83"/>
                  </a:lnTo>
                  <a:lnTo>
                    <a:pt x="687" y="109"/>
                  </a:lnTo>
                  <a:close/>
                  <a:moveTo>
                    <a:pt x="712" y="340"/>
                  </a:moveTo>
                  <a:lnTo>
                    <a:pt x="700" y="340"/>
                  </a:lnTo>
                  <a:lnTo>
                    <a:pt x="700" y="314"/>
                  </a:lnTo>
                  <a:lnTo>
                    <a:pt x="712" y="314"/>
                  </a:lnTo>
                  <a:lnTo>
                    <a:pt x="712" y="340"/>
                  </a:lnTo>
                  <a:close/>
                  <a:moveTo>
                    <a:pt x="712" y="294"/>
                  </a:moveTo>
                  <a:lnTo>
                    <a:pt x="700" y="294"/>
                  </a:lnTo>
                  <a:lnTo>
                    <a:pt x="700" y="267"/>
                  </a:lnTo>
                  <a:lnTo>
                    <a:pt x="712" y="267"/>
                  </a:lnTo>
                  <a:lnTo>
                    <a:pt x="712" y="294"/>
                  </a:lnTo>
                  <a:close/>
                  <a:moveTo>
                    <a:pt x="712" y="247"/>
                  </a:moveTo>
                  <a:lnTo>
                    <a:pt x="700" y="247"/>
                  </a:lnTo>
                  <a:lnTo>
                    <a:pt x="700" y="221"/>
                  </a:lnTo>
                  <a:lnTo>
                    <a:pt x="712" y="221"/>
                  </a:lnTo>
                  <a:lnTo>
                    <a:pt x="712" y="247"/>
                  </a:lnTo>
                  <a:close/>
                  <a:moveTo>
                    <a:pt x="712" y="202"/>
                  </a:moveTo>
                  <a:lnTo>
                    <a:pt x="700" y="202"/>
                  </a:lnTo>
                  <a:lnTo>
                    <a:pt x="700" y="176"/>
                  </a:lnTo>
                  <a:lnTo>
                    <a:pt x="712" y="176"/>
                  </a:lnTo>
                  <a:lnTo>
                    <a:pt x="712" y="202"/>
                  </a:lnTo>
                  <a:close/>
                  <a:moveTo>
                    <a:pt x="712" y="156"/>
                  </a:moveTo>
                  <a:lnTo>
                    <a:pt x="700" y="156"/>
                  </a:lnTo>
                  <a:lnTo>
                    <a:pt x="700" y="129"/>
                  </a:lnTo>
                  <a:lnTo>
                    <a:pt x="712" y="129"/>
                  </a:lnTo>
                  <a:lnTo>
                    <a:pt x="712" y="156"/>
                  </a:lnTo>
                  <a:close/>
                  <a:moveTo>
                    <a:pt x="712" y="109"/>
                  </a:moveTo>
                  <a:lnTo>
                    <a:pt x="700" y="109"/>
                  </a:lnTo>
                  <a:lnTo>
                    <a:pt x="700" y="83"/>
                  </a:lnTo>
                  <a:lnTo>
                    <a:pt x="712" y="83"/>
                  </a:lnTo>
                  <a:lnTo>
                    <a:pt x="712" y="109"/>
                  </a:lnTo>
                  <a:close/>
                  <a:moveTo>
                    <a:pt x="738" y="340"/>
                  </a:moveTo>
                  <a:lnTo>
                    <a:pt x="726" y="340"/>
                  </a:lnTo>
                  <a:lnTo>
                    <a:pt x="726" y="314"/>
                  </a:lnTo>
                  <a:lnTo>
                    <a:pt x="738" y="314"/>
                  </a:lnTo>
                  <a:lnTo>
                    <a:pt x="738" y="340"/>
                  </a:lnTo>
                  <a:close/>
                  <a:moveTo>
                    <a:pt x="738" y="294"/>
                  </a:moveTo>
                  <a:lnTo>
                    <a:pt x="726" y="294"/>
                  </a:lnTo>
                  <a:lnTo>
                    <a:pt x="726" y="267"/>
                  </a:lnTo>
                  <a:lnTo>
                    <a:pt x="738" y="267"/>
                  </a:lnTo>
                  <a:lnTo>
                    <a:pt x="738" y="294"/>
                  </a:lnTo>
                  <a:close/>
                  <a:moveTo>
                    <a:pt x="738" y="247"/>
                  </a:moveTo>
                  <a:lnTo>
                    <a:pt x="726" y="247"/>
                  </a:lnTo>
                  <a:lnTo>
                    <a:pt x="726" y="221"/>
                  </a:lnTo>
                  <a:lnTo>
                    <a:pt x="738" y="221"/>
                  </a:lnTo>
                  <a:lnTo>
                    <a:pt x="738" y="247"/>
                  </a:lnTo>
                  <a:close/>
                  <a:moveTo>
                    <a:pt x="738" y="202"/>
                  </a:moveTo>
                  <a:lnTo>
                    <a:pt x="726" y="202"/>
                  </a:lnTo>
                  <a:lnTo>
                    <a:pt x="726" y="176"/>
                  </a:lnTo>
                  <a:lnTo>
                    <a:pt x="738" y="176"/>
                  </a:lnTo>
                  <a:lnTo>
                    <a:pt x="738" y="202"/>
                  </a:lnTo>
                  <a:close/>
                  <a:moveTo>
                    <a:pt x="738" y="156"/>
                  </a:moveTo>
                  <a:lnTo>
                    <a:pt x="726" y="156"/>
                  </a:lnTo>
                  <a:lnTo>
                    <a:pt x="726" y="129"/>
                  </a:lnTo>
                  <a:lnTo>
                    <a:pt x="738" y="129"/>
                  </a:lnTo>
                  <a:lnTo>
                    <a:pt x="738" y="156"/>
                  </a:lnTo>
                  <a:close/>
                  <a:moveTo>
                    <a:pt x="738" y="110"/>
                  </a:moveTo>
                  <a:lnTo>
                    <a:pt x="726" y="110"/>
                  </a:lnTo>
                  <a:lnTo>
                    <a:pt x="726" y="83"/>
                  </a:lnTo>
                  <a:lnTo>
                    <a:pt x="738" y="83"/>
                  </a:lnTo>
                  <a:lnTo>
                    <a:pt x="738" y="1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</p:grpSp>
      <p:sp>
        <p:nvSpPr>
          <p:cNvPr id="54" name="矩形 2"/>
          <p:cNvSpPr/>
          <p:nvPr/>
        </p:nvSpPr>
        <p:spPr>
          <a:xfrm>
            <a:off x="-7620" y="5274310"/>
            <a:ext cx="9149080" cy="1465580"/>
          </a:xfrm>
          <a:custGeom>
            <a:avLst/>
            <a:gdLst>
              <a:gd name="connsiteX0" fmla="*/ 0 w 12192000"/>
              <a:gd name="connsiteY0" fmla="*/ 0 h 1283678"/>
              <a:gd name="connsiteX1" fmla="*/ 12192000 w 12192000"/>
              <a:gd name="connsiteY1" fmla="*/ 0 h 1283678"/>
              <a:gd name="connsiteX2" fmla="*/ 12192000 w 12192000"/>
              <a:gd name="connsiteY2" fmla="*/ 1283678 h 1283678"/>
              <a:gd name="connsiteX3" fmla="*/ 0 w 12192000"/>
              <a:gd name="connsiteY3" fmla="*/ 1283678 h 1283678"/>
              <a:gd name="connsiteX4" fmla="*/ 0 w 12192000"/>
              <a:gd name="connsiteY4" fmla="*/ 0 h 1283678"/>
              <a:gd name="connsiteX0-1" fmla="*/ 0 w 12192000"/>
              <a:gd name="connsiteY0-2" fmla="*/ 535353 h 1819031"/>
              <a:gd name="connsiteX1-3" fmla="*/ 12192000 w 12192000"/>
              <a:gd name="connsiteY1-4" fmla="*/ 535353 h 1819031"/>
              <a:gd name="connsiteX2-5" fmla="*/ 12192000 w 12192000"/>
              <a:gd name="connsiteY2-6" fmla="*/ 1819031 h 1819031"/>
              <a:gd name="connsiteX3-7" fmla="*/ 0 w 12192000"/>
              <a:gd name="connsiteY3-8" fmla="*/ 1819031 h 1819031"/>
              <a:gd name="connsiteX4-9" fmla="*/ 0 w 12192000"/>
              <a:gd name="connsiteY4-10" fmla="*/ 535353 h 1819031"/>
              <a:gd name="connsiteX0-11" fmla="*/ 0 w 12192000"/>
              <a:gd name="connsiteY0-12" fmla="*/ 762193 h 2045871"/>
              <a:gd name="connsiteX1-13" fmla="*/ 12192000 w 12192000"/>
              <a:gd name="connsiteY1-14" fmla="*/ 762193 h 2045871"/>
              <a:gd name="connsiteX2-15" fmla="*/ 12192000 w 12192000"/>
              <a:gd name="connsiteY2-16" fmla="*/ 2045871 h 2045871"/>
              <a:gd name="connsiteX3-17" fmla="*/ 0 w 12192000"/>
              <a:gd name="connsiteY3-18" fmla="*/ 2045871 h 2045871"/>
              <a:gd name="connsiteX4-19" fmla="*/ 0 w 12192000"/>
              <a:gd name="connsiteY4-20" fmla="*/ 762193 h 2045871"/>
              <a:gd name="connsiteX0-21" fmla="*/ 0 w 12192000"/>
              <a:gd name="connsiteY0-22" fmla="*/ 863816 h 2147494"/>
              <a:gd name="connsiteX1-23" fmla="*/ 12192000 w 12192000"/>
              <a:gd name="connsiteY1-24" fmla="*/ 863816 h 2147494"/>
              <a:gd name="connsiteX2-25" fmla="*/ 12192000 w 12192000"/>
              <a:gd name="connsiteY2-26" fmla="*/ 2147494 h 2147494"/>
              <a:gd name="connsiteX3-27" fmla="*/ 0 w 12192000"/>
              <a:gd name="connsiteY3-28" fmla="*/ 2147494 h 2147494"/>
              <a:gd name="connsiteX4-29" fmla="*/ 0 w 12192000"/>
              <a:gd name="connsiteY4-30" fmla="*/ 863816 h 2147494"/>
              <a:gd name="connsiteX0-31" fmla="*/ 0 w 12192000"/>
              <a:gd name="connsiteY0-32" fmla="*/ 969875 h 2253553"/>
              <a:gd name="connsiteX1-33" fmla="*/ 12192000 w 12192000"/>
              <a:gd name="connsiteY1-34" fmla="*/ 969875 h 2253553"/>
              <a:gd name="connsiteX2-35" fmla="*/ 12192000 w 12192000"/>
              <a:gd name="connsiteY2-36" fmla="*/ 2253553 h 2253553"/>
              <a:gd name="connsiteX3-37" fmla="*/ 0 w 12192000"/>
              <a:gd name="connsiteY3-38" fmla="*/ 2253553 h 2253553"/>
              <a:gd name="connsiteX4-39" fmla="*/ 0 w 12192000"/>
              <a:gd name="connsiteY4-40" fmla="*/ 969875 h 2253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2253553">
                <a:moveTo>
                  <a:pt x="0" y="969875"/>
                </a:moveTo>
                <a:cubicBezTo>
                  <a:pt x="4820139" y="-480856"/>
                  <a:pt x="9244623" y="-155540"/>
                  <a:pt x="12192000" y="969875"/>
                </a:cubicBezTo>
                <a:lnTo>
                  <a:pt x="12192000" y="2253553"/>
                </a:lnTo>
                <a:lnTo>
                  <a:pt x="0" y="2253553"/>
                </a:lnTo>
                <a:lnTo>
                  <a:pt x="0" y="9698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2"/>
          <p:cNvSpPr/>
          <p:nvPr/>
        </p:nvSpPr>
        <p:spPr>
          <a:xfrm>
            <a:off x="-13335" y="5374640"/>
            <a:ext cx="9144635" cy="1496695"/>
          </a:xfrm>
          <a:custGeom>
            <a:avLst/>
            <a:gdLst>
              <a:gd name="connsiteX0" fmla="*/ 0 w 12192000"/>
              <a:gd name="connsiteY0" fmla="*/ 0 h 1283678"/>
              <a:gd name="connsiteX1" fmla="*/ 12192000 w 12192000"/>
              <a:gd name="connsiteY1" fmla="*/ 0 h 1283678"/>
              <a:gd name="connsiteX2" fmla="*/ 12192000 w 12192000"/>
              <a:gd name="connsiteY2" fmla="*/ 1283678 h 1283678"/>
              <a:gd name="connsiteX3" fmla="*/ 0 w 12192000"/>
              <a:gd name="connsiteY3" fmla="*/ 1283678 h 1283678"/>
              <a:gd name="connsiteX4" fmla="*/ 0 w 12192000"/>
              <a:gd name="connsiteY4" fmla="*/ 0 h 1283678"/>
              <a:gd name="connsiteX0-1" fmla="*/ 0 w 12192000"/>
              <a:gd name="connsiteY0-2" fmla="*/ 535353 h 1819031"/>
              <a:gd name="connsiteX1-3" fmla="*/ 12192000 w 12192000"/>
              <a:gd name="connsiteY1-4" fmla="*/ 535353 h 1819031"/>
              <a:gd name="connsiteX2-5" fmla="*/ 12192000 w 12192000"/>
              <a:gd name="connsiteY2-6" fmla="*/ 1819031 h 1819031"/>
              <a:gd name="connsiteX3-7" fmla="*/ 0 w 12192000"/>
              <a:gd name="connsiteY3-8" fmla="*/ 1819031 h 1819031"/>
              <a:gd name="connsiteX4-9" fmla="*/ 0 w 12192000"/>
              <a:gd name="connsiteY4-10" fmla="*/ 535353 h 1819031"/>
              <a:gd name="connsiteX0-11" fmla="*/ 0 w 12192000"/>
              <a:gd name="connsiteY0-12" fmla="*/ 762193 h 2045871"/>
              <a:gd name="connsiteX1-13" fmla="*/ 12192000 w 12192000"/>
              <a:gd name="connsiteY1-14" fmla="*/ 762193 h 2045871"/>
              <a:gd name="connsiteX2-15" fmla="*/ 12192000 w 12192000"/>
              <a:gd name="connsiteY2-16" fmla="*/ 2045871 h 2045871"/>
              <a:gd name="connsiteX3-17" fmla="*/ 0 w 12192000"/>
              <a:gd name="connsiteY3-18" fmla="*/ 2045871 h 2045871"/>
              <a:gd name="connsiteX4-19" fmla="*/ 0 w 12192000"/>
              <a:gd name="connsiteY4-20" fmla="*/ 762193 h 2045871"/>
              <a:gd name="connsiteX0-21" fmla="*/ 0 w 12192000"/>
              <a:gd name="connsiteY0-22" fmla="*/ 863816 h 2147494"/>
              <a:gd name="connsiteX1-23" fmla="*/ 12192000 w 12192000"/>
              <a:gd name="connsiteY1-24" fmla="*/ 863816 h 2147494"/>
              <a:gd name="connsiteX2-25" fmla="*/ 12192000 w 12192000"/>
              <a:gd name="connsiteY2-26" fmla="*/ 2147494 h 2147494"/>
              <a:gd name="connsiteX3-27" fmla="*/ 0 w 12192000"/>
              <a:gd name="connsiteY3-28" fmla="*/ 2147494 h 2147494"/>
              <a:gd name="connsiteX4-29" fmla="*/ 0 w 12192000"/>
              <a:gd name="connsiteY4-30" fmla="*/ 863816 h 2147494"/>
              <a:gd name="connsiteX0-31" fmla="*/ 0 w 12192000"/>
              <a:gd name="connsiteY0-32" fmla="*/ 969875 h 2253553"/>
              <a:gd name="connsiteX1-33" fmla="*/ 12192000 w 12192000"/>
              <a:gd name="connsiteY1-34" fmla="*/ 969875 h 2253553"/>
              <a:gd name="connsiteX2-35" fmla="*/ 12192000 w 12192000"/>
              <a:gd name="connsiteY2-36" fmla="*/ 2253553 h 2253553"/>
              <a:gd name="connsiteX3-37" fmla="*/ 0 w 12192000"/>
              <a:gd name="connsiteY3-38" fmla="*/ 2253553 h 2253553"/>
              <a:gd name="connsiteX4-39" fmla="*/ 0 w 12192000"/>
              <a:gd name="connsiteY4-40" fmla="*/ 969875 h 2253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2253553">
                <a:moveTo>
                  <a:pt x="0" y="969875"/>
                </a:moveTo>
                <a:cubicBezTo>
                  <a:pt x="4820139" y="-480856"/>
                  <a:pt x="9244623" y="-155540"/>
                  <a:pt x="12192000" y="969875"/>
                </a:cubicBezTo>
                <a:lnTo>
                  <a:pt x="12192000" y="2253553"/>
                </a:lnTo>
                <a:lnTo>
                  <a:pt x="0" y="2253553"/>
                </a:lnTo>
                <a:lnTo>
                  <a:pt x="0" y="969875"/>
                </a:lnTo>
                <a:close/>
              </a:path>
            </a:pathLst>
          </a:custGeom>
          <a:solidFill>
            <a:srgbClr val="4A6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10560" y="2562225"/>
            <a:ext cx="3830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2AB184"/>
                </a:solidFill>
                <a:latin typeface="微软简标宋" charset="0"/>
                <a:ea typeface="微软简标宋" charset="0"/>
              </a:rPr>
              <a:t>谢谢聆听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64005" y="5679440"/>
            <a:ext cx="645541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一、官方网站：http://www.dengfengbei.com/</a:t>
            </a: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二、咨询电话：010-52909593，183-1007-9788</a:t>
            </a: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三、官网唯一公众平台：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dengfengbeijingsai</a:t>
            </a:r>
          </a:p>
        </p:txBody>
      </p:sp>
      <p:pic>
        <p:nvPicPr>
          <p:cNvPr id="57" name="图片 56" descr="qrcode_for_gh_a0cdb2764834_1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40" y="5649595"/>
            <a:ext cx="1120775" cy="112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6"/>
          <p:cNvSpPr txBox="1"/>
          <p:nvPr/>
        </p:nvSpPr>
        <p:spPr>
          <a:xfrm>
            <a:off x="45720" y="-44376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建模流程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38242" y="1174905"/>
            <a:ext cx="6180662" cy="5251532"/>
            <a:chOff x="1538242" y="1174905"/>
            <a:chExt cx="6180662" cy="5251532"/>
          </a:xfrm>
        </p:grpSpPr>
        <p:grpSp>
          <p:nvGrpSpPr>
            <p:cNvPr id="6" name="组合 5"/>
            <p:cNvGrpSpPr/>
            <p:nvPr/>
          </p:nvGrpSpPr>
          <p:grpSpPr>
            <a:xfrm>
              <a:off x="1629036" y="2116589"/>
              <a:ext cx="6089868" cy="3494187"/>
              <a:chOff x="1629036" y="2116589"/>
              <a:chExt cx="6089868" cy="3494187"/>
            </a:xfrm>
          </p:grpSpPr>
          <p:sp>
            <p:nvSpPr>
              <p:cNvPr id="7" name="右箭头 6"/>
              <p:cNvSpPr/>
              <p:nvPr/>
            </p:nvSpPr>
            <p:spPr>
              <a:xfrm rot="5400000">
                <a:off x="1589643" y="2891525"/>
                <a:ext cx="754174" cy="190409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任意多边形 8"/>
              <p:cNvSpPr/>
              <p:nvPr/>
            </p:nvSpPr>
            <p:spPr>
              <a:xfrm>
                <a:off x="1629036" y="2116589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开始</a:t>
                </a:r>
                <a:endParaRPr lang="zh-CN" altLang="en-US" sz="2500" kern="1200" dirty="0"/>
              </a:p>
            </p:txBody>
          </p:sp>
          <p:sp>
            <p:nvSpPr>
              <p:cNvPr id="10" name="右箭头 9"/>
              <p:cNvSpPr/>
              <p:nvPr/>
            </p:nvSpPr>
            <p:spPr>
              <a:xfrm rot="5400000">
                <a:off x="1569567" y="4147992"/>
                <a:ext cx="743069" cy="173321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任意多边形 12"/>
              <p:cNvSpPr/>
              <p:nvPr/>
            </p:nvSpPr>
            <p:spPr>
              <a:xfrm>
                <a:off x="1629036" y="3364513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数据收集</a:t>
                </a:r>
                <a:endParaRPr lang="zh-CN" altLang="en-US" sz="2500" kern="1200" dirty="0"/>
              </a:p>
            </p:txBody>
          </p:sp>
          <p:sp>
            <p:nvSpPr>
              <p:cNvPr id="14" name="左箭头 13"/>
              <p:cNvSpPr/>
              <p:nvPr/>
            </p:nvSpPr>
            <p:spPr>
              <a:xfrm flipH="1">
                <a:off x="2290274" y="4760667"/>
                <a:ext cx="1565895" cy="195896"/>
              </a:xfrm>
              <a:prstGeom prst="lef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任意多边形 14"/>
              <p:cNvSpPr/>
              <p:nvPr/>
            </p:nvSpPr>
            <p:spPr>
              <a:xfrm>
                <a:off x="1629036" y="4612437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二部定价法</a:t>
                </a:r>
                <a:endParaRPr lang="zh-CN" altLang="en-US" sz="2500" kern="1200" dirty="0"/>
              </a:p>
            </p:txBody>
          </p:sp>
          <p:sp>
            <p:nvSpPr>
              <p:cNvPr id="16" name="左箭头 15"/>
              <p:cNvSpPr/>
              <p:nvPr/>
            </p:nvSpPr>
            <p:spPr>
              <a:xfrm rot="5400000" flipV="1">
                <a:off x="3893645" y="4551695"/>
                <a:ext cx="572137" cy="220545"/>
              </a:xfrm>
              <a:prstGeom prst="lef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任意多边形 16"/>
              <p:cNvSpPr/>
              <p:nvPr/>
            </p:nvSpPr>
            <p:spPr>
              <a:xfrm>
                <a:off x="3842021" y="4612437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效果检验</a:t>
                </a:r>
                <a:endParaRPr lang="zh-CN" altLang="en-US" sz="2500" kern="1200" dirty="0"/>
              </a:p>
            </p:txBody>
          </p:sp>
          <p:sp>
            <p:nvSpPr>
              <p:cNvPr id="19" name="右箭头 18"/>
              <p:cNvSpPr/>
              <p:nvPr/>
            </p:nvSpPr>
            <p:spPr>
              <a:xfrm rot="16200000">
                <a:off x="4013109" y="3165357"/>
                <a:ext cx="333209" cy="206740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任意多边形 19"/>
              <p:cNvSpPr/>
              <p:nvPr/>
            </p:nvSpPr>
            <p:spPr>
              <a:xfrm>
                <a:off x="3842021" y="3364513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纳什均衡收益计算</a:t>
                </a:r>
                <a:endParaRPr lang="zh-CN" altLang="en-US" sz="2500" kern="1200" dirty="0"/>
              </a:p>
            </p:txBody>
          </p:sp>
          <p:sp>
            <p:nvSpPr>
              <p:cNvPr id="23" name="右箭头 22"/>
              <p:cNvSpPr/>
              <p:nvPr/>
            </p:nvSpPr>
            <p:spPr>
              <a:xfrm>
                <a:off x="4503634" y="2247251"/>
                <a:ext cx="1565146" cy="231032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任意多边形 25"/>
              <p:cNvSpPr/>
              <p:nvPr/>
            </p:nvSpPr>
            <p:spPr>
              <a:xfrm>
                <a:off x="3842021" y="2116589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层次分析法</a:t>
                </a:r>
                <a:endParaRPr lang="zh-CN" altLang="en-US" sz="2500" kern="1200" dirty="0"/>
              </a:p>
            </p:txBody>
          </p:sp>
          <p:sp>
            <p:nvSpPr>
              <p:cNvPr id="27" name="右箭头 26"/>
              <p:cNvSpPr/>
              <p:nvPr/>
            </p:nvSpPr>
            <p:spPr>
              <a:xfrm rot="5400000">
                <a:off x="6012442" y="2892277"/>
                <a:ext cx="760513" cy="188904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任意多边形 36"/>
              <p:cNvSpPr/>
              <p:nvPr/>
            </p:nvSpPr>
            <p:spPr>
              <a:xfrm>
                <a:off x="6055006" y="2116589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效果检验</a:t>
                </a:r>
                <a:endParaRPr lang="zh-CN" altLang="en-US" sz="2500" kern="1200" dirty="0"/>
              </a:p>
            </p:txBody>
          </p:sp>
          <p:sp>
            <p:nvSpPr>
              <p:cNvPr id="38" name="右箭头 37"/>
              <p:cNvSpPr/>
              <p:nvPr/>
            </p:nvSpPr>
            <p:spPr>
              <a:xfrm rot="5400000">
                <a:off x="6012207" y="4131655"/>
                <a:ext cx="760984" cy="205997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任意多边形 38"/>
              <p:cNvSpPr/>
              <p:nvPr/>
            </p:nvSpPr>
            <p:spPr>
              <a:xfrm>
                <a:off x="6055006" y="3364513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灵敏度分析</a:t>
                </a:r>
                <a:endParaRPr lang="zh-CN" altLang="en-US" sz="2500" kern="1200" dirty="0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6055006" y="4612437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结论</a:t>
                </a:r>
                <a:endParaRPr lang="zh-CN" altLang="en-US" sz="2500" kern="1200" dirty="0"/>
              </a:p>
            </p:txBody>
          </p:sp>
        </p:grpSp>
        <p:sp>
          <p:nvSpPr>
            <p:cNvPr id="3" name="线形标注 3(带边框和强调线) 2"/>
            <p:cNvSpPr/>
            <p:nvPr/>
          </p:nvSpPr>
          <p:spPr>
            <a:xfrm>
              <a:off x="5973507" y="1358781"/>
              <a:ext cx="1333144" cy="720005"/>
            </a:xfrm>
            <a:prstGeom prst="accentBorderCallout3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4479"/>
                <a:gd name="adj6" fmla="val -16666"/>
                <a:gd name="adj7" fmla="val 122316"/>
                <a:gd name="adj8" fmla="val -219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预测垃圾减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排量</a:t>
              </a:r>
              <a:endPara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线形标注 3(带边框和强调线) 29"/>
            <p:cNvSpPr/>
            <p:nvPr/>
          </p:nvSpPr>
          <p:spPr>
            <a:xfrm>
              <a:off x="3760147" y="1174905"/>
              <a:ext cx="1862985" cy="856802"/>
            </a:xfrm>
            <a:prstGeom prst="accentBorderCallout3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4479"/>
                <a:gd name="adj6" fmla="val -16666"/>
                <a:gd name="adj7" fmla="val 140742"/>
                <a:gd name="adj8" fmla="val 79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根据回收难易程度确定各类垃圾不同的价格</a:t>
              </a:r>
            </a:p>
          </p:txBody>
        </p:sp>
        <p:sp>
          <p:nvSpPr>
            <p:cNvPr id="31" name="线形标注 3(带边框和强调线) 30"/>
            <p:cNvSpPr/>
            <p:nvPr/>
          </p:nvSpPr>
          <p:spPr>
            <a:xfrm>
              <a:off x="1538242" y="5696913"/>
              <a:ext cx="1683520" cy="729524"/>
            </a:xfrm>
            <a:prstGeom prst="accentBorderCallout3">
              <a:avLst>
                <a:gd name="adj1" fmla="val 55654"/>
                <a:gd name="adj2" fmla="val -8333"/>
                <a:gd name="adj3" fmla="val 55654"/>
                <a:gd name="adj4" fmla="val -15750"/>
                <a:gd name="adj5" fmla="val -16207"/>
                <a:gd name="adj6" fmla="val -15290"/>
                <a:gd name="adj7" fmla="val -53752"/>
                <a:gd name="adj8" fmla="val 191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确定收费与排放量的关系</a:t>
              </a:r>
            </a:p>
          </p:txBody>
        </p:sp>
        <p:sp>
          <p:nvSpPr>
            <p:cNvPr id="32" name="线形标注 3(带边框和强调线) 31"/>
            <p:cNvSpPr/>
            <p:nvPr/>
          </p:nvSpPr>
          <p:spPr>
            <a:xfrm>
              <a:off x="3888333" y="5717994"/>
              <a:ext cx="1683520" cy="708443"/>
            </a:xfrm>
            <a:prstGeom prst="accentBorderCallout3">
              <a:avLst>
                <a:gd name="adj1" fmla="val 55654"/>
                <a:gd name="adj2" fmla="val -8333"/>
                <a:gd name="adj3" fmla="val 55654"/>
                <a:gd name="adj4" fmla="val -15750"/>
                <a:gd name="adj5" fmla="val -206712"/>
                <a:gd name="adj6" fmla="val -15762"/>
                <a:gd name="adj7" fmla="val -234956"/>
                <a:gd name="adj8" fmla="val -465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作为收费是否合理的参照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4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数据来源：国家统计局官方网站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同时根据初赛建模结果，估计总成本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66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 txBox="1"/>
          <p:nvPr/>
        </p:nvSpPr>
        <p:spPr>
          <a:xfrm>
            <a:off x="45720" y="-44376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二部定价法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9649" y="142955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原理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40155" y="142741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可变成本和固定成本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45339" y="201218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超出部分单独收费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9649" y="3050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代入数据计算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394" y="4184170"/>
                <a:ext cx="9015211" cy="971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&amp;51.63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𝑄𝑢𝑎𝑛𝑡𝑖𝑡𝑦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𝐼𝑛𝑑𝑖𝑣𝑖𝑑𝑢𝑎𝑙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≤286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e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0.29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元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𝑄𝑢𝑎𝑛𝑡𝑖𝑡𝑦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𝐼𝑛𝑑𝑖𝑣𝑖𝑑𝑢𝑎𝑙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−31.31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𝑄𝑢𝑎𝑛𝑡𝑖𝑡𝑦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𝐼𝑛𝑑𝑖𝑣𝑖𝑑𝑢𝑎𝑙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&gt;286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" y="4184170"/>
                <a:ext cx="9015211" cy="9716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效果检验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112770"/>
                <a:ext cx="9144000" cy="48942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800" dirty="0" smtClean="0"/>
                  <a:t>回归预测未来垃圾量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279.2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+0.36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+0.10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0.221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+0.01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zh-CN" sz="2800" dirty="0"/>
              </a:p>
              <a:p>
                <a:pPr marL="0" indent="0">
                  <a:buNone/>
                </a:pP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代入公式得到人均垃圾收费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查阅：收费变化率与垃圾减排量变化率的关系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累进</a:t>
                </a:r>
                <a:r>
                  <a:rPr lang="zh-CN" altLang="en-US" sz="2800" dirty="0" smtClean="0"/>
                  <a:t>垃圾减排量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12770"/>
                <a:ext cx="9144000" cy="4894263"/>
              </a:xfrm>
              <a:blipFill rotWithShape="0">
                <a:blip r:embed="rId2"/>
                <a:stretch>
                  <a:fillRect l="-1333" t="-1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0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人均垃圾费用及预测垃圾排量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717651"/>
              </p:ext>
            </p:extLst>
          </p:nvPr>
        </p:nvGraphicFramePr>
        <p:xfrm>
          <a:off x="329341" y="1326524"/>
          <a:ext cx="8485317" cy="2287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2473"/>
                <a:gridCol w="1269169"/>
                <a:gridCol w="1204250"/>
                <a:gridCol w="1146220"/>
                <a:gridCol w="1210614"/>
                <a:gridCol w="1275008"/>
                <a:gridCol w="1107583"/>
              </a:tblGrid>
              <a:tr h="235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2017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2018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2019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2020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2021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2022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396615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98.88</a:t>
                      </a:r>
                      <a:endParaRPr lang="zh-CN" sz="2400" b="0" kern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113.08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129.08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145.44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163.93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184.34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2016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2015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2014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2013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2012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2011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2010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</a:tr>
              <a:tr h="396615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85.14</a:t>
                      </a:r>
                      <a:endParaRPr lang="zh-CN" sz="2400" b="0" kern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74.26</a:t>
                      </a:r>
                      <a:endParaRPr lang="zh-CN" sz="2400" b="0" kern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67.58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60.79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59.56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59.81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62.25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2009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2008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2007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2006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2005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2004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</a:tr>
              <a:tr h="396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70.99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76.21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72.66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66.18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54.41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64.06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24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26099"/>
              </p:ext>
            </p:extLst>
          </p:nvPr>
        </p:nvGraphicFramePr>
        <p:xfrm>
          <a:off x="329341" y="4172283"/>
          <a:ext cx="8485318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8907"/>
                <a:gridCol w="1475560"/>
                <a:gridCol w="1409307"/>
                <a:gridCol w="1390919"/>
                <a:gridCol w="1442433"/>
                <a:gridCol w="1468192"/>
              </a:tblGrid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2017</a:t>
                      </a:r>
                      <a:r>
                        <a:rPr lang="zh-CN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2018</a:t>
                      </a:r>
                      <a:r>
                        <a:rPr lang="zh-CN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2019</a:t>
                      </a:r>
                      <a:r>
                        <a:rPr lang="zh-CN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2020</a:t>
                      </a:r>
                      <a:r>
                        <a:rPr lang="zh-CN" sz="2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2021</a:t>
                      </a:r>
                      <a:r>
                        <a:rPr lang="zh-CN" sz="2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2022</a:t>
                      </a:r>
                      <a:r>
                        <a:rPr lang="zh-CN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dirty="0" smtClean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975.51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1082.91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1204.04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1328.10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1468.35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1623.39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7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二部定价法垃圾减排量区间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66899"/>
              </p:ext>
            </p:extLst>
          </p:nvPr>
        </p:nvGraphicFramePr>
        <p:xfrm>
          <a:off x="201483" y="1519707"/>
          <a:ext cx="848531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73"/>
                <a:gridCol w="1269169"/>
                <a:gridCol w="1204250"/>
                <a:gridCol w="1146220"/>
                <a:gridCol w="1210614"/>
                <a:gridCol w="1275008"/>
                <a:gridCol w="1107583"/>
              </a:tblGrid>
              <a:tr h="235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2017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2018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2019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2020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2021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2022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172.31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237.41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321.78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420.12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545.92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703.00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215.38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296.77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402.22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525.15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682.41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878.75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2016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2015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2014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2013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2012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2011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2010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118.17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81.23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60.71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41.89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38.04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37.70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42.25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147.71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101.53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75.89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52.37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47.55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47.13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52.82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2009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2008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2007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2006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2005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2004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61.00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71.33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58.88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42.27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19.65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35.44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24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76.25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89.16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73.60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52.84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24.57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44.30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24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0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纳什均衡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原理：任何一方改变自己的主导策略都无法使得自身的收益增加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混合策略：执行与不执行存在一定概率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列出收益矩阵 计算收益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求解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代入数据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63359"/>
              </p:ext>
            </p:extLst>
          </p:nvPr>
        </p:nvGraphicFramePr>
        <p:xfrm>
          <a:off x="676139" y="4846983"/>
          <a:ext cx="7791722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5878"/>
                <a:gridCol w="1096022"/>
                <a:gridCol w="1135878"/>
                <a:gridCol w="1135878"/>
                <a:gridCol w="1135878"/>
                <a:gridCol w="1076094"/>
                <a:gridCol w="1076094"/>
              </a:tblGrid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2016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2015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2014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2013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2011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2010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98.07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48.28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63.91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37.40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60.40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59.49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77.34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3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564</Words>
  <Application>Microsoft Office PowerPoint</Application>
  <PresentationFormat>全屏显示(4:3)</PresentationFormat>
  <Paragraphs>215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楷体</vt:lpstr>
      <vt:lpstr>宋体</vt:lpstr>
      <vt:lpstr>微软简标宋</vt:lpstr>
      <vt:lpstr>微软雅黑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数据获取</vt:lpstr>
      <vt:lpstr>PowerPoint 演示文稿</vt:lpstr>
      <vt:lpstr>效果检验</vt:lpstr>
      <vt:lpstr>人均垃圾费用及预测垃圾排量</vt:lpstr>
      <vt:lpstr>二部定价法垃圾减排量区间</vt:lpstr>
      <vt:lpstr>纳什均衡</vt:lpstr>
      <vt:lpstr>层次分析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王梅</dc:creator>
  <cp:lastModifiedBy>潘 瑞哲</cp:lastModifiedBy>
  <cp:revision>477</cp:revision>
  <cp:lastPrinted>2016-07-08T19:33:00Z</cp:lastPrinted>
  <dcterms:created xsi:type="dcterms:W3CDTF">2016-01-19T03:44:00Z</dcterms:created>
  <dcterms:modified xsi:type="dcterms:W3CDTF">2018-05-18T12:56:04Z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