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2" r:id="rId3"/>
    <p:sldId id="354" r:id="rId4"/>
    <p:sldId id="355" r:id="rId5"/>
  </p:sldIdLst>
  <p:sldSz cx="9144000" cy="6858000" type="screen4x3"/>
  <p:notesSz cx="6858000" cy="9144000"/>
  <p:defaultTextStyle>
    <a:defPPr>
      <a:defRPr lang="zh-CN"/>
    </a:defPPr>
    <a:lvl1pPr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184"/>
    <a:srgbClr val="4A6388"/>
    <a:srgbClr val="35465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17" autoAdjust="0"/>
    <p:restoredTop sz="69730" autoAdjust="0"/>
  </p:normalViewPr>
  <p:slideViewPr>
    <p:cSldViewPr snapToGrid="0" snapToObjects="1">
      <p:cViewPr>
        <p:scale>
          <a:sx n="86" d="100"/>
          <a:sy n="86" d="100"/>
        </p:scale>
        <p:origin x="1728" y="768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7CB2C0-0018-4853-8654-956BAB1B991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AF0979-7C67-4C02-A668-974471A598B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5FE515-7205-4F7E-8954-00B45008BE0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6F9F12-7356-47C0-BFDD-B29AE3031DF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1392-42AC-4FAF-AE1E-FE959A6C5D89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3273-36D3-48C8-AB01-F806CA934CE1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 txBox="1"/>
          <p:nvPr/>
        </p:nvSpPr>
        <p:spPr>
          <a:xfrm>
            <a:off x="45720" y="2303455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作品标题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175" y="4354830"/>
            <a:ext cx="9144000" cy="2516505"/>
            <a:chOff x="-890591" y="6964363"/>
            <a:chExt cx="9272586" cy="2530475"/>
          </a:xfrm>
          <a:solidFill>
            <a:schemeClr val="tx2">
              <a:alpha val="23000"/>
            </a:schemeClr>
          </a:solidFill>
        </p:grpSpPr>
        <p:grpSp>
          <p:nvGrpSpPr>
            <p:cNvPr id="15" name="Group 205"/>
            <p:cNvGrpSpPr/>
            <p:nvPr/>
          </p:nvGrpSpPr>
          <p:grpSpPr bwMode="auto">
            <a:xfrm>
              <a:off x="361950" y="6964363"/>
              <a:ext cx="3468685" cy="2530475"/>
              <a:chOff x="228" y="4387"/>
              <a:chExt cx="2185" cy="1594"/>
            </a:xfrm>
            <a:grpFill/>
          </p:grpSpPr>
          <p:sp>
            <p:nvSpPr>
              <p:cNvPr id="321" name="Freeform 5"/>
              <p:cNvSpPr/>
              <p:nvPr/>
            </p:nvSpPr>
            <p:spPr bwMode="auto">
              <a:xfrm>
                <a:off x="228" y="4387"/>
                <a:ext cx="2185" cy="1594"/>
              </a:xfrm>
              <a:custGeom>
                <a:avLst/>
                <a:gdLst>
                  <a:gd name="T0" fmla="*/ 2436 w 2436"/>
                  <a:gd name="T1" fmla="*/ 1775 h 1775"/>
                  <a:gd name="T2" fmla="*/ 2436 w 2436"/>
                  <a:gd name="T3" fmla="*/ 244 h 1775"/>
                  <a:gd name="T4" fmla="*/ 2306 w 2436"/>
                  <a:gd name="T5" fmla="*/ 168 h 1775"/>
                  <a:gd name="T6" fmla="*/ 2203 w 2436"/>
                  <a:gd name="T7" fmla="*/ 246 h 1775"/>
                  <a:gd name="T8" fmla="*/ 2202 w 2436"/>
                  <a:gd name="T9" fmla="*/ 48 h 1775"/>
                  <a:gd name="T10" fmla="*/ 1910 w 2436"/>
                  <a:gd name="T11" fmla="*/ 48 h 1775"/>
                  <a:gd name="T12" fmla="*/ 1904 w 2436"/>
                  <a:gd name="T13" fmla="*/ 352 h 1775"/>
                  <a:gd name="T14" fmla="*/ 1843 w 2436"/>
                  <a:gd name="T15" fmla="*/ 352 h 1775"/>
                  <a:gd name="T16" fmla="*/ 1843 w 2436"/>
                  <a:gd name="T17" fmla="*/ 326 h 1775"/>
                  <a:gd name="T18" fmla="*/ 1719 w 2436"/>
                  <a:gd name="T19" fmla="*/ 325 h 1775"/>
                  <a:gd name="T20" fmla="*/ 1719 w 2436"/>
                  <a:gd name="T21" fmla="*/ 74 h 1775"/>
                  <a:gd name="T22" fmla="*/ 1495 w 2436"/>
                  <a:gd name="T23" fmla="*/ 74 h 1775"/>
                  <a:gd name="T24" fmla="*/ 1497 w 2436"/>
                  <a:gd name="T25" fmla="*/ 281 h 1775"/>
                  <a:gd name="T26" fmla="*/ 1412 w 2436"/>
                  <a:gd name="T27" fmla="*/ 281 h 1775"/>
                  <a:gd name="T28" fmla="*/ 1412 w 2436"/>
                  <a:gd name="T29" fmla="*/ 0 h 1775"/>
                  <a:gd name="T30" fmla="*/ 1273 w 2436"/>
                  <a:gd name="T31" fmla="*/ 0 h 1775"/>
                  <a:gd name="T32" fmla="*/ 1276 w 2436"/>
                  <a:gd name="T33" fmla="*/ 351 h 1775"/>
                  <a:gd name="T34" fmla="*/ 1204 w 2436"/>
                  <a:gd name="T35" fmla="*/ 349 h 1775"/>
                  <a:gd name="T36" fmla="*/ 1200 w 2436"/>
                  <a:gd name="T37" fmla="*/ 507 h 1775"/>
                  <a:gd name="T38" fmla="*/ 1159 w 2436"/>
                  <a:gd name="T39" fmla="*/ 518 h 1775"/>
                  <a:gd name="T40" fmla="*/ 1162 w 2436"/>
                  <a:gd name="T41" fmla="*/ 316 h 1775"/>
                  <a:gd name="T42" fmla="*/ 1025 w 2436"/>
                  <a:gd name="T43" fmla="*/ 298 h 1775"/>
                  <a:gd name="T44" fmla="*/ 1020 w 2436"/>
                  <a:gd name="T45" fmla="*/ 113 h 1775"/>
                  <a:gd name="T46" fmla="*/ 974 w 2436"/>
                  <a:gd name="T47" fmla="*/ 78 h 1775"/>
                  <a:gd name="T48" fmla="*/ 921 w 2436"/>
                  <a:gd name="T49" fmla="*/ 133 h 1775"/>
                  <a:gd name="T50" fmla="*/ 921 w 2436"/>
                  <a:gd name="T51" fmla="*/ 256 h 1775"/>
                  <a:gd name="T52" fmla="*/ 717 w 2436"/>
                  <a:gd name="T53" fmla="*/ 256 h 1775"/>
                  <a:gd name="T54" fmla="*/ 712 w 2436"/>
                  <a:gd name="T55" fmla="*/ 91 h 1775"/>
                  <a:gd name="T56" fmla="*/ 482 w 2436"/>
                  <a:gd name="T57" fmla="*/ 91 h 1775"/>
                  <a:gd name="T58" fmla="*/ 479 w 2436"/>
                  <a:gd name="T59" fmla="*/ 513 h 1775"/>
                  <a:gd name="T60" fmla="*/ 479 w 2436"/>
                  <a:gd name="T61" fmla="*/ 600 h 1775"/>
                  <a:gd name="T62" fmla="*/ 466 w 2436"/>
                  <a:gd name="T63" fmla="*/ 600 h 1775"/>
                  <a:gd name="T64" fmla="*/ 435 w 2436"/>
                  <a:gd name="T65" fmla="*/ 576 h 1775"/>
                  <a:gd name="T66" fmla="*/ 405 w 2436"/>
                  <a:gd name="T67" fmla="*/ 576 h 1775"/>
                  <a:gd name="T68" fmla="*/ 405 w 2436"/>
                  <a:gd name="T69" fmla="*/ 593 h 1775"/>
                  <a:gd name="T70" fmla="*/ 382 w 2436"/>
                  <a:gd name="T71" fmla="*/ 593 h 1775"/>
                  <a:gd name="T72" fmla="*/ 382 w 2436"/>
                  <a:gd name="T73" fmla="*/ 536 h 1775"/>
                  <a:gd name="T74" fmla="*/ 343 w 2436"/>
                  <a:gd name="T75" fmla="*/ 536 h 1775"/>
                  <a:gd name="T76" fmla="*/ 343 w 2436"/>
                  <a:gd name="T77" fmla="*/ 598 h 1775"/>
                  <a:gd name="T78" fmla="*/ 326 w 2436"/>
                  <a:gd name="T79" fmla="*/ 585 h 1775"/>
                  <a:gd name="T80" fmla="*/ 278 w 2436"/>
                  <a:gd name="T81" fmla="*/ 585 h 1775"/>
                  <a:gd name="T82" fmla="*/ 278 w 2436"/>
                  <a:gd name="T83" fmla="*/ 493 h 1775"/>
                  <a:gd name="T84" fmla="*/ 255 w 2436"/>
                  <a:gd name="T85" fmla="*/ 493 h 1775"/>
                  <a:gd name="T86" fmla="*/ 222 w 2436"/>
                  <a:gd name="T87" fmla="*/ 493 h 1775"/>
                  <a:gd name="T88" fmla="*/ 222 w 2436"/>
                  <a:gd name="T89" fmla="*/ 562 h 1775"/>
                  <a:gd name="T90" fmla="*/ 195 w 2436"/>
                  <a:gd name="T91" fmla="*/ 562 h 1775"/>
                  <a:gd name="T92" fmla="*/ 195 w 2436"/>
                  <a:gd name="T93" fmla="*/ 423 h 1775"/>
                  <a:gd name="T94" fmla="*/ 50 w 2436"/>
                  <a:gd name="T95" fmla="*/ 423 h 1775"/>
                  <a:gd name="T96" fmla="*/ 50 w 2436"/>
                  <a:gd name="T97" fmla="*/ 579 h 1775"/>
                  <a:gd name="T98" fmla="*/ 0 w 2436"/>
                  <a:gd name="T99" fmla="*/ 579 h 1775"/>
                  <a:gd name="T100" fmla="*/ 1 w 2436"/>
                  <a:gd name="T101" fmla="*/ 1775 h 1775"/>
                  <a:gd name="T102" fmla="*/ 2436 w 2436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6" h="1775">
                    <a:moveTo>
                      <a:pt x="2436" y="1775"/>
                    </a:moveTo>
                    <a:cubicBezTo>
                      <a:pt x="2436" y="244"/>
                      <a:pt x="2436" y="244"/>
                      <a:pt x="2436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2" y="48"/>
                      <a:pt x="2202" y="48"/>
                      <a:pt x="2202" y="48"/>
                    </a:cubicBezTo>
                    <a:cubicBezTo>
                      <a:pt x="1910" y="48"/>
                      <a:pt x="1910" y="48"/>
                      <a:pt x="1910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3" y="352"/>
                      <a:pt x="1843" y="352"/>
                      <a:pt x="1843" y="352"/>
                    </a:cubicBezTo>
                    <a:cubicBezTo>
                      <a:pt x="1843" y="326"/>
                      <a:pt x="1843" y="326"/>
                      <a:pt x="1843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5" y="74"/>
                      <a:pt x="1495" y="74"/>
                      <a:pt x="1495" y="74"/>
                    </a:cubicBezTo>
                    <a:cubicBezTo>
                      <a:pt x="1497" y="281"/>
                      <a:pt x="1497" y="281"/>
                      <a:pt x="1497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2" y="316"/>
                      <a:pt x="1162" y="316"/>
                      <a:pt x="1162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0" y="113"/>
                      <a:pt x="1020" y="113"/>
                      <a:pt x="1020" y="113"/>
                    </a:cubicBezTo>
                    <a:cubicBezTo>
                      <a:pt x="974" y="78"/>
                      <a:pt x="974" y="78"/>
                      <a:pt x="974" y="78"/>
                    </a:cubicBezTo>
                    <a:cubicBezTo>
                      <a:pt x="921" y="133"/>
                      <a:pt x="921" y="133"/>
                      <a:pt x="921" y="133"/>
                    </a:cubicBezTo>
                    <a:cubicBezTo>
                      <a:pt x="921" y="256"/>
                      <a:pt x="921" y="256"/>
                      <a:pt x="921" y="256"/>
                    </a:cubicBezTo>
                    <a:cubicBezTo>
                      <a:pt x="795" y="261"/>
                      <a:pt x="717" y="256"/>
                      <a:pt x="717" y="256"/>
                    </a:cubicBezTo>
                    <a:cubicBezTo>
                      <a:pt x="712" y="91"/>
                      <a:pt x="712" y="91"/>
                      <a:pt x="712" y="91"/>
                    </a:cubicBezTo>
                    <a:cubicBezTo>
                      <a:pt x="482" y="91"/>
                      <a:pt x="482" y="91"/>
                      <a:pt x="482" y="91"/>
                    </a:cubicBezTo>
                    <a:cubicBezTo>
                      <a:pt x="479" y="513"/>
                      <a:pt x="479" y="513"/>
                      <a:pt x="479" y="513"/>
                    </a:cubicBezTo>
                    <a:cubicBezTo>
                      <a:pt x="479" y="600"/>
                      <a:pt x="479" y="600"/>
                      <a:pt x="479" y="600"/>
                    </a:cubicBezTo>
                    <a:cubicBezTo>
                      <a:pt x="466" y="600"/>
                      <a:pt x="466" y="600"/>
                      <a:pt x="466" y="600"/>
                    </a:cubicBezTo>
                    <a:cubicBezTo>
                      <a:pt x="466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2" y="593"/>
                      <a:pt x="382" y="593"/>
                      <a:pt x="382" y="593"/>
                    </a:cubicBezTo>
                    <a:cubicBezTo>
                      <a:pt x="382" y="536"/>
                      <a:pt x="382" y="536"/>
                      <a:pt x="382" y="536"/>
                    </a:cubicBezTo>
                    <a:cubicBezTo>
                      <a:pt x="367" y="524"/>
                      <a:pt x="343" y="536"/>
                      <a:pt x="343" y="536"/>
                    </a:cubicBezTo>
                    <a:cubicBezTo>
                      <a:pt x="343" y="598"/>
                      <a:pt x="343" y="598"/>
                      <a:pt x="343" y="598"/>
                    </a:cubicBezTo>
                    <a:cubicBezTo>
                      <a:pt x="326" y="585"/>
                      <a:pt x="326" y="585"/>
                      <a:pt x="326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5" y="493"/>
                      <a:pt x="255" y="493"/>
                      <a:pt x="255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5" y="562"/>
                      <a:pt x="195" y="562"/>
                      <a:pt x="195" y="562"/>
                    </a:cubicBezTo>
                    <a:cubicBezTo>
                      <a:pt x="195" y="423"/>
                      <a:pt x="195" y="423"/>
                      <a:pt x="195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6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2" name="Rectangle 6"/>
              <p:cNvSpPr>
                <a:spLocks noChangeArrowheads="1"/>
              </p:cNvSpPr>
              <p:nvPr/>
            </p:nvSpPr>
            <p:spPr bwMode="auto">
              <a:xfrm>
                <a:off x="375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3" name="Rectangle 7"/>
              <p:cNvSpPr>
                <a:spLocks noChangeArrowheads="1"/>
              </p:cNvSpPr>
              <p:nvPr/>
            </p:nvSpPr>
            <p:spPr bwMode="auto">
              <a:xfrm>
                <a:off x="375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4" name="Rectangle 8"/>
              <p:cNvSpPr>
                <a:spLocks noChangeArrowheads="1"/>
              </p:cNvSpPr>
              <p:nvPr/>
            </p:nvSpPr>
            <p:spPr bwMode="auto">
              <a:xfrm>
                <a:off x="375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5" name="Rectangle 9"/>
              <p:cNvSpPr>
                <a:spLocks noChangeArrowheads="1"/>
              </p:cNvSpPr>
              <p:nvPr/>
            </p:nvSpPr>
            <p:spPr bwMode="auto">
              <a:xfrm>
                <a:off x="375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6" name="Rectangle 10"/>
              <p:cNvSpPr>
                <a:spLocks noChangeArrowheads="1"/>
              </p:cNvSpPr>
              <p:nvPr/>
            </p:nvSpPr>
            <p:spPr bwMode="auto">
              <a:xfrm>
                <a:off x="345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7" name="Rectangle 11"/>
              <p:cNvSpPr>
                <a:spLocks noChangeArrowheads="1"/>
              </p:cNvSpPr>
              <p:nvPr/>
            </p:nvSpPr>
            <p:spPr bwMode="auto">
              <a:xfrm>
                <a:off x="345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8" name="Rectangle 12"/>
              <p:cNvSpPr>
                <a:spLocks noChangeArrowheads="1"/>
              </p:cNvSpPr>
              <p:nvPr/>
            </p:nvSpPr>
            <p:spPr bwMode="auto">
              <a:xfrm>
                <a:off x="345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9" name="Rectangle 13"/>
              <p:cNvSpPr>
                <a:spLocks noChangeArrowheads="1"/>
              </p:cNvSpPr>
              <p:nvPr/>
            </p:nvSpPr>
            <p:spPr bwMode="auto">
              <a:xfrm>
                <a:off x="345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0" name="Rectangle 14"/>
              <p:cNvSpPr>
                <a:spLocks noChangeArrowheads="1"/>
              </p:cNvSpPr>
              <p:nvPr/>
            </p:nvSpPr>
            <p:spPr bwMode="auto">
              <a:xfrm>
                <a:off x="316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1" name="Rectangle 15"/>
              <p:cNvSpPr>
                <a:spLocks noChangeArrowheads="1"/>
              </p:cNvSpPr>
              <p:nvPr/>
            </p:nvSpPr>
            <p:spPr bwMode="auto">
              <a:xfrm>
                <a:off x="316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2" name="Rectangle 16"/>
              <p:cNvSpPr>
                <a:spLocks noChangeArrowheads="1"/>
              </p:cNvSpPr>
              <p:nvPr/>
            </p:nvSpPr>
            <p:spPr bwMode="auto">
              <a:xfrm>
                <a:off x="316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3" name="Rectangle 17"/>
              <p:cNvSpPr>
                <a:spLocks noChangeArrowheads="1"/>
              </p:cNvSpPr>
              <p:nvPr/>
            </p:nvSpPr>
            <p:spPr bwMode="auto">
              <a:xfrm>
                <a:off x="316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4" name="Rectangle 18"/>
              <p:cNvSpPr>
                <a:spLocks noChangeArrowheads="1"/>
              </p:cNvSpPr>
              <p:nvPr/>
            </p:nvSpPr>
            <p:spPr bwMode="auto">
              <a:xfrm>
                <a:off x="1211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5" name="Rectangle 19"/>
              <p:cNvSpPr>
                <a:spLocks noChangeArrowheads="1"/>
              </p:cNvSpPr>
              <p:nvPr/>
            </p:nvSpPr>
            <p:spPr bwMode="auto">
              <a:xfrm>
                <a:off x="1211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6" name="Rectangle 20"/>
              <p:cNvSpPr>
                <a:spLocks noChangeArrowheads="1"/>
              </p:cNvSpPr>
              <p:nvPr/>
            </p:nvSpPr>
            <p:spPr bwMode="auto">
              <a:xfrm>
                <a:off x="1211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7" name="Rectangle 21"/>
              <p:cNvSpPr>
                <a:spLocks noChangeArrowheads="1"/>
              </p:cNvSpPr>
              <p:nvPr/>
            </p:nvSpPr>
            <p:spPr bwMode="auto">
              <a:xfrm>
                <a:off x="1211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8" name="Rectangle 22"/>
              <p:cNvSpPr>
                <a:spLocks noChangeArrowheads="1"/>
              </p:cNvSpPr>
              <p:nvPr/>
            </p:nvSpPr>
            <p:spPr bwMode="auto">
              <a:xfrm>
                <a:off x="1211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9" name="Rectangle 23"/>
              <p:cNvSpPr>
                <a:spLocks noChangeArrowheads="1"/>
              </p:cNvSpPr>
              <p:nvPr/>
            </p:nvSpPr>
            <p:spPr bwMode="auto">
              <a:xfrm>
                <a:off x="1229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0" name="Rectangle 24"/>
              <p:cNvSpPr>
                <a:spLocks noChangeArrowheads="1"/>
              </p:cNvSpPr>
              <p:nvPr/>
            </p:nvSpPr>
            <p:spPr bwMode="auto">
              <a:xfrm>
                <a:off x="1229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1" name="Rectangle 25"/>
              <p:cNvSpPr>
                <a:spLocks noChangeArrowheads="1"/>
              </p:cNvSpPr>
              <p:nvPr/>
            </p:nvSpPr>
            <p:spPr bwMode="auto">
              <a:xfrm>
                <a:off x="1229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2" name="Rectangle 26"/>
              <p:cNvSpPr>
                <a:spLocks noChangeArrowheads="1"/>
              </p:cNvSpPr>
              <p:nvPr/>
            </p:nvSpPr>
            <p:spPr bwMode="auto">
              <a:xfrm>
                <a:off x="1229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3" name="Rectangle 27"/>
              <p:cNvSpPr>
                <a:spLocks noChangeArrowheads="1"/>
              </p:cNvSpPr>
              <p:nvPr/>
            </p:nvSpPr>
            <p:spPr bwMode="auto">
              <a:xfrm>
                <a:off x="1229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4" name="Rectangle 28"/>
              <p:cNvSpPr>
                <a:spLocks noChangeArrowheads="1"/>
              </p:cNvSpPr>
              <p:nvPr/>
            </p:nvSpPr>
            <p:spPr bwMode="auto">
              <a:xfrm>
                <a:off x="1249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5" name="Rectangle 29"/>
              <p:cNvSpPr>
                <a:spLocks noChangeArrowheads="1"/>
              </p:cNvSpPr>
              <p:nvPr/>
            </p:nvSpPr>
            <p:spPr bwMode="auto">
              <a:xfrm>
                <a:off x="1249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6" name="Rectangle 30"/>
              <p:cNvSpPr>
                <a:spLocks noChangeArrowheads="1"/>
              </p:cNvSpPr>
              <p:nvPr/>
            </p:nvSpPr>
            <p:spPr bwMode="auto">
              <a:xfrm>
                <a:off x="1249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7" name="Rectangle 31"/>
              <p:cNvSpPr>
                <a:spLocks noChangeArrowheads="1"/>
              </p:cNvSpPr>
              <p:nvPr/>
            </p:nvSpPr>
            <p:spPr bwMode="auto">
              <a:xfrm>
                <a:off x="1249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1249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1462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1462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1" name="Rectangle 35"/>
              <p:cNvSpPr>
                <a:spLocks noChangeArrowheads="1"/>
              </p:cNvSpPr>
              <p:nvPr/>
            </p:nvSpPr>
            <p:spPr bwMode="auto">
              <a:xfrm>
                <a:off x="1462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2" name="Rectangle 36"/>
              <p:cNvSpPr>
                <a:spLocks noChangeArrowheads="1"/>
              </p:cNvSpPr>
              <p:nvPr/>
            </p:nvSpPr>
            <p:spPr bwMode="auto">
              <a:xfrm>
                <a:off x="1462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3" name="Rectangle 37"/>
              <p:cNvSpPr>
                <a:spLocks noChangeArrowheads="1"/>
              </p:cNvSpPr>
              <p:nvPr/>
            </p:nvSpPr>
            <p:spPr bwMode="auto">
              <a:xfrm>
                <a:off x="1462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4" name="Rectangle 38"/>
              <p:cNvSpPr>
                <a:spLocks noChangeArrowheads="1"/>
              </p:cNvSpPr>
              <p:nvPr/>
            </p:nvSpPr>
            <p:spPr bwMode="auto">
              <a:xfrm>
                <a:off x="1445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5" name="Rectangle 39"/>
              <p:cNvSpPr>
                <a:spLocks noChangeArrowheads="1"/>
              </p:cNvSpPr>
              <p:nvPr/>
            </p:nvSpPr>
            <p:spPr bwMode="auto">
              <a:xfrm>
                <a:off x="1445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6" name="Rectangle 40"/>
              <p:cNvSpPr>
                <a:spLocks noChangeArrowheads="1"/>
              </p:cNvSpPr>
              <p:nvPr/>
            </p:nvSpPr>
            <p:spPr bwMode="auto">
              <a:xfrm>
                <a:off x="1445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1445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8" name="Rectangle 42"/>
              <p:cNvSpPr>
                <a:spLocks noChangeArrowheads="1"/>
              </p:cNvSpPr>
              <p:nvPr/>
            </p:nvSpPr>
            <p:spPr bwMode="auto">
              <a:xfrm>
                <a:off x="1445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9" name="Rectangle 43"/>
              <p:cNvSpPr>
                <a:spLocks noChangeArrowheads="1"/>
              </p:cNvSpPr>
              <p:nvPr/>
            </p:nvSpPr>
            <p:spPr bwMode="auto">
              <a:xfrm>
                <a:off x="1426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0" name="Rectangle 44"/>
              <p:cNvSpPr>
                <a:spLocks noChangeArrowheads="1"/>
              </p:cNvSpPr>
              <p:nvPr/>
            </p:nvSpPr>
            <p:spPr bwMode="auto">
              <a:xfrm>
                <a:off x="1426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1" name="Rectangle 45"/>
              <p:cNvSpPr>
                <a:spLocks noChangeArrowheads="1"/>
              </p:cNvSpPr>
              <p:nvPr/>
            </p:nvSpPr>
            <p:spPr bwMode="auto">
              <a:xfrm>
                <a:off x="1426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2" name="Rectangle 46"/>
              <p:cNvSpPr>
                <a:spLocks noChangeArrowheads="1"/>
              </p:cNvSpPr>
              <p:nvPr/>
            </p:nvSpPr>
            <p:spPr bwMode="auto">
              <a:xfrm>
                <a:off x="1426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3" name="Rectangle 47"/>
              <p:cNvSpPr>
                <a:spLocks noChangeArrowheads="1"/>
              </p:cNvSpPr>
              <p:nvPr/>
            </p:nvSpPr>
            <p:spPr bwMode="auto">
              <a:xfrm>
                <a:off x="1426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4" name="Rectangle 48"/>
              <p:cNvSpPr>
                <a:spLocks noChangeArrowheads="1"/>
              </p:cNvSpPr>
              <p:nvPr/>
            </p:nvSpPr>
            <p:spPr bwMode="auto">
              <a:xfrm>
                <a:off x="146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5" name="Rectangle 49"/>
              <p:cNvSpPr>
                <a:spLocks noChangeArrowheads="1"/>
              </p:cNvSpPr>
              <p:nvPr/>
            </p:nvSpPr>
            <p:spPr bwMode="auto">
              <a:xfrm>
                <a:off x="146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6" name="Rectangle 50"/>
              <p:cNvSpPr>
                <a:spLocks noChangeArrowheads="1"/>
              </p:cNvSpPr>
              <p:nvPr/>
            </p:nvSpPr>
            <p:spPr bwMode="auto">
              <a:xfrm>
                <a:off x="146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7" name="Rectangle 51"/>
              <p:cNvSpPr>
                <a:spLocks noChangeArrowheads="1"/>
              </p:cNvSpPr>
              <p:nvPr/>
            </p:nvSpPr>
            <p:spPr bwMode="auto">
              <a:xfrm>
                <a:off x="146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8" name="Rectangle 52"/>
              <p:cNvSpPr>
                <a:spLocks noChangeArrowheads="1"/>
              </p:cNvSpPr>
              <p:nvPr/>
            </p:nvSpPr>
            <p:spPr bwMode="auto">
              <a:xfrm>
                <a:off x="146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9" name="Rectangle 53"/>
              <p:cNvSpPr>
                <a:spLocks noChangeArrowheads="1"/>
              </p:cNvSpPr>
              <p:nvPr/>
            </p:nvSpPr>
            <p:spPr bwMode="auto">
              <a:xfrm>
                <a:off x="1443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0" name="Rectangle 54"/>
              <p:cNvSpPr>
                <a:spLocks noChangeArrowheads="1"/>
              </p:cNvSpPr>
              <p:nvPr/>
            </p:nvSpPr>
            <p:spPr bwMode="auto">
              <a:xfrm>
                <a:off x="1443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1" name="Rectangle 55"/>
              <p:cNvSpPr>
                <a:spLocks noChangeArrowheads="1"/>
              </p:cNvSpPr>
              <p:nvPr/>
            </p:nvSpPr>
            <p:spPr bwMode="auto">
              <a:xfrm>
                <a:off x="1443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2" name="Rectangle 56"/>
              <p:cNvSpPr>
                <a:spLocks noChangeArrowheads="1"/>
              </p:cNvSpPr>
              <p:nvPr/>
            </p:nvSpPr>
            <p:spPr bwMode="auto">
              <a:xfrm>
                <a:off x="1443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3" name="Rectangle 57"/>
              <p:cNvSpPr>
                <a:spLocks noChangeArrowheads="1"/>
              </p:cNvSpPr>
              <p:nvPr/>
            </p:nvSpPr>
            <p:spPr bwMode="auto">
              <a:xfrm>
                <a:off x="1443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4" name="Rectangle 58"/>
              <p:cNvSpPr>
                <a:spLocks noChangeArrowheads="1"/>
              </p:cNvSpPr>
              <p:nvPr/>
            </p:nvSpPr>
            <p:spPr bwMode="auto">
              <a:xfrm>
                <a:off x="1425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5" name="Rectangle 59"/>
              <p:cNvSpPr>
                <a:spLocks noChangeArrowheads="1"/>
              </p:cNvSpPr>
              <p:nvPr/>
            </p:nvSpPr>
            <p:spPr bwMode="auto">
              <a:xfrm>
                <a:off x="1425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6" name="Rectangle 60"/>
              <p:cNvSpPr>
                <a:spLocks noChangeArrowheads="1"/>
              </p:cNvSpPr>
              <p:nvPr/>
            </p:nvSpPr>
            <p:spPr bwMode="auto">
              <a:xfrm>
                <a:off x="1425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7" name="Rectangle 61"/>
              <p:cNvSpPr>
                <a:spLocks noChangeArrowheads="1"/>
              </p:cNvSpPr>
              <p:nvPr/>
            </p:nvSpPr>
            <p:spPr bwMode="auto">
              <a:xfrm>
                <a:off x="1425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8" name="Rectangle 62"/>
              <p:cNvSpPr>
                <a:spLocks noChangeArrowheads="1"/>
              </p:cNvSpPr>
              <p:nvPr/>
            </p:nvSpPr>
            <p:spPr bwMode="auto">
              <a:xfrm>
                <a:off x="1425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9" name="Rectangle 63"/>
              <p:cNvSpPr>
                <a:spLocks noChangeArrowheads="1"/>
              </p:cNvSpPr>
              <p:nvPr/>
            </p:nvSpPr>
            <p:spPr bwMode="auto">
              <a:xfrm>
                <a:off x="2337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0" name="Rectangle 64"/>
              <p:cNvSpPr>
                <a:spLocks noChangeArrowheads="1"/>
              </p:cNvSpPr>
              <p:nvPr/>
            </p:nvSpPr>
            <p:spPr bwMode="auto">
              <a:xfrm>
                <a:off x="2337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1" name="Rectangle 65"/>
              <p:cNvSpPr>
                <a:spLocks noChangeArrowheads="1"/>
              </p:cNvSpPr>
              <p:nvPr/>
            </p:nvSpPr>
            <p:spPr bwMode="auto">
              <a:xfrm>
                <a:off x="2337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2" name="Rectangle 66"/>
              <p:cNvSpPr>
                <a:spLocks noChangeArrowheads="1"/>
              </p:cNvSpPr>
              <p:nvPr/>
            </p:nvSpPr>
            <p:spPr bwMode="auto">
              <a:xfrm>
                <a:off x="2337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3" name="Rectangle 67"/>
              <p:cNvSpPr>
                <a:spLocks noChangeArrowheads="1"/>
              </p:cNvSpPr>
              <p:nvPr/>
            </p:nvSpPr>
            <p:spPr bwMode="auto">
              <a:xfrm>
                <a:off x="2337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4" name="Rectangle 68"/>
              <p:cNvSpPr>
                <a:spLocks noChangeArrowheads="1"/>
              </p:cNvSpPr>
              <p:nvPr/>
            </p:nvSpPr>
            <p:spPr bwMode="auto">
              <a:xfrm>
                <a:off x="2299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5" name="Rectangle 69"/>
              <p:cNvSpPr>
                <a:spLocks noChangeArrowheads="1"/>
              </p:cNvSpPr>
              <p:nvPr/>
            </p:nvSpPr>
            <p:spPr bwMode="auto">
              <a:xfrm>
                <a:off x="2299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6" name="Rectangle 70"/>
              <p:cNvSpPr>
                <a:spLocks noChangeArrowheads="1"/>
              </p:cNvSpPr>
              <p:nvPr/>
            </p:nvSpPr>
            <p:spPr bwMode="auto">
              <a:xfrm>
                <a:off x="2299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7" name="Rectangle 71"/>
              <p:cNvSpPr>
                <a:spLocks noChangeArrowheads="1"/>
              </p:cNvSpPr>
              <p:nvPr/>
            </p:nvSpPr>
            <p:spPr bwMode="auto">
              <a:xfrm>
                <a:off x="2299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8" name="Rectangle 72"/>
              <p:cNvSpPr>
                <a:spLocks noChangeArrowheads="1"/>
              </p:cNvSpPr>
              <p:nvPr/>
            </p:nvSpPr>
            <p:spPr bwMode="auto">
              <a:xfrm>
                <a:off x="2299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9" name="Rectangle 73"/>
              <p:cNvSpPr>
                <a:spLocks noChangeArrowheads="1"/>
              </p:cNvSpPr>
              <p:nvPr/>
            </p:nvSpPr>
            <p:spPr bwMode="auto">
              <a:xfrm>
                <a:off x="2259" y="464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0" name="Rectangle 74"/>
              <p:cNvSpPr>
                <a:spLocks noChangeArrowheads="1"/>
              </p:cNvSpPr>
              <p:nvPr/>
            </p:nvSpPr>
            <p:spPr bwMode="auto">
              <a:xfrm>
                <a:off x="2259" y="4696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1" name="Rectangle 75"/>
              <p:cNvSpPr>
                <a:spLocks noChangeArrowheads="1"/>
              </p:cNvSpPr>
              <p:nvPr/>
            </p:nvSpPr>
            <p:spPr bwMode="auto">
              <a:xfrm>
                <a:off x="2259" y="4743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2" name="Rectangle 76"/>
              <p:cNvSpPr>
                <a:spLocks noChangeArrowheads="1"/>
              </p:cNvSpPr>
              <p:nvPr/>
            </p:nvSpPr>
            <p:spPr bwMode="auto">
              <a:xfrm>
                <a:off x="2259" y="4790"/>
                <a:ext cx="2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3" name="Rectangle 77"/>
              <p:cNvSpPr>
                <a:spLocks noChangeArrowheads="1"/>
              </p:cNvSpPr>
              <p:nvPr/>
            </p:nvSpPr>
            <p:spPr bwMode="auto">
              <a:xfrm>
                <a:off x="2259" y="483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6" name="Rectangle 80"/>
              <p:cNvSpPr>
                <a:spLocks noChangeArrowheads="1"/>
              </p:cNvSpPr>
              <p:nvPr/>
            </p:nvSpPr>
            <p:spPr bwMode="auto">
              <a:xfrm>
                <a:off x="1730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7" name="Rectangle 81"/>
              <p:cNvSpPr>
                <a:spLocks noChangeArrowheads="1"/>
              </p:cNvSpPr>
              <p:nvPr/>
            </p:nvSpPr>
            <p:spPr bwMode="auto">
              <a:xfrm>
                <a:off x="1730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8" name="Rectangle 82"/>
              <p:cNvSpPr>
                <a:spLocks noChangeArrowheads="1"/>
              </p:cNvSpPr>
              <p:nvPr/>
            </p:nvSpPr>
            <p:spPr bwMode="auto">
              <a:xfrm>
                <a:off x="1730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/>
            </p:nvSpPr>
            <p:spPr bwMode="auto">
              <a:xfrm>
                <a:off x="1730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0" name="Rectangle 84"/>
              <p:cNvSpPr>
                <a:spLocks noChangeArrowheads="1"/>
              </p:cNvSpPr>
              <p:nvPr/>
            </p:nvSpPr>
            <p:spPr bwMode="auto">
              <a:xfrm>
                <a:off x="1730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1" name="Rectangle 85"/>
              <p:cNvSpPr>
                <a:spLocks noChangeArrowheads="1"/>
              </p:cNvSpPr>
              <p:nvPr/>
            </p:nvSpPr>
            <p:spPr bwMode="auto">
              <a:xfrm>
                <a:off x="1730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2" name="Rectangle 86"/>
              <p:cNvSpPr>
                <a:spLocks noChangeArrowheads="1"/>
              </p:cNvSpPr>
              <p:nvPr/>
            </p:nvSpPr>
            <p:spPr bwMode="auto">
              <a:xfrm>
                <a:off x="1730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3" name="Rectangle 87"/>
              <p:cNvSpPr>
                <a:spLocks noChangeArrowheads="1"/>
              </p:cNvSpPr>
              <p:nvPr/>
            </p:nvSpPr>
            <p:spPr bwMode="auto">
              <a:xfrm>
                <a:off x="1730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4" name="Rectangle 88"/>
              <p:cNvSpPr>
                <a:spLocks noChangeArrowheads="1"/>
              </p:cNvSpPr>
              <p:nvPr/>
            </p:nvSpPr>
            <p:spPr bwMode="auto">
              <a:xfrm>
                <a:off x="1730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5" name="Rectangle 89"/>
              <p:cNvSpPr>
                <a:spLocks noChangeArrowheads="1"/>
              </p:cNvSpPr>
              <p:nvPr/>
            </p:nvSpPr>
            <p:spPr bwMode="auto">
              <a:xfrm>
                <a:off x="1730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6" name="Rectangle 90"/>
              <p:cNvSpPr>
                <a:spLocks noChangeArrowheads="1"/>
              </p:cNvSpPr>
              <p:nvPr/>
            </p:nvSpPr>
            <p:spPr bwMode="auto">
              <a:xfrm>
                <a:off x="1730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7" name="Rectangle 91"/>
              <p:cNvSpPr>
                <a:spLocks noChangeArrowheads="1"/>
              </p:cNvSpPr>
              <p:nvPr/>
            </p:nvSpPr>
            <p:spPr bwMode="auto">
              <a:xfrm>
                <a:off x="1730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8" name="Rectangle 92"/>
              <p:cNvSpPr>
                <a:spLocks noChangeArrowheads="1"/>
              </p:cNvSpPr>
              <p:nvPr/>
            </p:nvSpPr>
            <p:spPr bwMode="auto">
              <a:xfrm>
                <a:off x="1730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9" name="Rectangle 93"/>
              <p:cNvSpPr>
                <a:spLocks noChangeArrowheads="1"/>
              </p:cNvSpPr>
              <p:nvPr/>
            </p:nvSpPr>
            <p:spPr bwMode="auto">
              <a:xfrm>
                <a:off x="1730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0" name="Rectangle 94"/>
              <p:cNvSpPr>
                <a:spLocks noChangeArrowheads="1"/>
              </p:cNvSpPr>
              <p:nvPr/>
            </p:nvSpPr>
            <p:spPr bwMode="auto">
              <a:xfrm>
                <a:off x="1679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1" name="Rectangle 95"/>
              <p:cNvSpPr>
                <a:spLocks noChangeArrowheads="1"/>
              </p:cNvSpPr>
              <p:nvPr/>
            </p:nvSpPr>
            <p:spPr bwMode="auto">
              <a:xfrm>
                <a:off x="1679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2" name="Rectangle 96"/>
              <p:cNvSpPr>
                <a:spLocks noChangeArrowheads="1"/>
              </p:cNvSpPr>
              <p:nvPr/>
            </p:nvSpPr>
            <p:spPr bwMode="auto">
              <a:xfrm>
                <a:off x="1679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3" name="Rectangle 97"/>
              <p:cNvSpPr>
                <a:spLocks noChangeArrowheads="1"/>
              </p:cNvSpPr>
              <p:nvPr/>
            </p:nvSpPr>
            <p:spPr bwMode="auto">
              <a:xfrm>
                <a:off x="1679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4" name="Rectangle 98"/>
              <p:cNvSpPr>
                <a:spLocks noChangeArrowheads="1"/>
              </p:cNvSpPr>
              <p:nvPr/>
            </p:nvSpPr>
            <p:spPr bwMode="auto">
              <a:xfrm>
                <a:off x="1679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1679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6" name="Rectangle 100"/>
              <p:cNvSpPr>
                <a:spLocks noChangeArrowheads="1"/>
              </p:cNvSpPr>
              <p:nvPr/>
            </p:nvSpPr>
            <p:spPr bwMode="auto">
              <a:xfrm>
                <a:off x="1679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7" name="Rectangle 101"/>
              <p:cNvSpPr>
                <a:spLocks noChangeArrowheads="1"/>
              </p:cNvSpPr>
              <p:nvPr/>
            </p:nvSpPr>
            <p:spPr bwMode="auto">
              <a:xfrm>
                <a:off x="1679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8" name="Rectangle 102"/>
              <p:cNvSpPr>
                <a:spLocks noChangeArrowheads="1"/>
              </p:cNvSpPr>
              <p:nvPr/>
            </p:nvSpPr>
            <p:spPr bwMode="auto">
              <a:xfrm>
                <a:off x="1679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9" name="Rectangle 103"/>
              <p:cNvSpPr>
                <a:spLocks noChangeArrowheads="1"/>
              </p:cNvSpPr>
              <p:nvPr/>
            </p:nvSpPr>
            <p:spPr bwMode="auto">
              <a:xfrm>
                <a:off x="1679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0" name="Rectangle 104"/>
              <p:cNvSpPr>
                <a:spLocks noChangeArrowheads="1"/>
              </p:cNvSpPr>
              <p:nvPr/>
            </p:nvSpPr>
            <p:spPr bwMode="auto">
              <a:xfrm>
                <a:off x="1679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1" name="Rectangle 105"/>
              <p:cNvSpPr>
                <a:spLocks noChangeArrowheads="1"/>
              </p:cNvSpPr>
              <p:nvPr/>
            </p:nvSpPr>
            <p:spPr bwMode="auto">
              <a:xfrm>
                <a:off x="1679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2" name="Rectangle 106"/>
              <p:cNvSpPr>
                <a:spLocks noChangeArrowheads="1"/>
              </p:cNvSpPr>
              <p:nvPr/>
            </p:nvSpPr>
            <p:spPr bwMode="auto">
              <a:xfrm>
                <a:off x="1679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3" name="Rectangle 107"/>
              <p:cNvSpPr>
                <a:spLocks noChangeArrowheads="1"/>
              </p:cNvSpPr>
              <p:nvPr/>
            </p:nvSpPr>
            <p:spPr bwMode="auto">
              <a:xfrm>
                <a:off x="1679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4" name="Rectangle 108"/>
              <p:cNvSpPr>
                <a:spLocks noChangeArrowheads="1"/>
              </p:cNvSpPr>
              <p:nvPr/>
            </p:nvSpPr>
            <p:spPr bwMode="auto">
              <a:xfrm>
                <a:off x="1628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5" name="Rectangle 109"/>
              <p:cNvSpPr>
                <a:spLocks noChangeArrowheads="1"/>
              </p:cNvSpPr>
              <p:nvPr/>
            </p:nvSpPr>
            <p:spPr bwMode="auto">
              <a:xfrm>
                <a:off x="1628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6" name="Rectangle 110"/>
              <p:cNvSpPr>
                <a:spLocks noChangeArrowheads="1"/>
              </p:cNvSpPr>
              <p:nvPr/>
            </p:nvSpPr>
            <p:spPr bwMode="auto">
              <a:xfrm>
                <a:off x="1628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7" name="Rectangle 111"/>
              <p:cNvSpPr>
                <a:spLocks noChangeArrowheads="1"/>
              </p:cNvSpPr>
              <p:nvPr/>
            </p:nvSpPr>
            <p:spPr bwMode="auto">
              <a:xfrm>
                <a:off x="1628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8" name="Rectangle 112"/>
              <p:cNvSpPr>
                <a:spLocks noChangeArrowheads="1"/>
              </p:cNvSpPr>
              <p:nvPr/>
            </p:nvSpPr>
            <p:spPr bwMode="auto">
              <a:xfrm>
                <a:off x="1628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9" name="Rectangle 113"/>
              <p:cNvSpPr>
                <a:spLocks noChangeArrowheads="1"/>
              </p:cNvSpPr>
              <p:nvPr/>
            </p:nvSpPr>
            <p:spPr bwMode="auto">
              <a:xfrm>
                <a:off x="1628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0" name="Rectangle 114"/>
              <p:cNvSpPr>
                <a:spLocks noChangeArrowheads="1"/>
              </p:cNvSpPr>
              <p:nvPr/>
            </p:nvSpPr>
            <p:spPr bwMode="auto">
              <a:xfrm>
                <a:off x="1628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1" name="Rectangle 115"/>
              <p:cNvSpPr>
                <a:spLocks noChangeArrowheads="1"/>
              </p:cNvSpPr>
              <p:nvPr/>
            </p:nvSpPr>
            <p:spPr bwMode="auto">
              <a:xfrm>
                <a:off x="1628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2" name="Rectangle 116"/>
              <p:cNvSpPr>
                <a:spLocks noChangeArrowheads="1"/>
              </p:cNvSpPr>
              <p:nvPr/>
            </p:nvSpPr>
            <p:spPr bwMode="auto">
              <a:xfrm>
                <a:off x="1628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3" name="Rectangle 117"/>
              <p:cNvSpPr>
                <a:spLocks noChangeArrowheads="1"/>
              </p:cNvSpPr>
              <p:nvPr/>
            </p:nvSpPr>
            <p:spPr bwMode="auto">
              <a:xfrm>
                <a:off x="1628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4" name="Rectangle 118"/>
              <p:cNvSpPr>
                <a:spLocks noChangeArrowheads="1"/>
              </p:cNvSpPr>
              <p:nvPr/>
            </p:nvSpPr>
            <p:spPr bwMode="auto">
              <a:xfrm>
                <a:off x="1628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5" name="Rectangle 119"/>
              <p:cNvSpPr>
                <a:spLocks noChangeArrowheads="1"/>
              </p:cNvSpPr>
              <p:nvPr/>
            </p:nvSpPr>
            <p:spPr bwMode="auto">
              <a:xfrm>
                <a:off x="1628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6" name="Rectangle 120"/>
              <p:cNvSpPr>
                <a:spLocks noChangeArrowheads="1"/>
              </p:cNvSpPr>
              <p:nvPr/>
            </p:nvSpPr>
            <p:spPr bwMode="auto">
              <a:xfrm>
                <a:off x="1628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7" name="Rectangle 121"/>
              <p:cNvSpPr>
                <a:spLocks noChangeArrowheads="1"/>
              </p:cNvSpPr>
              <p:nvPr/>
            </p:nvSpPr>
            <p:spPr bwMode="auto">
              <a:xfrm>
                <a:off x="1628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8" name="Rectangle 122"/>
              <p:cNvSpPr>
                <a:spLocks noChangeArrowheads="1"/>
              </p:cNvSpPr>
              <p:nvPr/>
            </p:nvSpPr>
            <p:spPr bwMode="auto">
              <a:xfrm>
                <a:off x="2154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9" name="Rectangle 123"/>
              <p:cNvSpPr>
                <a:spLocks noChangeArrowheads="1"/>
              </p:cNvSpPr>
              <p:nvPr/>
            </p:nvSpPr>
            <p:spPr bwMode="auto">
              <a:xfrm>
                <a:off x="2154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0" name="Rectangle 124"/>
              <p:cNvSpPr>
                <a:spLocks noChangeArrowheads="1"/>
              </p:cNvSpPr>
              <p:nvPr/>
            </p:nvSpPr>
            <p:spPr bwMode="auto">
              <a:xfrm>
                <a:off x="2154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1" name="Rectangle 125"/>
              <p:cNvSpPr>
                <a:spLocks noChangeArrowheads="1"/>
              </p:cNvSpPr>
              <p:nvPr/>
            </p:nvSpPr>
            <p:spPr bwMode="auto">
              <a:xfrm>
                <a:off x="2154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2" name="Rectangle 126"/>
              <p:cNvSpPr>
                <a:spLocks noChangeArrowheads="1"/>
              </p:cNvSpPr>
              <p:nvPr/>
            </p:nvSpPr>
            <p:spPr bwMode="auto">
              <a:xfrm>
                <a:off x="2154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3" name="Rectangle 127"/>
              <p:cNvSpPr>
                <a:spLocks noChangeArrowheads="1"/>
              </p:cNvSpPr>
              <p:nvPr/>
            </p:nvSpPr>
            <p:spPr bwMode="auto">
              <a:xfrm>
                <a:off x="2154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4" name="Rectangle 128"/>
              <p:cNvSpPr>
                <a:spLocks noChangeArrowheads="1"/>
              </p:cNvSpPr>
              <p:nvPr/>
            </p:nvSpPr>
            <p:spPr bwMode="auto">
              <a:xfrm>
                <a:off x="2123" y="448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5" name="Rectangle 129"/>
              <p:cNvSpPr>
                <a:spLocks noChangeArrowheads="1"/>
              </p:cNvSpPr>
              <p:nvPr/>
            </p:nvSpPr>
            <p:spPr bwMode="auto">
              <a:xfrm>
                <a:off x="2123" y="4541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6" name="Rectangle 130"/>
              <p:cNvSpPr>
                <a:spLocks noChangeArrowheads="1"/>
              </p:cNvSpPr>
              <p:nvPr/>
            </p:nvSpPr>
            <p:spPr bwMode="auto">
              <a:xfrm>
                <a:off x="2123" y="4594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7" name="Rectangle 131"/>
              <p:cNvSpPr>
                <a:spLocks noChangeArrowheads="1"/>
              </p:cNvSpPr>
              <p:nvPr/>
            </p:nvSpPr>
            <p:spPr bwMode="auto">
              <a:xfrm>
                <a:off x="2123" y="4646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8" name="Rectangle 132"/>
              <p:cNvSpPr>
                <a:spLocks noChangeArrowheads="1"/>
              </p:cNvSpPr>
              <p:nvPr/>
            </p:nvSpPr>
            <p:spPr bwMode="auto">
              <a:xfrm>
                <a:off x="2123" y="469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9" name="Rectangle 133"/>
              <p:cNvSpPr>
                <a:spLocks noChangeArrowheads="1"/>
              </p:cNvSpPr>
              <p:nvPr/>
            </p:nvSpPr>
            <p:spPr bwMode="auto">
              <a:xfrm>
                <a:off x="2123" y="4752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0" name="Rectangle 134"/>
              <p:cNvSpPr>
                <a:spLocks noChangeArrowheads="1"/>
              </p:cNvSpPr>
              <p:nvPr/>
            </p:nvSpPr>
            <p:spPr bwMode="auto">
              <a:xfrm>
                <a:off x="209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1" name="Rectangle 135"/>
              <p:cNvSpPr>
                <a:spLocks noChangeArrowheads="1"/>
              </p:cNvSpPr>
              <p:nvPr/>
            </p:nvSpPr>
            <p:spPr bwMode="auto">
              <a:xfrm>
                <a:off x="209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2" name="Rectangle 136"/>
              <p:cNvSpPr>
                <a:spLocks noChangeArrowheads="1"/>
              </p:cNvSpPr>
              <p:nvPr/>
            </p:nvSpPr>
            <p:spPr bwMode="auto">
              <a:xfrm>
                <a:off x="209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3" name="Rectangle 137"/>
              <p:cNvSpPr>
                <a:spLocks noChangeArrowheads="1"/>
              </p:cNvSpPr>
              <p:nvPr/>
            </p:nvSpPr>
            <p:spPr bwMode="auto">
              <a:xfrm>
                <a:off x="209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4" name="Rectangle 138"/>
              <p:cNvSpPr>
                <a:spLocks noChangeArrowheads="1"/>
              </p:cNvSpPr>
              <p:nvPr/>
            </p:nvSpPr>
            <p:spPr bwMode="auto">
              <a:xfrm>
                <a:off x="209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5" name="Rectangle 139"/>
              <p:cNvSpPr>
                <a:spLocks noChangeArrowheads="1"/>
              </p:cNvSpPr>
              <p:nvPr/>
            </p:nvSpPr>
            <p:spPr bwMode="auto">
              <a:xfrm>
                <a:off x="209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6" name="Rectangle 140"/>
              <p:cNvSpPr>
                <a:spLocks noChangeArrowheads="1"/>
              </p:cNvSpPr>
              <p:nvPr/>
            </p:nvSpPr>
            <p:spPr bwMode="auto">
              <a:xfrm>
                <a:off x="206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7" name="Rectangle 141"/>
              <p:cNvSpPr>
                <a:spLocks noChangeArrowheads="1"/>
              </p:cNvSpPr>
              <p:nvPr/>
            </p:nvSpPr>
            <p:spPr bwMode="auto">
              <a:xfrm>
                <a:off x="206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8" name="Rectangle 142"/>
              <p:cNvSpPr>
                <a:spLocks noChangeArrowheads="1"/>
              </p:cNvSpPr>
              <p:nvPr/>
            </p:nvSpPr>
            <p:spPr bwMode="auto">
              <a:xfrm>
                <a:off x="206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9" name="Rectangle 143"/>
              <p:cNvSpPr>
                <a:spLocks noChangeArrowheads="1"/>
              </p:cNvSpPr>
              <p:nvPr/>
            </p:nvSpPr>
            <p:spPr bwMode="auto">
              <a:xfrm>
                <a:off x="206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0" name="Rectangle 144"/>
              <p:cNvSpPr>
                <a:spLocks noChangeArrowheads="1"/>
              </p:cNvSpPr>
              <p:nvPr/>
            </p:nvSpPr>
            <p:spPr bwMode="auto">
              <a:xfrm>
                <a:off x="206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1" name="Rectangle 145"/>
              <p:cNvSpPr>
                <a:spLocks noChangeArrowheads="1"/>
              </p:cNvSpPr>
              <p:nvPr/>
            </p:nvSpPr>
            <p:spPr bwMode="auto">
              <a:xfrm>
                <a:off x="206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2" name="Rectangle 146"/>
              <p:cNvSpPr>
                <a:spLocks noChangeArrowheads="1"/>
              </p:cNvSpPr>
              <p:nvPr/>
            </p:nvSpPr>
            <p:spPr bwMode="auto">
              <a:xfrm>
                <a:off x="203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3" name="Rectangle 147"/>
              <p:cNvSpPr>
                <a:spLocks noChangeArrowheads="1"/>
              </p:cNvSpPr>
              <p:nvPr/>
            </p:nvSpPr>
            <p:spPr bwMode="auto">
              <a:xfrm>
                <a:off x="203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4" name="Rectangle 148"/>
              <p:cNvSpPr>
                <a:spLocks noChangeArrowheads="1"/>
              </p:cNvSpPr>
              <p:nvPr/>
            </p:nvSpPr>
            <p:spPr bwMode="auto">
              <a:xfrm>
                <a:off x="203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5" name="Rectangle 149"/>
              <p:cNvSpPr>
                <a:spLocks noChangeArrowheads="1"/>
              </p:cNvSpPr>
              <p:nvPr/>
            </p:nvSpPr>
            <p:spPr bwMode="auto">
              <a:xfrm>
                <a:off x="203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6" name="Rectangle 150"/>
              <p:cNvSpPr>
                <a:spLocks noChangeArrowheads="1"/>
              </p:cNvSpPr>
              <p:nvPr/>
            </p:nvSpPr>
            <p:spPr bwMode="auto">
              <a:xfrm>
                <a:off x="203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7" name="Rectangle 151"/>
              <p:cNvSpPr>
                <a:spLocks noChangeArrowheads="1"/>
              </p:cNvSpPr>
              <p:nvPr/>
            </p:nvSpPr>
            <p:spPr bwMode="auto">
              <a:xfrm>
                <a:off x="203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8" name="Rectangle 152"/>
              <p:cNvSpPr>
                <a:spLocks noChangeArrowheads="1"/>
              </p:cNvSpPr>
              <p:nvPr/>
            </p:nvSpPr>
            <p:spPr bwMode="auto">
              <a:xfrm>
                <a:off x="200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9" name="Rectangle 153"/>
              <p:cNvSpPr>
                <a:spLocks noChangeArrowheads="1"/>
              </p:cNvSpPr>
              <p:nvPr/>
            </p:nvSpPr>
            <p:spPr bwMode="auto">
              <a:xfrm>
                <a:off x="200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0" name="Rectangle 154"/>
              <p:cNvSpPr>
                <a:spLocks noChangeArrowheads="1"/>
              </p:cNvSpPr>
              <p:nvPr/>
            </p:nvSpPr>
            <p:spPr bwMode="auto">
              <a:xfrm>
                <a:off x="200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1" name="Rectangle 155"/>
              <p:cNvSpPr>
                <a:spLocks noChangeArrowheads="1"/>
              </p:cNvSpPr>
              <p:nvPr/>
            </p:nvSpPr>
            <p:spPr bwMode="auto">
              <a:xfrm>
                <a:off x="200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2" name="Rectangle 156"/>
              <p:cNvSpPr>
                <a:spLocks noChangeArrowheads="1"/>
              </p:cNvSpPr>
              <p:nvPr/>
            </p:nvSpPr>
            <p:spPr bwMode="auto">
              <a:xfrm>
                <a:off x="200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3" name="Rectangle 157"/>
              <p:cNvSpPr>
                <a:spLocks noChangeArrowheads="1"/>
              </p:cNvSpPr>
              <p:nvPr/>
            </p:nvSpPr>
            <p:spPr bwMode="auto">
              <a:xfrm>
                <a:off x="200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4" name="Rectangle 158"/>
              <p:cNvSpPr>
                <a:spLocks noChangeArrowheads="1"/>
              </p:cNvSpPr>
              <p:nvPr/>
            </p:nvSpPr>
            <p:spPr bwMode="auto">
              <a:xfrm>
                <a:off x="197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5" name="Rectangle 159"/>
              <p:cNvSpPr>
                <a:spLocks noChangeArrowheads="1"/>
              </p:cNvSpPr>
              <p:nvPr/>
            </p:nvSpPr>
            <p:spPr bwMode="auto">
              <a:xfrm>
                <a:off x="197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6" name="Rectangle 160"/>
              <p:cNvSpPr>
                <a:spLocks noChangeArrowheads="1"/>
              </p:cNvSpPr>
              <p:nvPr/>
            </p:nvSpPr>
            <p:spPr bwMode="auto">
              <a:xfrm>
                <a:off x="197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7" name="Rectangle 161"/>
              <p:cNvSpPr>
                <a:spLocks noChangeArrowheads="1"/>
              </p:cNvSpPr>
              <p:nvPr/>
            </p:nvSpPr>
            <p:spPr bwMode="auto">
              <a:xfrm>
                <a:off x="197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8" name="Rectangle 162"/>
              <p:cNvSpPr>
                <a:spLocks noChangeArrowheads="1"/>
              </p:cNvSpPr>
              <p:nvPr/>
            </p:nvSpPr>
            <p:spPr bwMode="auto">
              <a:xfrm>
                <a:off x="197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9" name="Rectangle 163"/>
              <p:cNvSpPr>
                <a:spLocks noChangeArrowheads="1"/>
              </p:cNvSpPr>
              <p:nvPr/>
            </p:nvSpPr>
            <p:spPr bwMode="auto">
              <a:xfrm>
                <a:off x="197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0" name="Rectangle 164"/>
              <p:cNvSpPr>
                <a:spLocks noChangeArrowheads="1"/>
              </p:cNvSpPr>
              <p:nvPr/>
            </p:nvSpPr>
            <p:spPr bwMode="auto">
              <a:xfrm>
                <a:off x="8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1" name="Rectangle 165"/>
              <p:cNvSpPr>
                <a:spLocks noChangeArrowheads="1"/>
              </p:cNvSpPr>
              <p:nvPr/>
            </p:nvSpPr>
            <p:spPr bwMode="auto">
              <a:xfrm>
                <a:off x="8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2" name="Rectangle 166"/>
              <p:cNvSpPr>
                <a:spLocks noChangeArrowheads="1"/>
              </p:cNvSpPr>
              <p:nvPr/>
            </p:nvSpPr>
            <p:spPr bwMode="auto">
              <a:xfrm>
                <a:off x="8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3" name="Rectangle 167"/>
              <p:cNvSpPr>
                <a:spLocks noChangeArrowheads="1"/>
              </p:cNvSpPr>
              <p:nvPr/>
            </p:nvSpPr>
            <p:spPr bwMode="auto">
              <a:xfrm>
                <a:off x="8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4" name="Rectangle 168"/>
              <p:cNvSpPr>
                <a:spLocks noChangeArrowheads="1"/>
              </p:cNvSpPr>
              <p:nvPr/>
            </p:nvSpPr>
            <p:spPr bwMode="auto">
              <a:xfrm>
                <a:off x="8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5" name="Rectangle 169"/>
              <p:cNvSpPr>
                <a:spLocks noChangeArrowheads="1"/>
              </p:cNvSpPr>
              <p:nvPr/>
            </p:nvSpPr>
            <p:spPr bwMode="auto">
              <a:xfrm>
                <a:off x="8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6" name="Rectangle 170"/>
              <p:cNvSpPr>
                <a:spLocks noChangeArrowheads="1"/>
              </p:cNvSpPr>
              <p:nvPr/>
            </p:nvSpPr>
            <p:spPr bwMode="auto">
              <a:xfrm>
                <a:off x="807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7" name="Rectangle 171"/>
              <p:cNvSpPr>
                <a:spLocks noChangeArrowheads="1"/>
              </p:cNvSpPr>
              <p:nvPr/>
            </p:nvSpPr>
            <p:spPr bwMode="auto">
              <a:xfrm>
                <a:off x="807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8" name="Rectangle 172"/>
              <p:cNvSpPr>
                <a:spLocks noChangeArrowheads="1"/>
              </p:cNvSpPr>
              <p:nvPr/>
            </p:nvSpPr>
            <p:spPr bwMode="auto">
              <a:xfrm>
                <a:off x="807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9" name="Rectangle 173"/>
              <p:cNvSpPr>
                <a:spLocks noChangeArrowheads="1"/>
              </p:cNvSpPr>
              <p:nvPr/>
            </p:nvSpPr>
            <p:spPr bwMode="auto">
              <a:xfrm>
                <a:off x="807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0" name="Rectangle 174"/>
              <p:cNvSpPr>
                <a:spLocks noChangeArrowheads="1"/>
              </p:cNvSpPr>
              <p:nvPr/>
            </p:nvSpPr>
            <p:spPr bwMode="auto">
              <a:xfrm>
                <a:off x="807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1" name="Rectangle 175"/>
              <p:cNvSpPr>
                <a:spLocks noChangeArrowheads="1"/>
              </p:cNvSpPr>
              <p:nvPr/>
            </p:nvSpPr>
            <p:spPr bwMode="auto">
              <a:xfrm>
                <a:off x="807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2" name="Rectangle 176"/>
              <p:cNvSpPr>
                <a:spLocks noChangeArrowheads="1"/>
              </p:cNvSpPr>
              <p:nvPr/>
            </p:nvSpPr>
            <p:spPr bwMode="auto">
              <a:xfrm>
                <a:off x="783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3" name="Rectangle 177"/>
              <p:cNvSpPr>
                <a:spLocks noChangeArrowheads="1"/>
              </p:cNvSpPr>
              <p:nvPr/>
            </p:nvSpPr>
            <p:spPr bwMode="auto">
              <a:xfrm>
                <a:off x="783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4" name="Rectangle 178"/>
              <p:cNvSpPr>
                <a:spLocks noChangeArrowheads="1"/>
              </p:cNvSpPr>
              <p:nvPr/>
            </p:nvSpPr>
            <p:spPr bwMode="auto">
              <a:xfrm>
                <a:off x="783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5" name="Rectangle 179"/>
              <p:cNvSpPr>
                <a:spLocks noChangeArrowheads="1"/>
              </p:cNvSpPr>
              <p:nvPr/>
            </p:nvSpPr>
            <p:spPr bwMode="auto">
              <a:xfrm>
                <a:off x="783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6" name="Rectangle 180"/>
              <p:cNvSpPr>
                <a:spLocks noChangeArrowheads="1"/>
              </p:cNvSpPr>
              <p:nvPr/>
            </p:nvSpPr>
            <p:spPr bwMode="auto">
              <a:xfrm>
                <a:off x="783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7" name="Rectangle 181"/>
              <p:cNvSpPr>
                <a:spLocks noChangeArrowheads="1"/>
              </p:cNvSpPr>
              <p:nvPr/>
            </p:nvSpPr>
            <p:spPr bwMode="auto">
              <a:xfrm>
                <a:off x="783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8" name="Rectangle 182"/>
              <p:cNvSpPr>
                <a:spLocks noChangeArrowheads="1"/>
              </p:cNvSpPr>
              <p:nvPr/>
            </p:nvSpPr>
            <p:spPr bwMode="auto">
              <a:xfrm>
                <a:off x="758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99" name="Rectangle 183"/>
              <p:cNvSpPr>
                <a:spLocks noChangeArrowheads="1"/>
              </p:cNvSpPr>
              <p:nvPr/>
            </p:nvSpPr>
            <p:spPr bwMode="auto">
              <a:xfrm>
                <a:off x="758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0" name="Rectangle 184"/>
              <p:cNvSpPr>
                <a:spLocks noChangeArrowheads="1"/>
              </p:cNvSpPr>
              <p:nvPr/>
            </p:nvSpPr>
            <p:spPr bwMode="auto">
              <a:xfrm>
                <a:off x="758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1" name="Rectangle 185"/>
              <p:cNvSpPr>
                <a:spLocks noChangeArrowheads="1"/>
              </p:cNvSpPr>
              <p:nvPr/>
            </p:nvSpPr>
            <p:spPr bwMode="auto">
              <a:xfrm>
                <a:off x="758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2" name="Rectangle 186"/>
              <p:cNvSpPr>
                <a:spLocks noChangeArrowheads="1"/>
              </p:cNvSpPr>
              <p:nvPr/>
            </p:nvSpPr>
            <p:spPr bwMode="auto">
              <a:xfrm>
                <a:off x="758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3" name="Rectangle 187"/>
              <p:cNvSpPr>
                <a:spLocks noChangeArrowheads="1"/>
              </p:cNvSpPr>
              <p:nvPr/>
            </p:nvSpPr>
            <p:spPr bwMode="auto">
              <a:xfrm>
                <a:off x="758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4" name="Rectangle 188"/>
              <p:cNvSpPr>
                <a:spLocks noChangeArrowheads="1"/>
              </p:cNvSpPr>
              <p:nvPr/>
            </p:nvSpPr>
            <p:spPr bwMode="auto">
              <a:xfrm>
                <a:off x="7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5" name="Rectangle 189"/>
              <p:cNvSpPr>
                <a:spLocks noChangeArrowheads="1"/>
              </p:cNvSpPr>
              <p:nvPr/>
            </p:nvSpPr>
            <p:spPr bwMode="auto">
              <a:xfrm>
                <a:off x="7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6" name="Rectangle 190"/>
              <p:cNvSpPr>
                <a:spLocks noChangeArrowheads="1"/>
              </p:cNvSpPr>
              <p:nvPr/>
            </p:nvSpPr>
            <p:spPr bwMode="auto">
              <a:xfrm>
                <a:off x="7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7" name="Rectangle 191"/>
              <p:cNvSpPr>
                <a:spLocks noChangeArrowheads="1"/>
              </p:cNvSpPr>
              <p:nvPr/>
            </p:nvSpPr>
            <p:spPr bwMode="auto">
              <a:xfrm>
                <a:off x="7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8" name="Rectangle 192"/>
              <p:cNvSpPr>
                <a:spLocks noChangeArrowheads="1"/>
              </p:cNvSpPr>
              <p:nvPr/>
            </p:nvSpPr>
            <p:spPr bwMode="auto">
              <a:xfrm>
                <a:off x="7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09" name="Rectangle 193"/>
              <p:cNvSpPr>
                <a:spLocks noChangeArrowheads="1"/>
              </p:cNvSpPr>
              <p:nvPr/>
            </p:nvSpPr>
            <p:spPr bwMode="auto">
              <a:xfrm>
                <a:off x="7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0" name="Rectangle 194"/>
              <p:cNvSpPr>
                <a:spLocks noChangeArrowheads="1"/>
              </p:cNvSpPr>
              <p:nvPr/>
            </p:nvSpPr>
            <p:spPr bwMode="auto">
              <a:xfrm>
                <a:off x="708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1" name="Rectangle 195"/>
              <p:cNvSpPr>
                <a:spLocks noChangeArrowheads="1"/>
              </p:cNvSpPr>
              <p:nvPr/>
            </p:nvSpPr>
            <p:spPr bwMode="auto">
              <a:xfrm>
                <a:off x="708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2" name="Rectangle 196"/>
              <p:cNvSpPr>
                <a:spLocks noChangeArrowheads="1"/>
              </p:cNvSpPr>
              <p:nvPr/>
            </p:nvSpPr>
            <p:spPr bwMode="auto">
              <a:xfrm>
                <a:off x="708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3" name="Rectangle 197"/>
              <p:cNvSpPr>
                <a:spLocks noChangeArrowheads="1"/>
              </p:cNvSpPr>
              <p:nvPr/>
            </p:nvSpPr>
            <p:spPr bwMode="auto">
              <a:xfrm>
                <a:off x="708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4" name="Rectangle 198"/>
              <p:cNvSpPr>
                <a:spLocks noChangeArrowheads="1"/>
              </p:cNvSpPr>
              <p:nvPr/>
            </p:nvSpPr>
            <p:spPr bwMode="auto">
              <a:xfrm>
                <a:off x="708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5" name="Rectangle 199"/>
              <p:cNvSpPr>
                <a:spLocks noChangeArrowheads="1"/>
              </p:cNvSpPr>
              <p:nvPr/>
            </p:nvSpPr>
            <p:spPr bwMode="auto">
              <a:xfrm>
                <a:off x="708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6" name="Rectangle 200"/>
              <p:cNvSpPr>
                <a:spLocks noChangeArrowheads="1"/>
              </p:cNvSpPr>
              <p:nvPr/>
            </p:nvSpPr>
            <p:spPr bwMode="auto">
              <a:xfrm>
                <a:off x="684" y="45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7" name="Rectangle 201"/>
              <p:cNvSpPr>
                <a:spLocks noChangeArrowheads="1"/>
              </p:cNvSpPr>
              <p:nvPr/>
            </p:nvSpPr>
            <p:spPr bwMode="auto">
              <a:xfrm>
                <a:off x="684" y="45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8" name="Rectangle 202"/>
              <p:cNvSpPr>
                <a:spLocks noChangeArrowheads="1"/>
              </p:cNvSpPr>
              <p:nvPr/>
            </p:nvSpPr>
            <p:spPr bwMode="auto">
              <a:xfrm>
                <a:off x="684" y="459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19" name="Rectangle 203"/>
              <p:cNvSpPr>
                <a:spLocks noChangeArrowheads="1"/>
              </p:cNvSpPr>
              <p:nvPr/>
            </p:nvSpPr>
            <p:spPr bwMode="auto">
              <a:xfrm>
                <a:off x="684" y="4640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20" name="Rectangle 204"/>
              <p:cNvSpPr>
                <a:spLocks noChangeArrowheads="1"/>
              </p:cNvSpPr>
              <p:nvPr/>
            </p:nvSpPr>
            <p:spPr bwMode="auto">
              <a:xfrm>
                <a:off x="684" y="4683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16" name="Group 406"/>
            <p:cNvGrpSpPr/>
            <p:nvPr/>
          </p:nvGrpSpPr>
          <p:grpSpPr bwMode="auto">
            <a:xfrm>
              <a:off x="-890591" y="6964363"/>
              <a:ext cx="9272586" cy="2530475"/>
              <a:chOff x="-561" y="4387"/>
              <a:chExt cx="5841" cy="1594"/>
            </a:xfrm>
            <a:grpFill/>
          </p:grpSpPr>
          <p:sp>
            <p:nvSpPr>
              <p:cNvPr id="121" name="Rectangle 206"/>
              <p:cNvSpPr>
                <a:spLocks noChangeArrowheads="1"/>
              </p:cNvSpPr>
              <p:nvPr/>
            </p:nvSpPr>
            <p:spPr bwMode="auto">
              <a:xfrm>
                <a:off x="684" y="472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" name="Rectangle 207"/>
              <p:cNvSpPr>
                <a:spLocks noChangeArrowheads="1"/>
              </p:cNvSpPr>
              <p:nvPr/>
            </p:nvSpPr>
            <p:spPr bwMode="auto">
              <a:xfrm>
                <a:off x="102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" name="Rectangle 208"/>
              <p:cNvSpPr>
                <a:spLocks noChangeArrowheads="1"/>
              </p:cNvSpPr>
              <p:nvPr/>
            </p:nvSpPr>
            <p:spPr bwMode="auto">
              <a:xfrm>
                <a:off x="102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" name="Rectangle 209"/>
              <p:cNvSpPr>
                <a:spLocks noChangeArrowheads="1"/>
              </p:cNvSpPr>
              <p:nvPr/>
            </p:nvSpPr>
            <p:spPr bwMode="auto">
              <a:xfrm>
                <a:off x="102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" name="Rectangle 210"/>
              <p:cNvSpPr>
                <a:spLocks noChangeArrowheads="1"/>
              </p:cNvSpPr>
              <p:nvPr/>
            </p:nvSpPr>
            <p:spPr bwMode="auto">
              <a:xfrm>
                <a:off x="102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" name="Rectangle 211"/>
              <p:cNvSpPr>
                <a:spLocks noChangeArrowheads="1"/>
              </p:cNvSpPr>
              <p:nvPr/>
            </p:nvSpPr>
            <p:spPr bwMode="auto">
              <a:xfrm>
                <a:off x="102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" name="Rectangle 212"/>
              <p:cNvSpPr>
                <a:spLocks noChangeArrowheads="1"/>
              </p:cNvSpPr>
              <p:nvPr/>
            </p:nvSpPr>
            <p:spPr bwMode="auto">
              <a:xfrm>
                <a:off x="102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" name="Rectangle 213"/>
              <p:cNvSpPr>
                <a:spLocks noChangeArrowheads="1"/>
              </p:cNvSpPr>
              <p:nvPr/>
            </p:nvSpPr>
            <p:spPr bwMode="auto">
              <a:xfrm>
                <a:off x="10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" name="Rectangle 214"/>
              <p:cNvSpPr>
                <a:spLocks noChangeArrowheads="1"/>
              </p:cNvSpPr>
              <p:nvPr/>
            </p:nvSpPr>
            <p:spPr bwMode="auto">
              <a:xfrm>
                <a:off x="10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" name="Rectangle 215"/>
              <p:cNvSpPr>
                <a:spLocks noChangeArrowheads="1"/>
              </p:cNvSpPr>
              <p:nvPr/>
            </p:nvSpPr>
            <p:spPr bwMode="auto">
              <a:xfrm>
                <a:off x="10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" name="Rectangle 216"/>
              <p:cNvSpPr>
                <a:spLocks noChangeArrowheads="1"/>
              </p:cNvSpPr>
              <p:nvPr/>
            </p:nvSpPr>
            <p:spPr bwMode="auto">
              <a:xfrm>
                <a:off x="10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" name="Rectangle 217"/>
              <p:cNvSpPr>
                <a:spLocks noChangeArrowheads="1"/>
              </p:cNvSpPr>
              <p:nvPr/>
            </p:nvSpPr>
            <p:spPr bwMode="auto">
              <a:xfrm>
                <a:off x="10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" name="Rectangle 218"/>
              <p:cNvSpPr>
                <a:spLocks noChangeArrowheads="1"/>
              </p:cNvSpPr>
              <p:nvPr/>
            </p:nvSpPr>
            <p:spPr bwMode="auto">
              <a:xfrm>
                <a:off x="10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" name="Rectangle 219"/>
              <p:cNvSpPr>
                <a:spLocks noChangeArrowheads="1"/>
              </p:cNvSpPr>
              <p:nvPr/>
            </p:nvSpPr>
            <p:spPr bwMode="auto">
              <a:xfrm>
                <a:off x="978" y="466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" name="Rectangle 220"/>
              <p:cNvSpPr>
                <a:spLocks noChangeArrowheads="1"/>
              </p:cNvSpPr>
              <p:nvPr/>
            </p:nvSpPr>
            <p:spPr bwMode="auto">
              <a:xfrm>
                <a:off x="978" y="47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" name="Rectangle 221"/>
              <p:cNvSpPr>
                <a:spLocks noChangeArrowheads="1"/>
              </p:cNvSpPr>
              <p:nvPr/>
            </p:nvSpPr>
            <p:spPr bwMode="auto">
              <a:xfrm>
                <a:off x="978" y="47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" name="Rectangle 222"/>
              <p:cNvSpPr>
                <a:spLocks noChangeArrowheads="1"/>
              </p:cNvSpPr>
              <p:nvPr/>
            </p:nvSpPr>
            <p:spPr bwMode="auto">
              <a:xfrm>
                <a:off x="978" y="479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" name="Rectangle 223"/>
              <p:cNvSpPr>
                <a:spLocks noChangeArrowheads="1"/>
              </p:cNvSpPr>
              <p:nvPr/>
            </p:nvSpPr>
            <p:spPr bwMode="auto">
              <a:xfrm>
                <a:off x="978" y="484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" name="Rectangle 224"/>
              <p:cNvSpPr>
                <a:spLocks noChangeArrowheads="1"/>
              </p:cNvSpPr>
              <p:nvPr/>
            </p:nvSpPr>
            <p:spPr bwMode="auto">
              <a:xfrm>
                <a:off x="978" y="4884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" name="Rectangle 225"/>
              <p:cNvSpPr>
                <a:spLocks noChangeArrowheads="1"/>
              </p:cNvSpPr>
              <p:nvPr/>
            </p:nvSpPr>
            <p:spPr bwMode="auto">
              <a:xfrm>
                <a:off x="953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" name="Rectangle 226"/>
              <p:cNvSpPr>
                <a:spLocks noChangeArrowheads="1"/>
              </p:cNvSpPr>
              <p:nvPr/>
            </p:nvSpPr>
            <p:spPr bwMode="auto">
              <a:xfrm>
                <a:off x="953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" name="Rectangle 227"/>
              <p:cNvSpPr>
                <a:spLocks noChangeArrowheads="1"/>
              </p:cNvSpPr>
              <p:nvPr/>
            </p:nvSpPr>
            <p:spPr bwMode="auto">
              <a:xfrm>
                <a:off x="953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" name="Rectangle 228"/>
              <p:cNvSpPr>
                <a:spLocks noChangeArrowheads="1"/>
              </p:cNvSpPr>
              <p:nvPr/>
            </p:nvSpPr>
            <p:spPr bwMode="auto">
              <a:xfrm>
                <a:off x="953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" name="Rectangle 229"/>
              <p:cNvSpPr>
                <a:spLocks noChangeArrowheads="1"/>
              </p:cNvSpPr>
              <p:nvPr/>
            </p:nvSpPr>
            <p:spPr bwMode="auto">
              <a:xfrm>
                <a:off x="953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" name="Rectangle 230"/>
              <p:cNvSpPr>
                <a:spLocks noChangeArrowheads="1"/>
              </p:cNvSpPr>
              <p:nvPr/>
            </p:nvSpPr>
            <p:spPr bwMode="auto">
              <a:xfrm>
                <a:off x="953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" name="Rectangle 231"/>
              <p:cNvSpPr>
                <a:spLocks noChangeArrowheads="1"/>
              </p:cNvSpPr>
              <p:nvPr/>
            </p:nvSpPr>
            <p:spPr bwMode="auto">
              <a:xfrm>
                <a:off x="928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" name="Rectangle 232"/>
              <p:cNvSpPr>
                <a:spLocks noChangeArrowheads="1"/>
              </p:cNvSpPr>
              <p:nvPr/>
            </p:nvSpPr>
            <p:spPr bwMode="auto">
              <a:xfrm>
                <a:off x="928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" name="Rectangle 233"/>
              <p:cNvSpPr>
                <a:spLocks noChangeArrowheads="1"/>
              </p:cNvSpPr>
              <p:nvPr/>
            </p:nvSpPr>
            <p:spPr bwMode="auto">
              <a:xfrm>
                <a:off x="928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" name="Rectangle 234"/>
              <p:cNvSpPr>
                <a:spLocks noChangeArrowheads="1"/>
              </p:cNvSpPr>
              <p:nvPr/>
            </p:nvSpPr>
            <p:spPr bwMode="auto">
              <a:xfrm>
                <a:off x="928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" name="Rectangle 235"/>
              <p:cNvSpPr>
                <a:spLocks noChangeArrowheads="1"/>
              </p:cNvSpPr>
              <p:nvPr/>
            </p:nvSpPr>
            <p:spPr bwMode="auto">
              <a:xfrm>
                <a:off x="928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" name="Rectangle 236"/>
              <p:cNvSpPr>
                <a:spLocks noChangeArrowheads="1"/>
              </p:cNvSpPr>
              <p:nvPr/>
            </p:nvSpPr>
            <p:spPr bwMode="auto">
              <a:xfrm>
                <a:off x="928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" name="Rectangle 237"/>
              <p:cNvSpPr>
                <a:spLocks noChangeArrowheads="1"/>
              </p:cNvSpPr>
              <p:nvPr/>
            </p:nvSpPr>
            <p:spPr bwMode="auto">
              <a:xfrm>
                <a:off x="9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" name="Rectangle 238"/>
              <p:cNvSpPr>
                <a:spLocks noChangeArrowheads="1"/>
              </p:cNvSpPr>
              <p:nvPr/>
            </p:nvSpPr>
            <p:spPr bwMode="auto">
              <a:xfrm>
                <a:off x="9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9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9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" name="Rectangle 241"/>
              <p:cNvSpPr>
                <a:spLocks noChangeArrowheads="1"/>
              </p:cNvSpPr>
              <p:nvPr/>
            </p:nvSpPr>
            <p:spPr bwMode="auto">
              <a:xfrm>
                <a:off x="9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" name="Rectangle 242"/>
              <p:cNvSpPr>
                <a:spLocks noChangeArrowheads="1"/>
              </p:cNvSpPr>
              <p:nvPr/>
            </p:nvSpPr>
            <p:spPr bwMode="auto">
              <a:xfrm>
                <a:off x="9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" name="Rectangle 243"/>
              <p:cNvSpPr>
                <a:spLocks noChangeArrowheads="1"/>
              </p:cNvSpPr>
              <p:nvPr/>
            </p:nvSpPr>
            <p:spPr bwMode="auto">
              <a:xfrm>
                <a:off x="87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" name="Rectangle 244"/>
              <p:cNvSpPr>
                <a:spLocks noChangeArrowheads="1"/>
              </p:cNvSpPr>
              <p:nvPr/>
            </p:nvSpPr>
            <p:spPr bwMode="auto">
              <a:xfrm>
                <a:off x="87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" name="Rectangle 245"/>
              <p:cNvSpPr>
                <a:spLocks noChangeArrowheads="1"/>
              </p:cNvSpPr>
              <p:nvPr/>
            </p:nvSpPr>
            <p:spPr bwMode="auto">
              <a:xfrm>
                <a:off x="87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" name="Rectangle 246"/>
              <p:cNvSpPr>
                <a:spLocks noChangeArrowheads="1"/>
              </p:cNvSpPr>
              <p:nvPr/>
            </p:nvSpPr>
            <p:spPr bwMode="auto">
              <a:xfrm>
                <a:off x="87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" name="Rectangle 247"/>
              <p:cNvSpPr>
                <a:spLocks noChangeArrowheads="1"/>
              </p:cNvSpPr>
              <p:nvPr/>
            </p:nvSpPr>
            <p:spPr bwMode="auto">
              <a:xfrm>
                <a:off x="87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" name="Rectangle 248"/>
              <p:cNvSpPr>
                <a:spLocks noChangeArrowheads="1"/>
              </p:cNvSpPr>
              <p:nvPr/>
            </p:nvSpPr>
            <p:spPr bwMode="auto">
              <a:xfrm>
                <a:off x="87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" name="Rectangle 249"/>
              <p:cNvSpPr>
                <a:spLocks noChangeArrowheads="1"/>
              </p:cNvSpPr>
              <p:nvPr/>
            </p:nvSpPr>
            <p:spPr bwMode="auto">
              <a:xfrm>
                <a:off x="938" y="4821"/>
                <a:ext cx="13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" name="Rectangle 250"/>
              <p:cNvSpPr>
                <a:spLocks noChangeArrowheads="1"/>
              </p:cNvSpPr>
              <p:nvPr/>
            </p:nvSpPr>
            <p:spPr bwMode="auto">
              <a:xfrm>
                <a:off x="963" y="4820"/>
                <a:ext cx="12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" name="Freeform 251"/>
              <p:cNvSpPr>
                <a:spLocks noEditPoints="1"/>
              </p:cNvSpPr>
              <p:nvPr/>
            </p:nvSpPr>
            <p:spPr bwMode="auto">
              <a:xfrm>
                <a:off x="-561" y="4531"/>
                <a:ext cx="773" cy="1450"/>
              </a:xfrm>
              <a:custGeom>
                <a:avLst/>
                <a:gdLst>
                  <a:gd name="T0" fmla="*/ 240 w 773"/>
                  <a:gd name="T1" fmla="*/ 59 h 1450"/>
                  <a:gd name="T2" fmla="*/ 27 w 773"/>
                  <a:gd name="T3" fmla="*/ 353 h 1450"/>
                  <a:gd name="T4" fmla="*/ 27 w 773"/>
                  <a:gd name="T5" fmla="*/ 333 h 1450"/>
                  <a:gd name="T6" fmla="*/ 42 w 773"/>
                  <a:gd name="T7" fmla="*/ 361 h 1450"/>
                  <a:gd name="T8" fmla="*/ 33 w 773"/>
                  <a:gd name="T9" fmla="*/ 333 h 1450"/>
                  <a:gd name="T10" fmla="*/ 33 w 773"/>
                  <a:gd name="T11" fmla="*/ 298 h 1450"/>
                  <a:gd name="T12" fmla="*/ 58 w 773"/>
                  <a:gd name="T13" fmla="*/ 339 h 1450"/>
                  <a:gd name="T14" fmla="*/ 58 w 773"/>
                  <a:gd name="T15" fmla="*/ 318 h 1450"/>
                  <a:gd name="T16" fmla="*/ 140 w 773"/>
                  <a:gd name="T17" fmla="*/ 49 h 1450"/>
                  <a:gd name="T18" fmla="*/ 150 w 773"/>
                  <a:gd name="T19" fmla="*/ 88 h 1450"/>
                  <a:gd name="T20" fmla="*/ 135 w 773"/>
                  <a:gd name="T21" fmla="*/ 61 h 1450"/>
                  <a:gd name="T22" fmla="*/ 126 w 773"/>
                  <a:gd name="T23" fmla="*/ 99 h 1450"/>
                  <a:gd name="T24" fmla="*/ 110 w 773"/>
                  <a:gd name="T25" fmla="*/ 49 h 1450"/>
                  <a:gd name="T26" fmla="*/ 110 w 773"/>
                  <a:gd name="T27" fmla="*/ 106 h 1450"/>
                  <a:gd name="T28" fmla="*/ 111 w 773"/>
                  <a:gd name="T29" fmla="*/ 213 h 1450"/>
                  <a:gd name="T30" fmla="*/ 111 w 773"/>
                  <a:gd name="T31" fmla="*/ 164 h 1450"/>
                  <a:gd name="T32" fmla="*/ 126 w 773"/>
                  <a:gd name="T33" fmla="*/ 118 h 1450"/>
                  <a:gd name="T34" fmla="*/ 136 w 773"/>
                  <a:gd name="T35" fmla="*/ 213 h 1450"/>
                  <a:gd name="T36" fmla="*/ 136 w 773"/>
                  <a:gd name="T37" fmla="*/ 156 h 1450"/>
                  <a:gd name="T38" fmla="*/ 141 w 773"/>
                  <a:gd name="T39" fmla="*/ 233 h 1450"/>
                  <a:gd name="T40" fmla="*/ 141 w 773"/>
                  <a:gd name="T41" fmla="*/ 183 h 1450"/>
                  <a:gd name="T42" fmla="*/ 151 w 773"/>
                  <a:gd name="T43" fmla="*/ 144 h 1450"/>
                  <a:gd name="T44" fmla="*/ 301 w 773"/>
                  <a:gd name="T45" fmla="*/ 446 h 1450"/>
                  <a:gd name="T46" fmla="*/ 301 w 773"/>
                  <a:gd name="T47" fmla="*/ 358 h 1450"/>
                  <a:gd name="T48" fmla="*/ 273 w 773"/>
                  <a:gd name="T49" fmla="*/ 300 h 1450"/>
                  <a:gd name="T50" fmla="*/ 273 w 773"/>
                  <a:gd name="T51" fmla="*/ 226 h 1450"/>
                  <a:gd name="T52" fmla="*/ 301 w 773"/>
                  <a:gd name="T53" fmla="*/ 168 h 1450"/>
                  <a:gd name="T54" fmla="*/ 301 w 773"/>
                  <a:gd name="T55" fmla="*/ 124 h 1450"/>
                  <a:gd name="T56" fmla="*/ 343 w 773"/>
                  <a:gd name="T57" fmla="*/ 446 h 1450"/>
                  <a:gd name="T58" fmla="*/ 315 w 773"/>
                  <a:gd name="T59" fmla="*/ 388 h 1450"/>
                  <a:gd name="T60" fmla="*/ 315 w 773"/>
                  <a:gd name="T61" fmla="*/ 314 h 1450"/>
                  <a:gd name="T62" fmla="*/ 343 w 773"/>
                  <a:gd name="T63" fmla="*/ 256 h 1450"/>
                  <a:gd name="T64" fmla="*/ 343 w 773"/>
                  <a:gd name="T65" fmla="*/ 212 h 1450"/>
                  <a:gd name="T66" fmla="*/ 343 w 773"/>
                  <a:gd name="T67" fmla="*/ 124 h 1450"/>
                  <a:gd name="T68" fmla="*/ 357 w 773"/>
                  <a:gd name="T69" fmla="*/ 475 h 1450"/>
                  <a:gd name="T70" fmla="*/ 357 w 773"/>
                  <a:gd name="T71" fmla="*/ 401 h 1450"/>
                  <a:gd name="T72" fmla="*/ 385 w 773"/>
                  <a:gd name="T73" fmla="*/ 343 h 1450"/>
                  <a:gd name="T74" fmla="*/ 385 w 773"/>
                  <a:gd name="T75" fmla="*/ 300 h 1450"/>
                  <a:gd name="T76" fmla="*/ 385 w 773"/>
                  <a:gd name="T77" fmla="*/ 212 h 1450"/>
                  <a:gd name="T78" fmla="*/ 357 w 773"/>
                  <a:gd name="T79" fmla="*/ 154 h 1450"/>
                  <a:gd name="T80" fmla="*/ 357 w 773"/>
                  <a:gd name="T81" fmla="*/ 80 h 1450"/>
                  <a:gd name="T82" fmla="*/ 587 w 773"/>
                  <a:gd name="T83" fmla="*/ 267 h 1450"/>
                  <a:gd name="T84" fmla="*/ 587 w 773"/>
                  <a:gd name="T85" fmla="*/ 202 h 1450"/>
                  <a:gd name="T86" fmla="*/ 612 w 773"/>
                  <a:gd name="T87" fmla="*/ 340 h 1450"/>
                  <a:gd name="T88" fmla="*/ 599 w 773"/>
                  <a:gd name="T89" fmla="*/ 247 h 1450"/>
                  <a:gd name="T90" fmla="*/ 599 w 773"/>
                  <a:gd name="T91" fmla="*/ 129 h 1450"/>
                  <a:gd name="T92" fmla="*/ 637 w 773"/>
                  <a:gd name="T93" fmla="*/ 314 h 1450"/>
                  <a:gd name="T94" fmla="*/ 637 w 773"/>
                  <a:gd name="T95" fmla="*/ 247 h 1450"/>
                  <a:gd name="T96" fmla="*/ 637 w 773"/>
                  <a:gd name="T97" fmla="*/ 109 h 1450"/>
                  <a:gd name="T98" fmla="*/ 650 w 773"/>
                  <a:gd name="T99" fmla="*/ 294 h 1450"/>
                  <a:gd name="T100" fmla="*/ 650 w 773"/>
                  <a:gd name="T101" fmla="*/ 176 h 1450"/>
                  <a:gd name="T102" fmla="*/ 662 w 773"/>
                  <a:gd name="T103" fmla="*/ 83 h 1450"/>
                  <a:gd name="T104" fmla="*/ 688 w 773"/>
                  <a:gd name="T105" fmla="*/ 294 h 1450"/>
                  <a:gd name="T106" fmla="*/ 688 w 773"/>
                  <a:gd name="T107" fmla="*/ 156 h 1450"/>
                  <a:gd name="T108" fmla="*/ 701 w 773"/>
                  <a:gd name="T109" fmla="*/ 340 h 1450"/>
                  <a:gd name="T110" fmla="*/ 701 w 773"/>
                  <a:gd name="T111" fmla="*/ 221 h 1450"/>
                  <a:gd name="T112" fmla="*/ 713 w 773"/>
                  <a:gd name="T113" fmla="*/ 129 h 1450"/>
                  <a:gd name="T114" fmla="*/ 738 w 773"/>
                  <a:gd name="T115" fmla="*/ 340 h 1450"/>
                  <a:gd name="T116" fmla="*/ 738 w 773"/>
                  <a:gd name="T117" fmla="*/ 202 h 1450"/>
                  <a:gd name="T118" fmla="*/ 726 w 773"/>
                  <a:gd name="T119" fmla="*/ 11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3" h="1450">
                    <a:moveTo>
                      <a:pt x="1" y="1450"/>
                    </a:moveTo>
                    <a:lnTo>
                      <a:pt x="773" y="1450"/>
                    </a:lnTo>
                    <a:lnTo>
                      <a:pt x="770" y="194"/>
                    </a:lnTo>
                    <a:lnTo>
                      <a:pt x="769" y="39"/>
                    </a:lnTo>
                    <a:lnTo>
                      <a:pt x="550" y="39"/>
                    </a:lnTo>
                    <a:lnTo>
                      <a:pt x="545" y="278"/>
                    </a:lnTo>
                    <a:lnTo>
                      <a:pt x="500" y="278"/>
                    </a:lnTo>
                    <a:lnTo>
                      <a:pt x="500" y="257"/>
                    </a:lnTo>
                    <a:lnTo>
                      <a:pt x="406" y="256"/>
                    </a:lnTo>
                    <a:lnTo>
                      <a:pt x="406" y="59"/>
                    </a:lnTo>
                    <a:lnTo>
                      <a:pt x="240" y="59"/>
                    </a:lnTo>
                    <a:lnTo>
                      <a:pt x="241" y="221"/>
                    </a:lnTo>
                    <a:lnTo>
                      <a:pt x="177" y="221"/>
                    </a:lnTo>
                    <a:lnTo>
                      <a:pt x="177" y="0"/>
                    </a:lnTo>
                    <a:lnTo>
                      <a:pt x="73" y="0"/>
                    </a:lnTo>
                    <a:lnTo>
                      <a:pt x="75" y="280"/>
                    </a:lnTo>
                    <a:lnTo>
                      <a:pt x="0" y="280"/>
                    </a:lnTo>
                    <a:lnTo>
                      <a:pt x="1" y="1450"/>
                    </a:lnTo>
                    <a:close/>
                    <a:moveTo>
                      <a:pt x="27" y="361"/>
                    </a:moveTo>
                    <a:lnTo>
                      <a:pt x="18" y="361"/>
                    </a:lnTo>
                    <a:lnTo>
                      <a:pt x="18" y="353"/>
                    </a:lnTo>
                    <a:lnTo>
                      <a:pt x="27" y="353"/>
                    </a:lnTo>
                    <a:lnTo>
                      <a:pt x="27" y="361"/>
                    </a:lnTo>
                    <a:close/>
                    <a:moveTo>
                      <a:pt x="27" y="346"/>
                    </a:moveTo>
                    <a:lnTo>
                      <a:pt x="18" y="346"/>
                    </a:lnTo>
                    <a:lnTo>
                      <a:pt x="18" y="339"/>
                    </a:lnTo>
                    <a:lnTo>
                      <a:pt x="27" y="339"/>
                    </a:lnTo>
                    <a:lnTo>
                      <a:pt x="27" y="346"/>
                    </a:lnTo>
                    <a:close/>
                    <a:moveTo>
                      <a:pt x="27" y="333"/>
                    </a:moveTo>
                    <a:lnTo>
                      <a:pt x="18" y="333"/>
                    </a:lnTo>
                    <a:lnTo>
                      <a:pt x="18" y="326"/>
                    </a:lnTo>
                    <a:lnTo>
                      <a:pt x="27" y="326"/>
                    </a:lnTo>
                    <a:lnTo>
                      <a:pt x="27" y="333"/>
                    </a:lnTo>
                    <a:close/>
                    <a:moveTo>
                      <a:pt x="27" y="318"/>
                    </a:moveTo>
                    <a:lnTo>
                      <a:pt x="18" y="318"/>
                    </a:lnTo>
                    <a:lnTo>
                      <a:pt x="18" y="311"/>
                    </a:lnTo>
                    <a:lnTo>
                      <a:pt x="27" y="311"/>
                    </a:lnTo>
                    <a:lnTo>
                      <a:pt x="27" y="318"/>
                    </a:lnTo>
                    <a:close/>
                    <a:moveTo>
                      <a:pt x="27" y="305"/>
                    </a:moveTo>
                    <a:lnTo>
                      <a:pt x="18" y="305"/>
                    </a:lnTo>
                    <a:lnTo>
                      <a:pt x="18" y="298"/>
                    </a:lnTo>
                    <a:lnTo>
                      <a:pt x="27" y="298"/>
                    </a:lnTo>
                    <a:lnTo>
                      <a:pt x="27" y="305"/>
                    </a:lnTo>
                    <a:close/>
                    <a:moveTo>
                      <a:pt x="42" y="361"/>
                    </a:moveTo>
                    <a:lnTo>
                      <a:pt x="33" y="361"/>
                    </a:lnTo>
                    <a:lnTo>
                      <a:pt x="33" y="353"/>
                    </a:lnTo>
                    <a:lnTo>
                      <a:pt x="42" y="353"/>
                    </a:lnTo>
                    <a:lnTo>
                      <a:pt x="42" y="361"/>
                    </a:lnTo>
                    <a:close/>
                    <a:moveTo>
                      <a:pt x="42" y="346"/>
                    </a:moveTo>
                    <a:lnTo>
                      <a:pt x="33" y="346"/>
                    </a:lnTo>
                    <a:lnTo>
                      <a:pt x="33" y="339"/>
                    </a:lnTo>
                    <a:lnTo>
                      <a:pt x="42" y="339"/>
                    </a:lnTo>
                    <a:lnTo>
                      <a:pt x="42" y="346"/>
                    </a:lnTo>
                    <a:close/>
                    <a:moveTo>
                      <a:pt x="42" y="333"/>
                    </a:moveTo>
                    <a:lnTo>
                      <a:pt x="33" y="333"/>
                    </a:lnTo>
                    <a:lnTo>
                      <a:pt x="33" y="326"/>
                    </a:lnTo>
                    <a:lnTo>
                      <a:pt x="42" y="326"/>
                    </a:lnTo>
                    <a:lnTo>
                      <a:pt x="42" y="333"/>
                    </a:lnTo>
                    <a:close/>
                    <a:moveTo>
                      <a:pt x="42" y="318"/>
                    </a:moveTo>
                    <a:lnTo>
                      <a:pt x="33" y="318"/>
                    </a:lnTo>
                    <a:lnTo>
                      <a:pt x="33" y="311"/>
                    </a:lnTo>
                    <a:lnTo>
                      <a:pt x="42" y="311"/>
                    </a:lnTo>
                    <a:lnTo>
                      <a:pt x="42" y="318"/>
                    </a:lnTo>
                    <a:close/>
                    <a:moveTo>
                      <a:pt x="42" y="305"/>
                    </a:moveTo>
                    <a:lnTo>
                      <a:pt x="33" y="305"/>
                    </a:lnTo>
                    <a:lnTo>
                      <a:pt x="33" y="298"/>
                    </a:lnTo>
                    <a:lnTo>
                      <a:pt x="42" y="298"/>
                    </a:lnTo>
                    <a:lnTo>
                      <a:pt x="42" y="305"/>
                    </a:lnTo>
                    <a:close/>
                    <a:moveTo>
                      <a:pt x="58" y="361"/>
                    </a:moveTo>
                    <a:lnTo>
                      <a:pt x="49" y="361"/>
                    </a:lnTo>
                    <a:lnTo>
                      <a:pt x="49" y="353"/>
                    </a:lnTo>
                    <a:lnTo>
                      <a:pt x="58" y="353"/>
                    </a:lnTo>
                    <a:lnTo>
                      <a:pt x="58" y="361"/>
                    </a:lnTo>
                    <a:close/>
                    <a:moveTo>
                      <a:pt x="58" y="346"/>
                    </a:moveTo>
                    <a:lnTo>
                      <a:pt x="49" y="346"/>
                    </a:lnTo>
                    <a:lnTo>
                      <a:pt x="49" y="339"/>
                    </a:lnTo>
                    <a:lnTo>
                      <a:pt x="58" y="339"/>
                    </a:lnTo>
                    <a:lnTo>
                      <a:pt x="58" y="346"/>
                    </a:lnTo>
                    <a:close/>
                    <a:moveTo>
                      <a:pt x="58" y="333"/>
                    </a:moveTo>
                    <a:lnTo>
                      <a:pt x="49" y="333"/>
                    </a:lnTo>
                    <a:lnTo>
                      <a:pt x="49" y="326"/>
                    </a:lnTo>
                    <a:lnTo>
                      <a:pt x="58" y="326"/>
                    </a:lnTo>
                    <a:lnTo>
                      <a:pt x="58" y="333"/>
                    </a:lnTo>
                    <a:close/>
                    <a:moveTo>
                      <a:pt x="58" y="318"/>
                    </a:moveTo>
                    <a:lnTo>
                      <a:pt x="49" y="318"/>
                    </a:lnTo>
                    <a:lnTo>
                      <a:pt x="49" y="311"/>
                    </a:lnTo>
                    <a:lnTo>
                      <a:pt x="58" y="311"/>
                    </a:lnTo>
                    <a:lnTo>
                      <a:pt x="58" y="318"/>
                    </a:lnTo>
                    <a:close/>
                    <a:moveTo>
                      <a:pt x="58" y="305"/>
                    </a:moveTo>
                    <a:lnTo>
                      <a:pt x="49" y="305"/>
                    </a:lnTo>
                    <a:lnTo>
                      <a:pt x="49" y="298"/>
                    </a:lnTo>
                    <a:lnTo>
                      <a:pt x="58" y="298"/>
                    </a:lnTo>
                    <a:lnTo>
                      <a:pt x="58" y="305"/>
                    </a:lnTo>
                    <a:close/>
                    <a:moveTo>
                      <a:pt x="140" y="30"/>
                    </a:moveTo>
                    <a:lnTo>
                      <a:pt x="150" y="30"/>
                    </a:lnTo>
                    <a:lnTo>
                      <a:pt x="150" y="42"/>
                    </a:lnTo>
                    <a:lnTo>
                      <a:pt x="140" y="42"/>
                    </a:lnTo>
                    <a:lnTo>
                      <a:pt x="140" y="30"/>
                    </a:lnTo>
                    <a:close/>
                    <a:moveTo>
                      <a:pt x="140" y="49"/>
                    </a:moveTo>
                    <a:lnTo>
                      <a:pt x="150" y="49"/>
                    </a:lnTo>
                    <a:lnTo>
                      <a:pt x="150" y="61"/>
                    </a:lnTo>
                    <a:lnTo>
                      <a:pt x="140" y="61"/>
                    </a:lnTo>
                    <a:lnTo>
                      <a:pt x="140" y="49"/>
                    </a:lnTo>
                    <a:close/>
                    <a:moveTo>
                      <a:pt x="140" y="68"/>
                    </a:moveTo>
                    <a:lnTo>
                      <a:pt x="150" y="68"/>
                    </a:lnTo>
                    <a:lnTo>
                      <a:pt x="150" y="80"/>
                    </a:lnTo>
                    <a:lnTo>
                      <a:pt x="140" y="80"/>
                    </a:lnTo>
                    <a:lnTo>
                      <a:pt x="140" y="68"/>
                    </a:lnTo>
                    <a:close/>
                    <a:moveTo>
                      <a:pt x="140" y="88"/>
                    </a:moveTo>
                    <a:lnTo>
                      <a:pt x="150" y="88"/>
                    </a:lnTo>
                    <a:lnTo>
                      <a:pt x="150" y="99"/>
                    </a:lnTo>
                    <a:lnTo>
                      <a:pt x="140" y="99"/>
                    </a:lnTo>
                    <a:lnTo>
                      <a:pt x="140" y="88"/>
                    </a:lnTo>
                    <a:close/>
                    <a:moveTo>
                      <a:pt x="126" y="30"/>
                    </a:moveTo>
                    <a:lnTo>
                      <a:pt x="135" y="30"/>
                    </a:lnTo>
                    <a:lnTo>
                      <a:pt x="135" y="42"/>
                    </a:lnTo>
                    <a:lnTo>
                      <a:pt x="126" y="42"/>
                    </a:lnTo>
                    <a:lnTo>
                      <a:pt x="126" y="30"/>
                    </a:lnTo>
                    <a:close/>
                    <a:moveTo>
                      <a:pt x="126" y="49"/>
                    </a:moveTo>
                    <a:lnTo>
                      <a:pt x="135" y="49"/>
                    </a:lnTo>
                    <a:lnTo>
                      <a:pt x="135" y="61"/>
                    </a:lnTo>
                    <a:lnTo>
                      <a:pt x="126" y="61"/>
                    </a:lnTo>
                    <a:lnTo>
                      <a:pt x="126" y="49"/>
                    </a:lnTo>
                    <a:close/>
                    <a:moveTo>
                      <a:pt x="126" y="68"/>
                    </a:moveTo>
                    <a:lnTo>
                      <a:pt x="135" y="68"/>
                    </a:lnTo>
                    <a:lnTo>
                      <a:pt x="135" y="80"/>
                    </a:lnTo>
                    <a:lnTo>
                      <a:pt x="126" y="80"/>
                    </a:lnTo>
                    <a:lnTo>
                      <a:pt x="126" y="68"/>
                    </a:lnTo>
                    <a:close/>
                    <a:moveTo>
                      <a:pt x="126" y="88"/>
                    </a:moveTo>
                    <a:lnTo>
                      <a:pt x="135" y="88"/>
                    </a:lnTo>
                    <a:lnTo>
                      <a:pt x="135" y="99"/>
                    </a:lnTo>
                    <a:lnTo>
                      <a:pt x="126" y="99"/>
                    </a:lnTo>
                    <a:lnTo>
                      <a:pt x="126" y="88"/>
                    </a:lnTo>
                    <a:close/>
                    <a:moveTo>
                      <a:pt x="110" y="30"/>
                    </a:moveTo>
                    <a:lnTo>
                      <a:pt x="119" y="30"/>
                    </a:lnTo>
                    <a:lnTo>
                      <a:pt x="119" y="42"/>
                    </a:lnTo>
                    <a:lnTo>
                      <a:pt x="110" y="42"/>
                    </a:lnTo>
                    <a:lnTo>
                      <a:pt x="110" y="30"/>
                    </a:lnTo>
                    <a:close/>
                    <a:moveTo>
                      <a:pt x="110" y="49"/>
                    </a:moveTo>
                    <a:lnTo>
                      <a:pt x="119" y="49"/>
                    </a:lnTo>
                    <a:lnTo>
                      <a:pt x="119" y="61"/>
                    </a:lnTo>
                    <a:lnTo>
                      <a:pt x="110" y="61"/>
                    </a:lnTo>
                    <a:lnTo>
                      <a:pt x="110" y="49"/>
                    </a:lnTo>
                    <a:close/>
                    <a:moveTo>
                      <a:pt x="110" y="68"/>
                    </a:moveTo>
                    <a:lnTo>
                      <a:pt x="119" y="68"/>
                    </a:lnTo>
                    <a:lnTo>
                      <a:pt x="119" y="80"/>
                    </a:lnTo>
                    <a:lnTo>
                      <a:pt x="110" y="80"/>
                    </a:lnTo>
                    <a:lnTo>
                      <a:pt x="110" y="68"/>
                    </a:lnTo>
                    <a:close/>
                    <a:moveTo>
                      <a:pt x="110" y="88"/>
                    </a:moveTo>
                    <a:lnTo>
                      <a:pt x="119" y="88"/>
                    </a:lnTo>
                    <a:lnTo>
                      <a:pt x="119" y="99"/>
                    </a:lnTo>
                    <a:lnTo>
                      <a:pt x="110" y="99"/>
                    </a:lnTo>
                    <a:lnTo>
                      <a:pt x="110" y="88"/>
                    </a:lnTo>
                    <a:close/>
                    <a:moveTo>
                      <a:pt x="110" y="106"/>
                    </a:moveTo>
                    <a:lnTo>
                      <a:pt x="119" y="106"/>
                    </a:lnTo>
                    <a:lnTo>
                      <a:pt x="119" y="118"/>
                    </a:lnTo>
                    <a:lnTo>
                      <a:pt x="110" y="118"/>
                    </a:lnTo>
                    <a:lnTo>
                      <a:pt x="110" y="106"/>
                    </a:lnTo>
                    <a:close/>
                    <a:moveTo>
                      <a:pt x="120" y="233"/>
                    </a:moveTo>
                    <a:lnTo>
                      <a:pt x="111" y="233"/>
                    </a:lnTo>
                    <a:lnTo>
                      <a:pt x="111" y="221"/>
                    </a:lnTo>
                    <a:lnTo>
                      <a:pt x="120" y="221"/>
                    </a:lnTo>
                    <a:lnTo>
                      <a:pt x="120" y="233"/>
                    </a:lnTo>
                    <a:close/>
                    <a:moveTo>
                      <a:pt x="120" y="213"/>
                    </a:moveTo>
                    <a:lnTo>
                      <a:pt x="111" y="213"/>
                    </a:lnTo>
                    <a:lnTo>
                      <a:pt x="111" y="202"/>
                    </a:lnTo>
                    <a:lnTo>
                      <a:pt x="120" y="202"/>
                    </a:lnTo>
                    <a:lnTo>
                      <a:pt x="120" y="213"/>
                    </a:lnTo>
                    <a:close/>
                    <a:moveTo>
                      <a:pt x="120" y="194"/>
                    </a:moveTo>
                    <a:lnTo>
                      <a:pt x="111" y="194"/>
                    </a:lnTo>
                    <a:lnTo>
                      <a:pt x="111" y="183"/>
                    </a:lnTo>
                    <a:lnTo>
                      <a:pt x="120" y="183"/>
                    </a:lnTo>
                    <a:lnTo>
                      <a:pt x="120" y="194"/>
                    </a:lnTo>
                    <a:close/>
                    <a:moveTo>
                      <a:pt x="120" y="176"/>
                    </a:moveTo>
                    <a:lnTo>
                      <a:pt x="111" y="176"/>
                    </a:lnTo>
                    <a:lnTo>
                      <a:pt x="111" y="164"/>
                    </a:lnTo>
                    <a:lnTo>
                      <a:pt x="120" y="164"/>
                    </a:lnTo>
                    <a:lnTo>
                      <a:pt x="120" y="176"/>
                    </a:lnTo>
                    <a:close/>
                    <a:moveTo>
                      <a:pt x="120" y="156"/>
                    </a:moveTo>
                    <a:lnTo>
                      <a:pt x="111" y="156"/>
                    </a:lnTo>
                    <a:lnTo>
                      <a:pt x="111" y="144"/>
                    </a:lnTo>
                    <a:lnTo>
                      <a:pt x="120" y="144"/>
                    </a:lnTo>
                    <a:lnTo>
                      <a:pt x="120" y="156"/>
                    </a:lnTo>
                    <a:close/>
                    <a:moveTo>
                      <a:pt x="126" y="106"/>
                    </a:moveTo>
                    <a:lnTo>
                      <a:pt x="135" y="106"/>
                    </a:lnTo>
                    <a:lnTo>
                      <a:pt x="135" y="118"/>
                    </a:lnTo>
                    <a:lnTo>
                      <a:pt x="126" y="118"/>
                    </a:lnTo>
                    <a:lnTo>
                      <a:pt x="126" y="106"/>
                    </a:lnTo>
                    <a:close/>
                    <a:moveTo>
                      <a:pt x="136" y="233"/>
                    </a:moveTo>
                    <a:lnTo>
                      <a:pt x="127" y="233"/>
                    </a:lnTo>
                    <a:lnTo>
                      <a:pt x="127" y="221"/>
                    </a:lnTo>
                    <a:lnTo>
                      <a:pt x="136" y="221"/>
                    </a:lnTo>
                    <a:lnTo>
                      <a:pt x="136" y="233"/>
                    </a:lnTo>
                    <a:close/>
                    <a:moveTo>
                      <a:pt x="136" y="213"/>
                    </a:moveTo>
                    <a:lnTo>
                      <a:pt x="127" y="213"/>
                    </a:lnTo>
                    <a:lnTo>
                      <a:pt x="127" y="202"/>
                    </a:lnTo>
                    <a:lnTo>
                      <a:pt x="136" y="202"/>
                    </a:lnTo>
                    <a:lnTo>
                      <a:pt x="136" y="213"/>
                    </a:lnTo>
                    <a:close/>
                    <a:moveTo>
                      <a:pt x="136" y="194"/>
                    </a:moveTo>
                    <a:lnTo>
                      <a:pt x="127" y="194"/>
                    </a:lnTo>
                    <a:lnTo>
                      <a:pt x="127" y="183"/>
                    </a:lnTo>
                    <a:lnTo>
                      <a:pt x="136" y="183"/>
                    </a:lnTo>
                    <a:lnTo>
                      <a:pt x="136" y="194"/>
                    </a:lnTo>
                    <a:close/>
                    <a:moveTo>
                      <a:pt x="136" y="176"/>
                    </a:moveTo>
                    <a:lnTo>
                      <a:pt x="127" y="176"/>
                    </a:lnTo>
                    <a:lnTo>
                      <a:pt x="127" y="164"/>
                    </a:lnTo>
                    <a:lnTo>
                      <a:pt x="136" y="164"/>
                    </a:lnTo>
                    <a:lnTo>
                      <a:pt x="136" y="176"/>
                    </a:lnTo>
                    <a:close/>
                    <a:moveTo>
                      <a:pt x="136" y="156"/>
                    </a:moveTo>
                    <a:lnTo>
                      <a:pt x="127" y="156"/>
                    </a:lnTo>
                    <a:lnTo>
                      <a:pt x="127" y="144"/>
                    </a:lnTo>
                    <a:lnTo>
                      <a:pt x="136" y="144"/>
                    </a:lnTo>
                    <a:lnTo>
                      <a:pt x="136" y="156"/>
                    </a:lnTo>
                    <a:close/>
                    <a:moveTo>
                      <a:pt x="140" y="106"/>
                    </a:moveTo>
                    <a:lnTo>
                      <a:pt x="150" y="106"/>
                    </a:lnTo>
                    <a:lnTo>
                      <a:pt x="150" y="118"/>
                    </a:lnTo>
                    <a:lnTo>
                      <a:pt x="140" y="118"/>
                    </a:lnTo>
                    <a:lnTo>
                      <a:pt x="140" y="106"/>
                    </a:lnTo>
                    <a:close/>
                    <a:moveTo>
                      <a:pt x="151" y="233"/>
                    </a:moveTo>
                    <a:lnTo>
                      <a:pt x="141" y="233"/>
                    </a:lnTo>
                    <a:lnTo>
                      <a:pt x="141" y="221"/>
                    </a:lnTo>
                    <a:lnTo>
                      <a:pt x="151" y="221"/>
                    </a:lnTo>
                    <a:lnTo>
                      <a:pt x="151" y="233"/>
                    </a:lnTo>
                    <a:close/>
                    <a:moveTo>
                      <a:pt x="151" y="213"/>
                    </a:moveTo>
                    <a:lnTo>
                      <a:pt x="141" y="213"/>
                    </a:lnTo>
                    <a:lnTo>
                      <a:pt x="141" y="202"/>
                    </a:lnTo>
                    <a:lnTo>
                      <a:pt x="151" y="202"/>
                    </a:lnTo>
                    <a:lnTo>
                      <a:pt x="151" y="213"/>
                    </a:lnTo>
                    <a:close/>
                    <a:moveTo>
                      <a:pt x="151" y="194"/>
                    </a:moveTo>
                    <a:lnTo>
                      <a:pt x="141" y="194"/>
                    </a:lnTo>
                    <a:lnTo>
                      <a:pt x="141" y="183"/>
                    </a:lnTo>
                    <a:lnTo>
                      <a:pt x="151" y="183"/>
                    </a:lnTo>
                    <a:lnTo>
                      <a:pt x="151" y="194"/>
                    </a:lnTo>
                    <a:close/>
                    <a:moveTo>
                      <a:pt x="151" y="176"/>
                    </a:moveTo>
                    <a:lnTo>
                      <a:pt x="141" y="176"/>
                    </a:lnTo>
                    <a:lnTo>
                      <a:pt x="141" y="164"/>
                    </a:lnTo>
                    <a:lnTo>
                      <a:pt x="151" y="164"/>
                    </a:lnTo>
                    <a:lnTo>
                      <a:pt x="151" y="176"/>
                    </a:lnTo>
                    <a:close/>
                    <a:moveTo>
                      <a:pt x="151" y="156"/>
                    </a:moveTo>
                    <a:lnTo>
                      <a:pt x="141" y="156"/>
                    </a:lnTo>
                    <a:lnTo>
                      <a:pt x="141" y="144"/>
                    </a:lnTo>
                    <a:lnTo>
                      <a:pt x="151" y="144"/>
                    </a:lnTo>
                    <a:lnTo>
                      <a:pt x="151" y="156"/>
                    </a:lnTo>
                    <a:close/>
                    <a:moveTo>
                      <a:pt x="301" y="475"/>
                    </a:moveTo>
                    <a:lnTo>
                      <a:pt x="273" y="475"/>
                    </a:lnTo>
                    <a:lnTo>
                      <a:pt x="273" y="459"/>
                    </a:lnTo>
                    <a:lnTo>
                      <a:pt x="301" y="459"/>
                    </a:lnTo>
                    <a:lnTo>
                      <a:pt x="301" y="475"/>
                    </a:lnTo>
                    <a:close/>
                    <a:moveTo>
                      <a:pt x="301" y="446"/>
                    </a:moveTo>
                    <a:lnTo>
                      <a:pt x="273" y="446"/>
                    </a:lnTo>
                    <a:lnTo>
                      <a:pt x="273" y="431"/>
                    </a:lnTo>
                    <a:lnTo>
                      <a:pt x="301" y="431"/>
                    </a:lnTo>
                    <a:lnTo>
                      <a:pt x="301" y="446"/>
                    </a:lnTo>
                    <a:close/>
                    <a:moveTo>
                      <a:pt x="301" y="416"/>
                    </a:moveTo>
                    <a:lnTo>
                      <a:pt x="273" y="416"/>
                    </a:lnTo>
                    <a:lnTo>
                      <a:pt x="273" y="401"/>
                    </a:lnTo>
                    <a:lnTo>
                      <a:pt x="301" y="401"/>
                    </a:lnTo>
                    <a:lnTo>
                      <a:pt x="301" y="416"/>
                    </a:lnTo>
                    <a:close/>
                    <a:moveTo>
                      <a:pt x="301" y="388"/>
                    </a:moveTo>
                    <a:lnTo>
                      <a:pt x="273" y="388"/>
                    </a:lnTo>
                    <a:lnTo>
                      <a:pt x="273" y="372"/>
                    </a:lnTo>
                    <a:lnTo>
                      <a:pt x="301" y="372"/>
                    </a:lnTo>
                    <a:lnTo>
                      <a:pt x="301" y="388"/>
                    </a:lnTo>
                    <a:close/>
                    <a:moveTo>
                      <a:pt x="301" y="358"/>
                    </a:moveTo>
                    <a:lnTo>
                      <a:pt x="273" y="358"/>
                    </a:lnTo>
                    <a:lnTo>
                      <a:pt x="273" y="343"/>
                    </a:lnTo>
                    <a:lnTo>
                      <a:pt x="301" y="343"/>
                    </a:lnTo>
                    <a:lnTo>
                      <a:pt x="301" y="358"/>
                    </a:lnTo>
                    <a:close/>
                    <a:moveTo>
                      <a:pt x="301" y="329"/>
                    </a:moveTo>
                    <a:lnTo>
                      <a:pt x="273" y="329"/>
                    </a:lnTo>
                    <a:lnTo>
                      <a:pt x="273" y="314"/>
                    </a:lnTo>
                    <a:lnTo>
                      <a:pt x="301" y="314"/>
                    </a:lnTo>
                    <a:lnTo>
                      <a:pt x="301" y="329"/>
                    </a:lnTo>
                    <a:close/>
                    <a:moveTo>
                      <a:pt x="301" y="300"/>
                    </a:moveTo>
                    <a:lnTo>
                      <a:pt x="273" y="300"/>
                    </a:lnTo>
                    <a:lnTo>
                      <a:pt x="273" y="284"/>
                    </a:lnTo>
                    <a:lnTo>
                      <a:pt x="301" y="284"/>
                    </a:lnTo>
                    <a:lnTo>
                      <a:pt x="301" y="300"/>
                    </a:lnTo>
                    <a:close/>
                    <a:moveTo>
                      <a:pt x="301" y="271"/>
                    </a:moveTo>
                    <a:lnTo>
                      <a:pt x="273" y="271"/>
                    </a:lnTo>
                    <a:lnTo>
                      <a:pt x="273" y="256"/>
                    </a:lnTo>
                    <a:lnTo>
                      <a:pt x="301" y="256"/>
                    </a:lnTo>
                    <a:lnTo>
                      <a:pt x="301" y="271"/>
                    </a:lnTo>
                    <a:close/>
                    <a:moveTo>
                      <a:pt x="301" y="241"/>
                    </a:moveTo>
                    <a:lnTo>
                      <a:pt x="273" y="241"/>
                    </a:lnTo>
                    <a:lnTo>
                      <a:pt x="273" y="226"/>
                    </a:lnTo>
                    <a:lnTo>
                      <a:pt x="301" y="226"/>
                    </a:lnTo>
                    <a:lnTo>
                      <a:pt x="301" y="241"/>
                    </a:lnTo>
                    <a:close/>
                    <a:moveTo>
                      <a:pt x="301" y="212"/>
                    </a:moveTo>
                    <a:lnTo>
                      <a:pt x="273" y="212"/>
                    </a:lnTo>
                    <a:lnTo>
                      <a:pt x="273" y="197"/>
                    </a:lnTo>
                    <a:lnTo>
                      <a:pt x="301" y="197"/>
                    </a:lnTo>
                    <a:lnTo>
                      <a:pt x="301" y="212"/>
                    </a:lnTo>
                    <a:close/>
                    <a:moveTo>
                      <a:pt x="301" y="183"/>
                    </a:moveTo>
                    <a:lnTo>
                      <a:pt x="273" y="183"/>
                    </a:lnTo>
                    <a:lnTo>
                      <a:pt x="273" y="168"/>
                    </a:lnTo>
                    <a:lnTo>
                      <a:pt x="301" y="168"/>
                    </a:lnTo>
                    <a:lnTo>
                      <a:pt x="301" y="183"/>
                    </a:lnTo>
                    <a:close/>
                    <a:moveTo>
                      <a:pt x="301" y="154"/>
                    </a:moveTo>
                    <a:lnTo>
                      <a:pt x="273" y="154"/>
                    </a:lnTo>
                    <a:lnTo>
                      <a:pt x="273" y="139"/>
                    </a:lnTo>
                    <a:lnTo>
                      <a:pt x="301" y="139"/>
                    </a:lnTo>
                    <a:lnTo>
                      <a:pt x="301" y="154"/>
                    </a:lnTo>
                    <a:close/>
                    <a:moveTo>
                      <a:pt x="301" y="124"/>
                    </a:moveTo>
                    <a:lnTo>
                      <a:pt x="273" y="124"/>
                    </a:lnTo>
                    <a:lnTo>
                      <a:pt x="273" y="109"/>
                    </a:lnTo>
                    <a:lnTo>
                      <a:pt x="301" y="109"/>
                    </a:lnTo>
                    <a:lnTo>
                      <a:pt x="301" y="124"/>
                    </a:lnTo>
                    <a:close/>
                    <a:moveTo>
                      <a:pt x="301" y="96"/>
                    </a:moveTo>
                    <a:lnTo>
                      <a:pt x="273" y="96"/>
                    </a:lnTo>
                    <a:lnTo>
                      <a:pt x="273" y="80"/>
                    </a:lnTo>
                    <a:lnTo>
                      <a:pt x="301" y="80"/>
                    </a:lnTo>
                    <a:lnTo>
                      <a:pt x="301" y="96"/>
                    </a:lnTo>
                    <a:close/>
                    <a:moveTo>
                      <a:pt x="343" y="475"/>
                    </a:moveTo>
                    <a:lnTo>
                      <a:pt x="315" y="475"/>
                    </a:lnTo>
                    <a:lnTo>
                      <a:pt x="315" y="459"/>
                    </a:lnTo>
                    <a:lnTo>
                      <a:pt x="343" y="459"/>
                    </a:lnTo>
                    <a:lnTo>
                      <a:pt x="343" y="475"/>
                    </a:lnTo>
                    <a:close/>
                    <a:moveTo>
                      <a:pt x="343" y="446"/>
                    </a:moveTo>
                    <a:lnTo>
                      <a:pt x="315" y="446"/>
                    </a:lnTo>
                    <a:lnTo>
                      <a:pt x="315" y="431"/>
                    </a:lnTo>
                    <a:lnTo>
                      <a:pt x="343" y="431"/>
                    </a:lnTo>
                    <a:lnTo>
                      <a:pt x="343" y="446"/>
                    </a:lnTo>
                    <a:close/>
                    <a:moveTo>
                      <a:pt x="343" y="416"/>
                    </a:moveTo>
                    <a:lnTo>
                      <a:pt x="315" y="416"/>
                    </a:lnTo>
                    <a:lnTo>
                      <a:pt x="315" y="401"/>
                    </a:lnTo>
                    <a:lnTo>
                      <a:pt x="343" y="401"/>
                    </a:lnTo>
                    <a:lnTo>
                      <a:pt x="343" y="416"/>
                    </a:lnTo>
                    <a:close/>
                    <a:moveTo>
                      <a:pt x="343" y="388"/>
                    </a:moveTo>
                    <a:lnTo>
                      <a:pt x="315" y="388"/>
                    </a:lnTo>
                    <a:lnTo>
                      <a:pt x="315" y="372"/>
                    </a:lnTo>
                    <a:lnTo>
                      <a:pt x="343" y="372"/>
                    </a:lnTo>
                    <a:lnTo>
                      <a:pt x="343" y="388"/>
                    </a:lnTo>
                    <a:close/>
                    <a:moveTo>
                      <a:pt x="343" y="358"/>
                    </a:moveTo>
                    <a:lnTo>
                      <a:pt x="315" y="358"/>
                    </a:lnTo>
                    <a:lnTo>
                      <a:pt x="315" y="343"/>
                    </a:lnTo>
                    <a:lnTo>
                      <a:pt x="343" y="343"/>
                    </a:lnTo>
                    <a:lnTo>
                      <a:pt x="343" y="358"/>
                    </a:lnTo>
                    <a:close/>
                    <a:moveTo>
                      <a:pt x="343" y="329"/>
                    </a:moveTo>
                    <a:lnTo>
                      <a:pt x="315" y="329"/>
                    </a:lnTo>
                    <a:lnTo>
                      <a:pt x="315" y="314"/>
                    </a:lnTo>
                    <a:lnTo>
                      <a:pt x="343" y="314"/>
                    </a:lnTo>
                    <a:lnTo>
                      <a:pt x="343" y="329"/>
                    </a:lnTo>
                    <a:close/>
                    <a:moveTo>
                      <a:pt x="343" y="300"/>
                    </a:moveTo>
                    <a:lnTo>
                      <a:pt x="315" y="300"/>
                    </a:lnTo>
                    <a:lnTo>
                      <a:pt x="315" y="284"/>
                    </a:lnTo>
                    <a:lnTo>
                      <a:pt x="343" y="284"/>
                    </a:lnTo>
                    <a:lnTo>
                      <a:pt x="343" y="300"/>
                    </a:lnTo>
                    <a:close/>
                    <a:moveTo>
                      <a:pt x="343" y="271"/>
                    </a:moveTo>
                    <a:lnTo>
                      <a:pt x="315" y="271"/>
                    </a:lnTo>
                    <a:lnTo>
                      <a:pt x="315" y="256"/>
                    </a:lnTo>
                    <a:lnTo>
                      <a:pt x="343" y="256"/>
                    </a:lnTo>
                    <a:lnTo>
                      <a:pt x="343" y="271"/>
                    </a:lnTo>
                    <a:close/>
                    <a:moveTo>
                      <a:pt x="343" y="241"/>
                    </a:moveTo>
                    <a:lnTo>
                      <a:pt x="315" y="241"/>
                    </a:lnTo>
                    <a:lnTo>
                      <a:pt x="315" y="226"/>
                    </a:lnTo>
                    <a:lnTo>
                      <a:pt x="343" y="226"/>
                    </a:lnTo>
                    <a:lnTo>
                      <a:pt x="343" y="241"/>
                    </a:lnTo>
                    <a:close/>
                    <a:moveTo>
                      <a:pt x="343" y="212"/>
                    </a:moveTo>
                    <a:lnTo>
                      <a:pt x="315" y="212"/>
                    </a:lnTo>
                    <a:lnTo>
                      <a:pt x="315" y="197"/>
                    </a:lnTo>
                    <a:lnTo>
                      <a:pt x="343" y="197"/>
                    </a:lnTo>
                    <a:lnTo>
                      <a:pt x="343" y="212"/>
                    </a:lnTo>
                    <a:close/>
                    <a:moveTo>
                      <a:pt x="343" y="183"/>
                    </a:moveTo>
                    <a:lnTo>
                      <a:pt x="315" y="183"/>
                    </a:lnTo>
                    <a:lnTo>
                      <a:pt x="315" y="168"/>
                    </a:lnTo>
                    <a:lnTo>
                      <a:pt x="343" y="168"/>
                    </a:lnTo>
                    <a:lnTo>
                      <a:pt x="343" y="183"/>
                    </a:lnTo>
                    <a:close/>
                    <a:moveTo>
                      <a:pt x="343" y="154"/>
                    </a:moveTo>
                    <a:lnTo>
                      <a:pt x="315" y="154"/>
                    </a:lnTo>
                    <a:lnTo>
                      <a:pt x="315" y="139"/>
                    </a:lnTo>
                    <a:lnTo>
                      <a:pt x="343" y="139"/>
                    </a:lnTo>
                    <a:lnTo>
                      <a:pt x="343" y="154"/>
                    </a:lnTo>
                    <a:close/>
                    <a:moveTo>
                      <a:pt x="343" y="124"/>
                    </a:moveTo>
                    <a:lnTo>
                      <a:pt x="315" y="124"/>
                    </a:lnTo>
                    <a:lnTo>
                      <a:pt x="315" y="109"/>
                    </a:lnTo>
                    <a:lnTo>
                      <a:pt x="343" y="109"/>
                    </a:lnTo>
                    <a:lnTo>
                      <a:pt x="343" y="124"/>
                    </a:lnTo>
                    <a:close/>
                    <a:moveTo>
                      <a:pt x="343" y="96"/>
                    </a:moveTo>
                    <a:lnTo>
                      <a:pt x="315" y="96"/>
                    </a:lnTo>
                    <a:lnTo>
                      <a:pt x="315" y="80"/>
                    </a:lnTo>
                    <a:lnTo>
                      <a:pt x="343" y="80"/>
                    </a:lnTo>
                    <a:lnTo>
                      <a:pt x="343" y="96"/>
                    </a:lnTo>
                    <a:close/>
                    <a:moveTo>
                      <a:pt x="385" y="475"/>
                    </a:moveTo>
                    <a:lnTo>
                      <a:pt x="357" y="475"/>
                    </a:lnTo>
                    <a:lnTo>
                      <a:pt x="357" y="459"/>
                    </a:lnTo>
                    <a:lnTo>
                      <a:pt x="385" y="459"/>
                    </a:lnTo>
                    <a:lnTo>
                      <a:pt x="385" y="475"/>
                    </a:lnTo>
                    <a:close/>
                    <a:moveTo>
                      <a:pt x="385" y="446"/>
                    </a:moveTo>
                    <a:lnTo>
                      <a:pt x="357" y="446"/>
                    </a:lnTo>
                    <a:lnTo>
                      <a:pt x="357" y="431"/>
                    </a:lnTo>
                    <a:lnTo>
                      <a:pt x="385" y="431"/>
                    </a:lnTo>
                    <a:lnTo>
                      <a:pt x="385" y="446"/>
                    </a:lnTo>
                    <a:close/>
                    <a:moveTo>
                      <a:pt x="385" y="416"/>
                    </a:moveTo>
                    <a:lnTo>
                      <a:pt x="357" y="416"/>
                    </a:lnTo>
                    <a:lnTo>
                      <a:pt x="357" y="401"/>
                    </a:lnTo>
                    <a:lnTo>
                      <a:pt x="385" y="401"/>
                    </a:lnTo>
                    <a:lnTo>
                      <a:pt x="385" y="416"/>
                    </a:lnTo>
                    <a:close/>
                    <a:moveTo>
                      <a:pt x="385" y="388"/>
                    </a:moveTo>
                    <a:lnTo>
                      <a:pt x="357" y="388"/>
                    </a:lnTo>
                    <a:lnTo>
                      <a:pt x="357" y="372"/>
                    </a:lnTo>
                    <a:lnTo>
                      <a:pt x="385" y="372"/>
                    </a:lnTo>
                    <a:lnTo>
                      <a:pt x="385" y="388"/>
                    </a:lnTo>
                    <a:close/>
                    <a:moveTo>
                      <a:pt x="385" y="358"/>
                    </a:moveTo>
                    <a:lnTo>
                      <a:pt x="357" y="358"/>
                    </a:lnTo>
                    <a:lnTo>
                      <a:pt x="357" y="343"/>
                    </a:lnTo>
                    <a:lnTo>
                      <a:pt x="385" y="343"/>
                    </a:lnTo>
                    <a:lnTo>
                      <a:pt x="385" y="358"/>
                    </a:lnTo>
                    <a:close/>
                    <a:moveTo>
                      <a:pt x="385" y="329"/>
                    </a:moveTo>
                    <a:lnTo>
                      <a:pt x="357" y="329"/>
                    </a:lnTo>
                    <a:lnTo>
                      <a:pt x="357" y="314"/>
                    </a:lnTo>
                    <a:lnTo>
                      <a:pt x="385" y="314"/>
                    </a:lnTo>
                    <a:lnTo>
                      <a:pt x="385" y="329"/>
                    </a:lnTo>
                    <a:close/>
                    <a:moveTo>
                      <a:pt x="385" y="300"/>
                    </a:moveTo>
                    <a:lnTo>
                      <a:pt x="357" y="300"/>
                    </a:lnTo>
                    <a:lnTo>
                      <a:pt x="357" y="284"/>
                    </a:lnTo>
                    <a:lnTo>
                      <a:pt x="385" y="284"/>
                    </a:lnTo>
                    <a:lnTo>
                      <a:pt x="385" y="300"/>
                    </a:lnTo>
                    <a:close/>
                    <a:moveTo>
                      <a:pt x="385" y="271"/>
                    </a:moveTo>
                    <a:lnTo>
                      <a:pt x="357" y="271"/>
                    </a:lnTo>
                    <a:lnTo>
                      <a:pt x="357" y="256"/>
                    </a:lnTo>
                    <a:lnTo>
                      <a:pt x="385" y="256"/>
                    </a:lnTo>
                    <a:lnTo>
                      <a:pt x="385" y="271"/>
                    </a:lnTo>
                    <a:close/>
                    <a:moveTo>
                      <a:pt x="385" y="241"/>
                    </a:moveTo>
                    <a:lnTo>
                      <a:pt x="357" y="241"/>
                    </a:lnTo>
                    <a:lnTo>
                      <a:pt x="357" y="226"/>
                    </a:lnTo>
                    <a:lnTo>
                      <a:pt x="385" y="226"/>
                    </a:lnTo>
                    <a:lnTo>
                      <a:pt x="385" y="241"/>
                    </a:lnTo>
                    <a:close/>
                    <a:moveTo>
                      <a:pt x="385" y="212"/>
                    </a:moveTo>
                    <a:lnTo>
                      <a:pt x="357" y="212"/>
                    </a:lnTo>
                    <a:lnTo>
                      <a:pt x="357" y="197"/>
                    </a:lnTo>
                    <a:lnTo>
                      <a:pt x="385" y="197"/>
                    </a:lnTo>
                    <a:lnTo>
                      <a:pt x="385" y="212"/>
                    </a:lnTo>
                    <a:close/>
                    <a:moveTo>
                      <a:pt x="385" y="183"/>
                    </a:moveTo>
                    <a:lnTo>
                      <a:pt x="357" y="183"/>
                    </a:lnTo>
                    <a:lnTo>
                      <a:pt x="357" y="168"/>
                    </a:lnTo>
                    <a:lnTo>
                      <a:pt x="385" y="168"/>
                    </a:lnTo>
                    <a:lnTo>
                      <a:pt x="385" y="183"/>
                    </a:lnTo>
                    <a:close/>
                    <a:moveTo>
                      <a:pt x="385" y="154"/>
                    </a:moveTo>
                    <a:lnTo>
                      <a:pt x="357" y="154"/>
                    </a:lnTo>
                    <a:lnTo>
                      <a:pt x="357" y="139"/>
                    </a:lnTo>
                    <a:lnTo>
                      <a:pt x="385" y="139"/>
                    </a:lnTo>
                    <a:lnTo>
                      <a:pt x="385" y="154"/>
                    </a:lnTo>
                    <a:close/>
                    <a:moveTo>
                      <a:pt x="385" y="124"/>
                    </a:moveTo>
                    <a:lnTo>
                      <a:pt x="357" y="124"/>
                    </a:lnTo>
                    <a:lnTo>
                      <a:pt x="357" y="109"/>
                    </a:lnTo>
                    <a:lnTo>
                      <a:pt x="385" y="109"/>
                    </a:lnTo>
                    <a:lnTo>
                      <a:pt x="385" y="124"/>
                    </a:lnTo>
                    <a:close/>
                    <a:moveTo>
                      <a:pt x="385" y="96"/>
                    </a:moveTo>
                    <a:lnTo>
                      <a:pt x="357" y="96"/>
                    </a:lnTo>
                    <a:lnTo>
                      <a:pt x="357" y="80"/>
                    </a:lnTo>
                    <a:lnTo>
                      <a:pt x="385" y="80"/>
                    </a:lnTo>
                    <a:lnTo>
                      <a:pt x="385" y="96"/>
                    </a:lnTo>
                    <a:close/>
                    <a:moveTo>
                      <a:pt x="587" y="340"/>
                    </a:moveTo>
                    <a:lnTo>
                      <a:pt x="574" y="340"/>
                    </a:lnTo>
                    <a:lnTo>
                      <a:pt x="574" y="314"/>
                    </a:lnTo>
                    <a:lnTo>
                      <a:pt x="587" y="314"/>
                    </a:lnTo>
                    <a:lnTo>
                      <a:pt x="587" y="340"/>
                    </a:lnTo>
                    <a:close/>
                    <a:moveTo>
                      <a:pt x="587" y="294"/>
                    </a:moveTo>
                    <a:lnTo>
                      <a:pt x="574" y="294"/>
                    </a:lnTo>
                    <a:lnTo>
                      <a:pt x="574" y="267"/>
                    </a:lnTo>
                    <a:lnTo>
                      <a:pt x="587" y="267"/>
                    </a:lnTo>
                    <a:lnTo>
                      <a:pt x="587" y="294"/>
                    </a:lnTo>
                    <a:close/>
                    <a:moveTo>
                      <a:pt x="587" y="247"/>
                    </a:moveTo>
                    <a:lnTo>
                      <a:pt x="574" y="247"/>
                    </a:lnTo>
                    <a:lnTo>
                      <a:pt x="574" y="221"/>
                    </a:lnTo>
                    <a:lnTo>
                      <a:pt x="587" y="221"/>
                    </a:lnTo>
                    <a:lnTo>
                      <a:pt x="587" y="247"/>
                    </a:lnTo>
                    <a:close/>
                    <a:moveTo>
                      <a:pt x="587" y="202"/>
                    </a:moveTo>
                    <a:lnTo>
                      <a:pt x="574" y="202"/>
                    </a:lnTo>
                    <a:lnTo>
                      <a:pt x="574" y="176"/>
                    </a:lnTo>
                    <a:lnTo>
                      <a:pt x="587" y="176"/>
                    </a:lnTo>
                    <a:lnTo>
                      <a:pt x="587" y="202"/>
                    </a:lnTo>
                    <a:close/>
                    <a:moveTo>
                      <a:pt x="587" y="156"/>
                    </a:moveTo>
                    <a:lnTo>
                      <a:pt x="574" y="156"/>
                    </a:lnTo>
                    <a:lnTo>
                      <a:pt x="574" y="129"/>
                    </a:lnTo>
                    <a:lnTo>
                      <a:pt x="587" y="129"/>
                    </a:lnTo>
                    <a:lnTo>
                      <a:pt x="587" y="156"/>
                    </a:lnTo>
                    <a:close/>
                    <a:moveTo>
                      <a:pt x="587" y="109"/>
                    </a:moveTo>
                    <a:lnTo>
                      <a:pt x="574" y="109"/>
                    </a:lnTo>
                    <a:lnTo>
                      <a:pt x="574" y="83"/>
                    </a:lnTo>
                    <a:lnTo>
                      <a:pt x="587" y="83"/>
                    </a:lnTo>
                    <a:lnTo>
                      <a:pt x="587" y="109"/>
                    </a:lnTo>
                    <a:close/>
                    <a:moveTo>
                      <a:pt x="612" y="340"/>
                    </a:moveTo>
                    <a:lnTo>
                      <a:pt x="599" y="340"/>
                    </a:lnTo>
                    <a:lnTo>
                      <a:pt x="599" y="314"/>
                    </a:lnTo>
                    <a:lnTo>
                      <a:pt x="612" y="314"/>
                    </a:lnTo>
                    <a:lnTo>
                      <a:pt x="612" y="340"/>
                    </a:lnTo>
                    <a:close/>
                    <a:moveTo>
                      <a:pt x="612" y="294"/>
                    </a:moveTo>
                    <a:lnTo>
                      <a:pt x="599" y="294"/>
                    </a:lnTo>
                    <a:lnTo>
                      <a:pt x="599" y="267"/>
                    </a:lnTo>
                    <a:lnTo>
                      <a:pt x="612" y="267"/>
                    </a:lnTo>
                    <a:lnTo>
                      <a:pt x="612" y="294"/>
                    </a:lnTo>
                    <a:close/>
                    <a:moveTo>
                      <a:pt x="612" y="247"/>
                    </a:moveTo>
                    <a:lnTo>
                      <a:pt x="599" y="247"/>
                    </a:lnTo>
                    <a:lnTo>
                      <a:pt x="599" y="221"/>
                    </a:lnTo>
                    <a:lnTo>
                      <a:pt x="612" y="221"/>
                    </a:lnTo>
                    <a:lnTo>
                      <a:pt x="612" y="247"/>
                    </a:lnTo>
                    <a:close/>
                    <a:moveTo>
                      <a:pt x="612" y="202"/>
                    </a:moveTo>
                    <a:lnTo>
                      <a:pt x="599" y="202"/>
                    </a:lnTo>
                    <a:lnTo>
                      <a:pt x="599" y="176"/>
                    </a:lnTo>
                    <a:lnTo>
                      <a:pt x="612" y="176"/>
                    </a:lnTo>
                    <a:lnTo>
                      <a:pt x="612" y="202"/>
                    </a:lnTo>
                    <a:close/>
                    <a:moveTo>
                      <a:pt x="612" y="156"/>
                    </a:moveTo>
                    <a:lnTo>
                      <a:pt x="599" y="156"/>
                    </a:lnTo>
                    <a:lnTo>
                      <a:pt x="599" y="129"/>
                    </a:lnTo>
                    <a:lnTo>
                      <a:pt x="612" y="129"/>
                    </a:lnTo>
                    <a:lnTo>
                      <a:pt x="612" y="156"/>
                    </a:lnTo>
                    <a:close/>
                    <a:moveTo>
                      <a:pt x="612" y="109"/>
                    </a:moveTo>
                    <a:lnTo>
                      <a:pt x="599" y="109"/>
                    </a:lnTo>
                    <a:lnTo>
                      <a:pt x="599" y="83"/>
                    </a:lnTo>
                    <a:lnTo>
                      <a:pt x="612" y="83"/>
                    </a:lnTo>
                    <a:lnTo>
                      <a:pt x="612" y="109"/>
                    </a:lnTo>
                    <a:close/>
                    <a:moveTo>
                      <a:pt x="637" y="340"/>
                    </a:moveTo>
                    <a:lnTo>
                      <a:pt x="624" y="340"/>
                    </a:lnTo>
                    <a:lnTo>
                      <a:pt x="624" y="314"/>
                    </a:lnTo>
                    <a:lnTo>
                      <a:pt x="637" y="314"/>
                    </a:lnTo>
                    <a:lnTo>
                      <a:pt x="637" y="340"/>
                    </a:lnTo>
                    <a:close/>
                    <a:moveTo>
                      <a:pt x="637" y="294"/>
                    </a:moveTo>
                    <a:lnTo>
                      <a:pt x="624" y="294"/>
                    </a:lnTo>
                    <a:lnTo>
                      <a:pt x="624" y="267"/>
                    </a:lnTo>
                    <a:lnTo>
                      <a:pt x="637" y="267"/>
                    </a:lnTo>
                    <a:lnTo>
                      <a:pt x="637" y="294"/>
                    </a:lnTo>
                    <a:close/>
                    <a:moveTo>
                      <a:pt x="637" y="247"/>
                    </a:moveTo>
                    <a:lnTo>
                      <a:pt x="624" y="247"/>
                    </a:lnTo>
                    <a:lnTo>
                      <a:pt x="624" y="221"/>
                    </a:lnTo>
                    <a:lnTo>
                      <a:pt x="637" y="221"/>
                    </a:lnTo>
                    <a:lnTo>
                      <a:pt x="637" y="247"/>
                    </a:lnTo>
                    <a:close/>
                    <a:moveTo>
                      <a:pt x="637" y="202"/>
                    </a:moveTo>
                    <a:lnTo>
                      <a:pt x="624" y="202"/>
                    </a:lnTo>
                    <a:lnTo>
                      <a:pt x="624" y="176"/>
                    </a:lnTo>
                    <a:lnTo>
                      <a:pt x="637" y="176"/>
                    </a:lnTo>
                    <a:lnTo>
                      <a:pt x="637" y="202"/>
                    </a:lnTo>
                    <a:close/>
                    <a:moveTo>
                      <a:pt x="637" y="156"/>
                    </a:moveTo>
                    <a:lnTo>
                      <a:pt x="624" y="156"/>
                    </a:lnTo>
                    <a:lnTo>
                      <a:pt x="624" y="129"/>
                    </a:lnTo>
                    <a:lnTo>
                      <a:pt x="637" y="129"/>
                    </a:lnTo>
                    <a:lnTo>
                      <a:pt x="637" y="156"/>
                    </a:lnTo>
                    <a:close/>
                    <a:moveTo>
                      <a:pt x="637" y="109"/>
                    </a:moveTo>
                    <a:lnTo>
                      <a:pt x="624" y="109"/>
                    </a:lnTo>
                    <a:lnTo>
                      <a:pt x="624" y="83"/>
                    </a:lnTo>
                    <a:lnTo>
                      <a:pt x="637" y="83"/>
                    </a:lnTo>
                    <a:lnTo>
                      <a:pt x="637" y="109"/>
                    </a:lnTo>
                    <a:close/>
                    <a:moveTo>
                      <a:pt x="662" y="340"/>
                    </a:moveTo>
                    <a:lnTo>
                      <a:pt x="650" y="340"/>
                    </a:lnTo>
                    <a:lnTo>
                      <a:pt x="650" y="314"/>
                    </a:lnTo>
                    <a:lnTo>
                      <a:pt x="662" y="314"/>
                    </a:lnTo>
                    <a:lnTo>
                      <a:pt x="662" y="340"/>
                    </a:lnTo>
                    <a:close/>
                    <a:moveTo>
                      <a:pt x="662" y="294"/>
                    </a:moveTo>
                    <a:lnTo>
                      <a:pt x="650" y="294"/>
                    </a:lnTo>
                    <a:lnTo>
                      <a:pt x="650" y="267"/>
                    </a:lnTo>
                    <a:lnTo>
                      <a:pt x="662" y="267"/>
                    </a:lnTo>
                    <a:lnTo>
                      <a:pt x="662" y="294"/>
                    </a:lnTo>
                    <a:close/>
                    <a:moveTo>
                      <a:pt x="662" y="247"/>
                    </a:moveTo>
                    <a:lnTo>
                      <a:pt x="650" y="247"/>
                    </a:lnTo>
                    <a:lnTo>
                      <a:pt x="650" y="221"/>
                    </a:lnTo>
                    <a:lnTo>
                      <a:pt x="662" y="221"/>
                    </a:lnTo>
                    <a:lnTo>
                      <a:pt x="662" y="247"/>
                    </a:lnTo>
                    <a:close/>
                    <a:moveTo>
                      <a:pt x="662" y="202"/>
                    </a:moveTo>
                    <a:lnTo>
                      <a:pt x="650" y="202"/>
                    </a:lnTo>
                    <a:lnTo>
                      <a:pt x="650" y="176"/>
                    </a:lnTo>
                    <a:lnTo>
                      <a:pt x="662" y="176"/>
                    </a:lnTo>
                    <a:lnTo>
                      <a:pt x="662" y="202"/>
                    </a:lnTo>
                    <a:close/>
                    <a:moveTo>
                      <a:pt x="662" y="156"/>
                    </a:moveTo>
                    <a:lnTo>
                      <a:pt x="650" y="156"/>
                    </a:lnTo>
                    <a:lnTo>
                      <a:pt x="650" y="129"/>
                    </a:lnTo>
                    <a:lnTo>
                      <a:pt x="662" y="129"/>
                    </a:lnTo>
                    <a:lnTo>
                      <a:pt x="662" y="156"/>
                    </a:lnTo>
                    <a:close/>
                    <a:moveTo>
                      <a:pt x="662" y="109"/>
                    </a:moveTo>
                    <a:lnTo>
                      <a:pt x="650" y="109"/>
                    </a:lnTo>
                    <a:lnTo>
                      <a:pt x="650" y="83"/>
                    </a:lnTo>
                    <a:lnTo>
                      <a:pt x="662" y="83"/>
                    </a:lnTo>
                    <a:lnTo>
                      <a:pt x="662" y="109"/>
                    </a:lnTo>
                    <a:close/>
                    <a:moveTo>
                      <a:pt x="688" y="340"/>
                    </a:moveTo>
                    <a:lnTo>
                      <a:pt x="676" y="340"/>
                    </a:lnTo>
                    <a:lnTo>
                      <a:pt x="676" y="314"/>
                    </a:lnTo>
                    <a:lnTo>
                      <a:pt x="688" y="314"/>
                    </a:lnTo>
                    <a:lnTo>
                      <a:pt x="688" y="340"/>
                    </a:lnTo>
                    <a:close/>
                    <a:moveTo>
                      <a:pt x="688" y="294"/>
                    </a:moveTo>
                    <a:lnTo>
                      <a:pt x="676" y="294"/>
                    </a:lnTo>
                    <a:lnTo>
                      <a:pt x="676" y="267"/>
                    </a:lnTo>
                    <a:lnTo>
                      <a:pt x="688" y="267"/>
                    </a:lnTo>
                    <a:lnTo>
                      <a:pt x="688" y="294"/>
                    </a:lnTo>
                    <a:close/>
                    <a:moveTo>
                      <a:pt x="688" y="247"/>
                    </a:moveTo>
                    <a:lnTo>
                      <a:pt x="676" y="247"/>
                    </a:lnTo>
                    <a:lnTo>
                      <a:pt x="676" y="221"/>
                    </a:lnTo>
                    <a:lnTo>
                      <a:pt x="688" y="221"/>
                    </a:lnTo>
                    <a:lnTo>
                      <a:pt x="688" y="247"/>
                    </a:lnTo>
                    <a:close/>
                    <a:moveTo>
                      <a:pt x="688" y="202"/>
                    </a:moveTo>
                    <a:lnTo>
                      <a:pt x="676" y="202"/>
                    </a:lnTo>
                    <a:lnTo>
                      <a:pt x="676" y="176"/>
                    </a:lnTo>
                    <a:lnTo>
                      <a:pt x="688" y="176"/>
                    </a:lnTo>
                    <a:lnTo>
                      <a:pt x="688" y="202"/>
                    </a:lnTo>
                    <a:close/>
                    <a:moveTo>
                      <a:pt x="688" y="156"/>
                    </a:moveTo>
                    <a:lnTo>
                      <a:pt x="676" y="156"/>
                    </a:lnTo>
                    <a:lnTo>
                      <a:pt x="676" y="129"/>
                    </a:lnTo>
                    <a:lnTo>
                      <a:pt x="688" y="129"/>
                    </a:lnTo>
                    <a:lnTo>
                      <a:pt x="688" y="156"/>
                    </a:lnTo>
                    <a:close/>
                    <a:moveTo>
                      <a:pt x="688" y="109"/>
                    </a:moveTo>
                    <a:lnTo>
                      <a:pt x="676" y="109"/>
                    </a:lnTo>
                    <a:lnTo>
                      <a:pt x="676" y="83"/>
                    </a:lnTo>
                    <a:lnTo>
                      <a:pt x="688" y="83"/>
                    </a:lnTo>
                    <a:lnTo>
                      <a:pt x="688" y="109"/>
                    </a:lnTo>
                    <a:close/>
                    <a:moveTo>
                      <a:pt x="713" y="340"/>
                    </a:moveTo>
                    <a:lnTo>
                      <a:pt x="701" y="340"/>
                    </a:lnTo>
                    <a:lnTo>
                      <a:pt x="701" y="314"/>
                    </a:lnTo>
                    <a:lnTo>
                      <a:pt x="713" y="314"/>
                    </a:lnTo>
                    <a:lnTo>
                      <a:pt x="713" y="340"/>
                    </a:lnTo>
                    <a:close/>
                    <a:moveTo>
                      <a:pt x="713" y="294"/>
                    </a:moveTo>
                    <a:lnTo>
                      <a:pt x="701" y="294"/>
                    </a:lnTo>
                    <a:lnTo>
                      <a:pt x="701" y="267"/>
                    </a:lnTo>
                    <a:lnTo>
                      <a:pt x="713" y="267"/>
                    </a:lnTo>
                    <a:lnTo>
                      <a:pt x="713" y="294"/>
                    </a:lnTo>
                    <a:close/>
                    <a:moveTo>
                      <a:pt x="713" y="247"/>
                    </a:moveTo>
                    <a:lnTo>
                      <a:pt x="701" y="247"/>
                    </a:lnTo>
                    <a:lnTo>
                      <a:pt x="701" y="221"/>
                    </a:lnTo>
                    <a:lnTo>
                      <a:pt x="713" y="221"/>
                    </a:lnTo>
                    <a:lnTo>
                      <a:pt x="713" y="247"/>
                    </a:lnTo>
                    <a:close/>
                    <a:moveTo>
                      <a:pt x="713" y="202"/>
                    </a:moveTo>
                    <a:lnTo>
                      <a:pt x="701" y="202"/>
                    </a:lnTo>
                    <a:lnTo>
                      <a:pt x="701" y="176"/>
                    </a:lnTo>
                    <a:lnTo>
                      <a:pt x="713" y="176"/>
                    </a:lnTo>
                    <a:lnTo>
                      <a:pt x="713" y="202"/>
                    </a:lnTo>
                    <a:close/>
                    <a:moveTo>
                      <a:pt x="713" y="156"/>
                    </a:moveTo>
                    <a:lnTo>
                      <a:pt x="701" y="156"/>
                    </a:lnTo>
                    <a:lnTo>
                      <a:pt x="701" y="129"/>
                    </a:lnTo>
                    <a:lnTo>
                      <a:pt x="713" y="129"/>
                    </a:lnTo>
                    <a:lnTo>
                      <a:pt x="713" y="156"/>
                    </a:lnTo>
                    <a:close/>
                    <a:moveTo>
                      <a:pt x="713" y="109"/>
                    </a:moveTo>
                    <a:lnTo>
                      <a:pt x="701" y="109"/>
                    </a:lnTo>
                    <a:lnTo>
                      <a:pt x="701" y="83"/>
                    </a:lnTo>
                    <a:lnTo>
                      <a:pt x="713" y="83"/>
                    </a:lnTo>
                    <a:lnTo>
                      <a:pt x="713" y="109"/>
                    </a:lnTo>
                    <a:close/>
                    <a:moveTo>
                      <a:pt x="738" y="340"/>
                    </a:moveTo>
                    <a:lnTo>
                      <a:pt x="726" y="340"/>
                    </a:lnTo>
                    <a:lnTo>
                      <a:pt x="726" y="314"/>
                    </a:lnTo>
                    <a:lnTo>
                      <a:pt x="738" y="314"/>
                    </a:lnTo>
                    <a:lnTo>
                      <a:pt x="738" y="340"/>
                    </a:lnTo>
                    <a:close/>
                    <a:moveTo>
                      <a:pt x="738" y="294"/>
                    </a:moveTo>
                    <a:lnTo>
                      <a:pt x="726" y="294"/>
                    </a:lnTo>
                    <a:lnTo>
                      <a:pt x="726" y="267"/>
                    </a:lnTo>
                    <a:lnTo>
                      <a:pt x="738" y="267"/>
                    </a:lnTo>
                    <a:lnTo>
                      <a:pt x="738" y="294"/>
                    </a:lnTo>
                    <a:close/>
                    <a:moveTo>
                      <a:pt x="738" y="247"/>
                    </a:moveTo>
                    <a:lnTo>
                      <a:pt x="726" y="247"/>
                    </a:lnTo>
                    <a:lnTo>
                      <a:pt x="726" y="221"/>
                    </a:lnTo>
                    <a:lnTo>
                      <a:pt x="738" y="221"/>
                    </a:lnTo>
                    <a:lnTo>
                      <a:pt x="738" y="247"/>
                    </a:lnTo>
                    <a:close/>
                    <a:moveTo>
                      <a:pt x="738" y="202"/>
                    </a:moveTo>
                    <a:lnTo>
                      <a:pt x="726" y="202"/>
                    </a:lnTo>
                    <a:lnTo>
                      <a:pt x="726" y="176"/>
                    </a:lnTo>
                    <a:lnTo>
                      <a:pt x="738" y="176"/>
                    </a:lnTo>
                    <a:lnTo>
                      <a:pt x="738" y="202"/>
                    </a:lnTo>
                    <a:close/>
                    <a:moveTo>
                      <a:pt x="738" y="156"/>
                    </a:moveTo>
                    <a:lnTo>
                      <a:pt x="726" y="156"/>
                    </a:lnTo>
                    <a:lnTo>
                      <a:pt x="726" y="129"/>
                    </a:lnTo>
                    <a:lnTo>
                      <a:pt x="738" y="129"/>
                    </a:lnTo>
                    <a:lnTo>
                      <a:pt x="738" y="156"/>
                    </a:lnTo>
                    <a:close/>
                    <a:moveTo>
                      <a:pt x="738" y="110"/>
                    </a:moveTo>
                    <a:lnTo>
                      <a:pt x="726" y="110"/>
                    </a:lnTo>
                    <a:lnTo>
                      <a:pt x="726" y="83"/>
                    </a:lnTo>
                    <a:lnTo>
                      <a:pt x="738" y="83"/>
                    </a:lnTo>
                    <a:lnTo>
                      <a:pt x="73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" name="Freeform 252"/>
              <p:cNvSpPr/>
              <p:nvPr/>
            </p:nvSpPr>
            <p:spPr bwMode="auto">
              <a:xfrm>
                <a:off x="3094" y="4387"/>
                <a:ext cx="2186" cy="1594"/>
              </a:xfrm>
              <a:custGeom>
                <a:avLst/>
                <a:gdLst>
                  <a:gd name="T0" fmla="*/ 2437 w 2437"/>
                  <a:gd name="T1" fmla="*/ 1775 h 1775"/>
                  <a:gd name="T2" fmla="*/ 2437 w 2437"/>
                  <a:gd name="T3" fmla="*/ 244 h 1775"/>
                  <a:gd name="T4" fmla="*/ 2306 w 2437"/>
                  <a:gd name="T5" fmla="*/ 168 h 1775"/>
                  <a:gd name="T6" fmla="*/ 2203 w 2437"/>
                  <a:gd name="T7" fmla="*/ 246 h 1775"/>
                  <a:gd name="T8" fmla="*/ 2203 w 2437"/>
                  <a:gd name="T9" fmla="*/ 48 h 1775"/>
                  <a:gd name="T10" fmla="*/ 1911 w 2437"/>
                  <a:gd name="T11" fmla="*/ 48 h 1775"/>
                  <a:gd name="T12" fmla="*/ 1904 w 2437"/>
                  <a:gd name="T13" fmla="*/ 352 h 1775"/>
                  <a:gd name="T14" fmla="*/ 1844 w 2437"/>
                  <a:gd name="T15" fmla="*/ 352 h 1775"/>
                  <a:gd name="T16" fmla="*/ 1844 w 2437"/>
                  <a:gd name="T17" fmla="*/ 326 h 1775"/>
                  <a:gd name="T18" fmla="*/ 1719 w 2437"/>
                  <a:gd name="T19" fmla="*/ 325 h 1775"/>
                  <a:gd name="T20" fmla="*/ 1719 w 2437"/>
                  <a:gd name="T21" fmla="*/ 74 h 1775"/>
                  <a:gd name="T22" fmla="*/ 1496 w 2437"/>
                  <a:gd name="T23" fmla="*/ 74 h 1775"/>
                  <a:gd name="T24" fmla="*/ 1498 w 2437"/>
                  <a:gd name="T25" fmla="*/ 281 h 1775"/>
                  <a:gd name="T26" fmla="*/ 1412 w 2437"/>
                  <a:gd name="T27" fmla="*/ 281 h 1775"/>
                  <a:gd name="T28" fmla="*/ 1412 w 2437"/>
                  <a:gd name="T29" fmla="*/ 0 h 1775"/>
                  <a:gd name="T30" fmla="*/ 1273 w 2437"/>
                  <a:gd name="T31" fmla="*/ 0 h 1775"/>
                  <a:gd name="T32" fmla="*/ 1276 w 2437"/>
                  <a:gd name="T33" fmla="*/ 351 h 1775"/>
                  <a:gd name="T34" fmla="*/ 1204 w 2437"/>
                  <a:gd name="T35" fmla="*/ 349 h 1775"/>
                  <a:gd name="T36" fmla="*/ 1200 w 2437"/>
                  <a:gd name="T37" fmla="*/ 507 h 1775"/>
                  <a:gd name="T38" fmla="*/ 1159 w 2437"/>
                  <a:gd name="T39" fmla="*/ 518 h 1775"/>
                  <a:gd name="T40" fmla="*/ 1163 w 2437"/>
                  <a:gd name="T41" fmla="*/ 316 h 1775"/>
                  <a:gd name="T42" fmla="*/ 1025 w 2437"/>
                  <a:gd name="T43" fmla="*/ 298 h 1775"/>
                  <a:gd name="T44" fmla="*/ 1021 w 2437"/>
                  <a:gd name="T45" fmla="*/ 113 h 1775"/>
                  <a:gd name="T46" fmla="*/ 975 w 2437"/>
                  <a:gd name="T47" fmla="*/ 78 h 1775"/>
                  <a:gd name="T48" fmla="*/ 922 w 2437"/>
                  <a:gd name="T49" fmla="*/ 133 h 1775"/>
                  <a:gd name="T50" fmla="*/ 922 w 2437"/>
                  <a:gd name="T51" fmla="*/ 256 h 1775"/>
                  <a:gd name="T52" fmla="*/ 718 w 2437"/>
                  <a:gd name="T53" fmla="*/ 256 h 1775"/>
                  <a:gd name="T54" fmla="*/ 713 w 2437"/>
                  <a:gd name="T55" fmla="*/ 91 h 1775"/>
                  <a:gd name="T56" fmla="*/ 483 w 2437"/>
                  <a:gd name="T57" fmla="*/ 91 h 1775"/>
                  <a:gd name="T58" fmla="*/ 480 w 2437"/>
                  <a:gd name="T59" fmla="*/ 513 h 1775"/>
                  <a:gd name="T60" fmla="*/ 480 w 2437"/>
                  <a:gd name="T61" fmla="*/ 600 h 1775"/>
                  <a:gd name="T62" fmla="*/ 467 w 2437"/>
                  <a:gd name="T63" fmla="*/ 600 h 1775"/>
                  <a:gd name="T64" fmla="*/ 435 w 2437"/>
                  <a:gd name="T65" fmla="*/ 576 h 1775"/>
                  <a:gd name="T66" fmla="*/ 405 w 2437"/>
                  <a:gd name="T67" fmla="*/ 576 h 1775"/>
                  <a:gd name="T68" fmla="*/ 405 w 2437"/>
                  <a:gd name="T69" fmla="*/ 593 h 1775"/>
                  <a:gd name="T70" fmla="*/ 383 w 2437"/>
                  <a:gd name="T71" fmla="*/ 593 h 1775"/>
                  <a:gd name="T72" fmla="*/ 383 w 2437"/>
                  <a:gd name="T73" fmla="*/ 536 h 1775"/>
                  <a:gd name="T74" fmla="*/ 344 w 2437"/>
                  <a:gd name="T75" fmla="*/ 536 h 1775"/>
                  <a:gd name="T76" fmla="*/ 344 w 2437"/>
                  <a:gd name="T77" fmla="*/ 598 h 1775"/>
                  <a:gd name="T78" fmla="*/ 327 w 2437"/>
                  <a:gd name="T79" fmla="*/ 585 h 1775"/>
                  <a:gd name="T80" fmla="*/ 278 w 2437"/>
                  <a:gd name="T81" fmla="*/ 585 h 1775"/>
                  <a:gd name="T82" fmla="*/ 278 w 2437"/>
                  <a:gd name="T83" fmla="*/ 493 h 1775"/>
                  <a:gd name="T84" fmla="*/ 256 w 2437"/>
                  <a:gd name="T85" fmla="*/ 493 h 1775"/>
                  <a:gd name="T86" fmla="*/ 222 w 2437"/>
                  <a:gd name="T87" fmla="*/ 493 h 1775"/>
                  <a:gd name="T88" fmla="*/ 222 w 2437"/>
                  <a:gd name="T89" fmla="*/ 562 h 1775"/>
                  <a:gd name="T90" fmla="*/ 196 w 2437"/>
                  <a:gd name="T91" fmla="*/ 562 h 1775"/>
                  <a:gd name="T92" fmla="*/ 196 w 2437"/>
                  <a:gd name="T93" fmla="*/ 423 h 1775"/>
                  <a:gd name="T94" fmla="*/ 50 w 2437"/>
                  <a:gd name="T95" fmla="*/ 423 h 1775"/>
                  <a:gd name="T96" fmla="*/ 50 w 2437"/>
                  <a:gd name="T97" fmla="*/ 579 h 1775"/>
                  <a:gd name="T98" fmla="*/ 0 w 2437"/>
                  <a:gd name="T99" fmla="*/ 579 h 1775"/>
                  <a:gd name="T100" fmla="*/ 1 w 2437"/>
                  <a:gd name="T101" fmla="*/ 1775 h 1775"/>
                  <a:gd name="T102" fmla="*/ 2437 w 2437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7" h="1775">
                    <a:moveTo>
                      <a:pt x="2437" y="1775"/>
                    </a:moveTo>
                    <a:cubicBezTo>
                      <a:pt x="2437" y="244"/>
                      <a:pt x="2437" y="244"/>
                      <a:pt x="2437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3" y="48"/>
                      <a:pt x="2203" y="48"/>
                      <a:pt x="2203" y="48"/>
                    </a:cubicBezTo>
                    <a:cubicBezTo>
                      <a:pt x="1911" y="48"/>
                      <a:pt x="1911" y="48"/>
                      <a:pt x="1911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4" y="352"/>
                      <a:pt x="1844" y="352"/>
                      <a:pt x="1844" y="352"/>
                    </a:cubicBezTo>
                    <a:cubicBezTo>
                      <a:pt x="1844" y="326"/>
                      <a:pt x="1844" y="326"/>
                      <a:pt x="1844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6" y="74"/>
                      <a:pt x="1496" y="74"/>
                      <a:pt x="1496" y="74"/>
                    </a:cubicBezTo>
                    <a:cubicBezTo>
                      <a:pt x="1498" y="281"/>
                      <a:pt x="1498" y="281"/>
                      <a:pt x="1498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3" y="316"/>
                      <a:pt x="1163" y="316"/>
                      <a:pt x="1163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1" y="113"/>
                      <a:pt x="1021" y="113"/>
                      <a:pt x="1021" y="113"/>
                    </a:cubicBezTo>
                    <a:cubicBezTo>
                      <a:pt x="975" y="78"/>
                      <a:pt x="975" y="78"/>
                      <a:pt x="975" y="78"/>
                    </a:cubicBezTo>
                    <a:cubicBezTo>
                      <a:pt x="922" y="133"/>
                      <a:pt x="922" y="133"/>
                      <a:pt x="922" y="133"/>
                    </a:cubicBezTo>
                    <a:cubicBezTo>
                      <a:pt x="922" y="256"/>
                      <a:pt x="922" y="256"/>
                      <a:pt x="922" y="256"/>
                    </a:cubicBezTo>
                    <a:cubicBezTo>
                      <a:pt x="796" y="261"/>
                      <a:pt x="718" y="256"/>
                      <a:pt x="718" y="256"/>
                    </a:cubicBezTo>
                    <a:cubicBezTo>
                      <a:pt x="713" y="91"/>
                      <a:pt x="713" y="91"/>
                      <a:pt x="713" y="91"/>
                    </a:cubicBezTo>
                    <a:cubicBezTo>
                      <a:pt x="483" y="91"/>
                      <a:pt x="483" y="91"/>
                      <a:pt x="483" y="91"/>
                    </a:cubicBezTo>
                    <a:cubicBezTo>
                      <a:pt x="480" y="513"/>
                      <a:pt x="480" y="513"/>
                      <a:pt x="480" y="513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67" y="600"/>
                      <a:pt x="467" y="600"/>
                      <a:pt x="467" y="600"/>
                    </a:cubicBezTo>
                    <a:cubicBezTo>
                      <a:pt x="467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3" y="593"/>
                      <a:pt x="383" y="593"/>
                      <a:pt x="383" y="593"/>
                    </a:cubicBezTo>
                    <a:cubicBezTo>
                      <a:pt x="383" y="536"/>
                      <a:pt x="383" y="536"/>
                      <a:pt x="383" y="536"/>
                    </a:cubicBezTo>
                    <a:cubicBezTo>
                      <a:pt x="368" y="524"/>
                      <a:pt x="344" y="536"/>
                      <a:pt x="344" y="536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27" y="585"/>
                      <a:pt x="327" y="585"/>
                      <a:pt x="327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6" y="493"/>
                      <a:pt x="256" y="493"/>
                      <a:pt x="256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6" y="562"/>
                      <a:pt x="196" y="562"/>
                      <a:pt x="196" y="562"/>
                    </a:cubicBezTo>
                    <a:cubicBezTo>
                      <a:pt x="196" y="423"/>
                      <a:pt x="196" y="423"/>
                      <a:pt x="196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7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" name="Rectangle 253"/>
              <p:cNvSpPr>
                <a:spLocks noChangeArrowheads="1"/>
              </p:cNvSpPr>
              <p:nvPr/>
            </p:nvSpPr>
            <p:spPr bwMode="auto">
              <a:xfrm>
                <a:off x="324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" name="Rectangle 254"/>
              <p:cNvSpPr>
                <a:spLocks noChangeArrowheads="1"/>
              </p:cNvSpPr>
              <p:nvPr/>
            </p:nvSpPr>
            <p:spPr bwMode="auto">
              <a:xfrm>
                <a:off x="324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" name="Rectangle 255"/>
              <p:cNvSpPr>
                <a:spLocks noChangeArrowheads="1"/>
              </p:cNvSpPr>
              <p:nvPr/>
            </p:nvSpPr>
            <p:spPr bwMode="auto">
              <a:xfrm>
                <a:off x="324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" name="Rectangle 256"/>
              <p:cNvSpPr>
                <a:spLocks noChangeArrowheads="1"/>
              </p:cNvSpPr>
              <p:nvPr/>
            </p:nvSpPr>
            <p:spPr bwMode="auto">
              <a:xfrm>
                <a:off x="324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" name="Rectangle 257"/>
              <p:cNvSpPr>
                <a:spLocks noChangeArrowheads="1"/>
              </p:cNvSpPr>
              <p:nvPr/>
            </p:nvSpPr>
            <p:spPr bwMode="auto">
              <a:xfrm>
                <a:off x="3211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" name="Rectangle 258"/>
              <p:cNvSpPr>
                <a:spLocks noChangeArrowheads="1"/>
              </p:cNvSpPr>
              <p:nvPr/>
            </p:nvSpPr>
            <p:spPr bwMode="auto">
              <a:xfrm>
                <a:off x="3211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" name="Rectangle 259"/>
              <p:cNvSpPr>
                <a:spLocks noChangeArrowheads="1"/>
              </p:cNvSpPr>
              <p:nvPr/>
            </p:nvSpPr>
            <p:spPr bwMode="auto">
              <a:xfrm>
                <a:off x="3211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" name="Rectangle 260"/>
              <p:cNvSpPr>
                <a:spLocks noChangeArrowheads="1"/>
              </p:cNvSpPr>
              <p:nvPr/>
            </p:nvSpPr>
            <p:spPr bwMode="auto">
              <a:xfrm>
                <a:off x="3211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" name="Rectangle 261"/>
              <p:cNvSpPr>
                <a:spLocks noChangeArrowheads="1"/>
              </p:cNvSpPr>
              <p:nvPr/>
            </p:nvSpPr>
            <p:spPr bwMode="auto">
              <a:xfrm>
                <a:off x="318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7" name="Rectangle 262"/>
              <p:cNvSpPr>
                <a:spLocks noChangeArrowheads="1"/>
              </p:cNvSpPr>
              <p:nvPr/>
            </p:nvSpPr>
            <p:spPr bwMode="auto">
              <a:xfrm>
                <a:off x="318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8" name="Rectangle 263"/>
              <p:cNvSpPr>
                <a:spLocks noChangeArrowheads="1"/>
              </p:cNvSpPr>
              <p:nvPr/>
            </p:nvSpPr>
            <p:spPr bwMode="auto">
              <a:xfrm>
                <a:off x="318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9" name="Rectangle 264"/>
              <p:cNvSpPr>
                <a:spLocks noChangeArrowheads="1"/>
              </p:cNvSpPr>
              <p:nvPr/>
            </p:nvSpPr>
            <p:spPr bwMode="auto">
              <a:xfrm>
                <a:off x="318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0" name="Rectangle 265"/>
              <p:cNvSpPr>
                <a:spLocks noChangeArrowheads="1"/>
              </p:cNvSpPr>
              <p:nvPr/>
            </p:nvSpPr>
            <p:spPr bwMode="auto">
              <a:xfrm>
                <a:off x="4077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1" name="Rectangle 266"/>
              <p:cNvSpPr>
                <a:spLocks noChangeArrowheads="1"/>
              </p:cNvSpPr>
              <p:nvPr/>
            </p:nvSpPr>
            <p:spPr bwMode="auto">
              <a:xfrm>
                <a:off x="4077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2" name="Rectangle 267"/>
              <p:cNvSpPr>
                <a:spLocks noChangeArrowheads="1"/>
              </p:cNvSpPr>
              <p:nvPr/>
            </p:nvSpPr>
            <p:spPr bwMode="auto">
              <a:xfrm>
                <a:off x="4077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3" name="Rectangle 268"/>
              <p:cNvSpPr>
                <a:spLocks noChangeArrowheads="1"/>
              </p:cNvSpPr>
              <p:nvPr/>
            </p:nvSpPr>
            <p:spPr bwMode="auto">
              <a:xfrm>
                <a:off x="4077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4" name="Rectangle 269"/>
              <p:cNvSpPr>
                <a:spLocks noChangeArrowheads="1"/>
              </p:cNvSpPr>
              <p:nvPr/>
            </p:nvSpPr>
            <p:spPr bwMode="auto">
              <a:xfrm>
                <a:off x="4077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5" name="Rectangle 270"/>
              <p:cNvSpPr>
                <a:spLocks noChangeArrowheads="1"/>
              </p:cNvSpPr>
              <p:nvPr/>
            </p:nvSpPr>
            <p:spPr bwMode="auto">
              <a:xfrm>
                <a:off x="4096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6" name="Rectangle 271"/>
              <p:cNvSpPr>
                <a:spLocks noChangeArrowheads="1"/>
              </p:cNvSpPr>
              <p:nvPr/>
            </p:nvSpPr>
            <p:spPr bwMode="auto">
              <a:xfrm>
                <a:off x="4096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7" name="Rectangle 272"/>
              <p:cNvSpPr>
                <a:spLocks noChangeArrowheads="1"/>
              </p:cNvSpPr>
              <p:nvPr/>
            </p:nvSpPr>
            <p:spPr bwMode="auto">
              <a:xfrm>
                <a:off x="4096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8" name="Rectangle 273"/>
              <p:cNvSpPr>
                <a:spLocks noChangeArrowheads="1"/>
              </p:cNvSpPr>
              <p:nvPr/>
            </p:nvSpPr>
            <p:spPr bwMode="auto">
              <a:xfrm>
                <a:off x="4096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9" name="Rectangle 274"/>
              <p:cNvSpPr>
                <a:spLocks noChangeArrowheads="1"/>
              </p:cNvSpPr>
              <p:nvPr/>
            </p:nvSpPr>
            <p:spPr bwMode="auto">
              <a:xfrm>
                <a:off x="4096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0" name="Rectangle 275"/>
              <p:cNvSpPr>
                <a:spLocks noChangeArrowheads="1"/>
              </p:cNvSpPr>
              <p:nvPr/>
            </p:nvSpPr>
            <p:spPr bwMode="auto">
              <a:xfrm>
                <a:off x="4115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1" name="Rectangle 276"/>
              <p:cNvSpPr>
                <a:spLocks noChangeArrowheads="1"/>
              </p:cNvSpPr>
              <p:nvPr/>
            </p:nvSpPr>
            <p:spPr bwMode="auto">
              <a:xfrm>
                <a:off x="4115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2" name="Rectangle 277"/>
              <p:cNvSpPr>
                <a:spLocks noChangeArrowheads="1"/>
              </p:cNvSpPr>
              <p:nvPr/>
            </p:nvSpPr>
            <p:spPr bwMode="auto">
              <a:xfrm>
                <a:off x="4115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3" name="Rectangle 278"/>
              <p:cNvSpPr>
                <a:spLocks noChangeArrowheads="1"/>
              </p:cNvSpPr>
              <p:nvPr/>
            </p:nvSpPr>
            <p:spPr bwMode="auto">
              <a:xfrm>
                <a:off x="4115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4" name="Rectangle 279"/>
              <p:cNvSpPr>
                <a:spLocks noChangeArrowheads="1"/>
              </p:cNvSpPr>
              <p:nvPr/>
            </p:nvSpPr>
            <p:spPr bwMode="auto">
              <a:xfrm>
                <a:off x="4115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5" name="Rectangle 280"/>
              <p:cNvSpPr>
                <a:spLocks noChangeArrowheads="1"/>
              </p:cNvSpPr>
              <p:nvPr/>
            </p:nvSpPr>
            <p:spPr bwMode="auto">
              <a:xfrm>
                <a:off x="4329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6" name="Rectangle 281"/>
              <p:cNvSpPr>
                <a:spLocks noChangeArrowheads="1"/>
              </p:cNvSpPr>
              <p:nvPr/>
            </p:nvSpPr>
            <p:spPr bwMode="auto">
              <a:xfrm>
                <a:off x="4329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7" name="Rectangle 282"/>
              <p:cNvSpPr>
                <a:spLocks noChangeArrowheads="1"/>
              </p:cNvSpPr>
              <p:nvPr/>
            </p:nvSpPr>
            <p:spPr bwMode="auto">
              <a:xfrm>
                <a:off x="4329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8" name="Rectangle 283"/>
              <p:cNvSpPr>
                <a:spLocks noChangeArrowheads="1"/>
              </p:cNvSpPr>
              <p:nvPr/>
            </p:nvSpPr>
            <p:spPr bwMode="auto">
              <a:xfrm>
                <a:off x="4329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9" name="Rectangle 284"/>
              <p:cNvSpPr>
                <a:spLocks noChangeArrowheads="1"/>
              </p:cNvSpPr>
              <p:nvPr/>
            </p:nvSpPr>
            <p:spPr bwMode="auto">
              <a:xfrm>
                <a:off x="4329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0" name="Rectangle 285"/>
              <p:cNvSpPr>
                <a:spLocks noChangeArrowheads="1"/>
              </p:cNvSpPr>
              <p:nvPr/>
            </p:nvSpPr>
            <p:spPr bwMode="auto">
              <a:xfrm>
                <a:off x="4311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1" name="Rectangle 286"/>
              <p:cNvSpPr>
                <a:spLocks noChangeArrowheads="1"/>
              </p:cNvSpPr>
              <p:nvPr/>
            </p:nvSpPr>
            <p:spPr bwMode="auto">
              <a:xfrm>
                <a:off x="4311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2" name="Rectangle 287"/>
              <p:cNvSpPr>
                <a:spLocks noChangeArrowheads="1"/>
              </p:cNvSpPr>
              <p:nvPr/>
            </p:nvSpPr>
            <p:spPr bwMode="auto">
              <a:xfrm>
                <a:off x="4311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3" name="Rectangle 288"/>
              <p:cNvSpPr>
                <a:spLocks noChangeArrowheads="1"/>
              </p:cNvSpPr>
              <p:nvPr/>
            </p:nvSpPr>
            <p:spPr bwMode="auto">
              <a:xfrm>
                <a:off x="4311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4" name="Rectangle 289"/>
              <p:cNvSpPr>
                <a:spLocks noChangeArrowheads="1"/>
              </p:cNvSpPr>
              <p:nvPr/>
            </p:nvSpPr>
            <p:spPr bwMode="auto">
              <a:xfrm>
                <a:off x="4311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5" name="Rectangle 290"/>
              <p:cNvSpPr>
                <a:spLocks noChangeArrowheads="1"/>
              </p:cNvSpPr>
              <p:nvPr/>
            </p:nvSpPr>
            <p:spPr bwMode="auto">
              <a:xfrm>
                <a:off x="4293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6" name="Rectangle 291"/>
              <p:cNvSpPr>
                <a:spLocks noChangeArrowheads="1"/>
              </p:cNvSpPr>
              <p:nvPr/>
            </p:nvSpPr>
            <p:spPr bwMode="auto">
              <a:xfrm>
                <a:off x="4293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7" name="Rectangle 292"/>
              <p:cNvSpPr>
                <a:spLocks noChangeArrowheads="1"/>
              </p:cNvSpPr>
              <p:nvPr/>
            </p:nvSpPr>
            <p:spPr bwMode="auto">
              <a:xfrm>
                <a:off x="4293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8" name="Rectangle 293"/>
              <p:cNvSpPr>
                <a:spLocks noChangeArrowheads="1"/>
              </p:cNvSpPr>
              <p:nvPr/>
            </p:nvSpPr>
            <p:spPr bwMode="auto">
              <a:xfrm>
                <a:off x="4293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9" name="Rectangle 294"/>
              <p:cNvSpPr>
                <a:spLocks noChangeArrowheads="1"/>
              </p:cNvSpPr>
              <p:nvPr/>
            </p:nvSpPr>
            <p:spPr bwMode="auto">
              <a:xfrm>
                <a:off x="4293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0" name="Rectangle 295"/>
              <p:cNvSpPr>
                <a:spLocks noChangeArrowheads="1"/>
              </p:cNvSpPr>
              <p:nvPr/>
            </p:nvSpPr>
            <p:spPr bwMode="auto">
              <a:xfrm>
                <a:off x="4328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1" name="Rectangle 296"/>
              <p:cNvSpPr>
                <a:spLocks noChangeArrowheads="1"/>
              </p:cNvSpPr>
              <p:nvPr/>
            </p:nvSpPr>
            <p:spPr bwMode="auto">
              <a:xfrm>
                <a:off x="4328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2" name="Rectangle 297"/>
              <p:cNvSpPr>
                <a:spLocks noChangeArrowheads="1"/>
              </p:cNvSpPr>
              <p:nvPr/>
            </p:nvSpPr>
            <p:spPr bwMode="auto">
              <a:xfrm>
                <a:off x="4328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3" name="Rectangle 298"/>
              <p:cNvSpPr>
                <a:spLocks noChangeArrowheads="1"/>
              </p:cNvSpPr>
              <p:nvPr/>
            </p:nvSpPr>
            <p:spPr bwMode="auto">
              <a:xfrm>
                <a:off x="4328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4" name="Rectangle 299"/>
              <p:cNvSpPr>
                <a:spLocks noChangeArrowheads="1"/>
              </p:cNvSpPr>
              <p:nvPr/>
            </p:nvSpPr>
            <p:spPr bwMode="auto">
              <a:xfrm>
                <a:off x="4328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5" name="Rectangle 300"/>
              <p:cNvSpPr>
                <a:spLocks noChangeArrowheads="1"/>
              </p:cNvSpPr>
              <p:nvPr/>
            </p:nvSpPr>
            <p:spPr bwMode="auto">
              <a:xfrm>
                <a:off x="4310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6" name="Rectangle 301"/>
              <p:cNvSpPr>
                <a:spLocks noChangeArrowheads="1"/>
              </p:cNvSpPr>
              <p:nvPr/>
            </p:nvSpPr>
            <p:spPr bwMode="auto">
              <a:xfrm>
                <a:off x="4310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7" name="Rectangle 302"/>
              <p:cNvSpPr>
                <a:spLocks noChangeArrowheads="1"/>
              </p:cNvSpPr>
              <p:nvPr/>
            </p:nvSpPr>
            <p:spPr bwMode="auto">
              <a:xfrm>
                <a:off x="4310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8" name="Rectangle 303"/>
              <p:cNvSpPr>
                <a:spLocks noChangeArrowheads="1"/>
              </p:cNvSpPr>
              <p:nvPr/>
            </p:nvSpPr>
            <p:spPr bwMode="auto">
              <a:xfrm>
                <a:off x="4310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9" name="Rectangle 304"/>
              <p:cNvSpPr>
                <a:spLocks noChangeArrowheads="1"/>
              </p:cNvSpPr>
              <p:nvPr/>
            </p:nvSpPr>
            <p:spPr bwMode="auto">
              <a:xfrm>
                <a:off x="4310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0" name="Rectangle 305"/>
              <p:cNvSpPr>
                <a:spLocks noChangeArrowheads="1"/>
              </p:cNvSpPr>
              <p:nvPr/>
            </p:nvSpPr>
            <p:spPr bwMode="auto">
              <a:xfrm>
                <a:off x="429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1" name="Rectangle 306"/>
              <p:cNvSpPr>
                <a:spLocks noChangeArrowheads="1"/>
              </p:cNvSpPr>
              <p:nvPr/>
            </p:nvSpPr>
            <p:spPr bwMode="auto">
              <a:xfrm>
                <a:off x="429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2" name="Rectangle 307"/>
              <p:cNvSpPr>
                <a:spLocks noChangeArrowheads="1"/>
              </p:cNvSpPr>
              <p:nvPr/>
            </p:nvSpPr>
            <p:spPr bwMode="auto">
              <a:xfrm>
                <a:off x="429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3" name="Rectangle 308"/>
              <p:cNvSpPr>
                <a:spLocks noChangeArrowheads="1"/>
              </p:cNvSpPr>
              <p:nvPr/>
            </p:nvSpPr>
            <p:spPr bwMode="auto">
              <a:xfrm>
                <a:off x="429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4" name="Rectangle 309"/>
              <p:cNvSpPr>
                <a:spLocks noChangeArrowheads="1"/>
              </p:cNvSpPr>
              <p:nvPr/>
            </p:nvSpPr>
            <p:spPr bwMode="auto">
              <a:xfrm>
                <a:off x="429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5" name="Rectangle 310"/>
              <p:cNvSpPr>
                <a:spLocks noChangeArrowheads="1"/>
              </p:cNvSpPr>
              <p:nvPr/>
            </p:nvSpPr>
            <p:spPr bwMode="auto">
              <a:xfrm>
                <a:off x="5204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6" name="Rectangle 311"/>
              <p:cNvSpPr>
                <a:spLocks noChangeArrowheads="1"/>
              </p:cNvSpPr>
              <p:nvPr/>
            </p:nvSpPr>
            <p:spPr bwMode="auto">
              <a:xfrm>
                <a:off x="5204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7" name="Rectangle 312"/>
              <p:cNvSpPr>
                <a:spLocks noChangeArrowheads="1"/>
              </p:cNvSpPr>
              <p:nvPr/>
            </p:nvSpPr>
            <p:spPr bwMode="auto">
              <a:xfrm>
                <a:off x="5204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8" name="Rectangle 313"/>
              <p:cNvSpPr>
                <a:spLocks noChangeArrowheads="1"/>
              </p:cNvSpPr>
              <p:nvPr/>
            </p:nvSpPr>
            <p:spPr bwMode="auto">
              <a:xfrm>
                <a:off x="5204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9" name="Rectangle 314"/>
              <p:cNvSpPr>
                <a:spLocks noChangeArrowheads="1"/>
              </p:cNvSpPr>
              <p:nvPr/>
            </p:nvSpPr>
            <p:spPr bwMode="auto">
              <a:xfrm>
                <a:off x="5204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0" name="Rectangle 315"/>
              <p:cNvSpPr>
                <a:spLocks noChangeArrowheads="1"/>
              </p:cNvSpPr>
              <p:nvPr/>
            </p:nvSpPr>
            <p:spPr bwMode="auto">
              <a:xfrm>
                <a:off x="516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1" name="Rectangle 316"/>
              <p:cNvSpPr>
                <a:spLocks noChangeArrowheads="1"/>
              </p:cNvSpPr>
              <p:nvPr/>
            </p:nvSpPr>
            <p:spPr bwMode="auto">
              <a:xfrm>
                <a:off x="516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2" name="Rectangle 317"/>
              <p:cNvSpPr>
                <a:spLocks noChangeArrowheads="1"/>
              </p:cNvSpPr>
              <p:nvPr/>
            </p:nvSpPr>
            <p:spPr bwMode="auto">
              <a:xfrm>
                <a:off x="516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3" name="Rectangle 318"/>
              <p:cNvSpPr>
                <a:spLocks noChangeArrowheads="1"/>
              </p:cNvSpPr>
              <p:nvPr/>
            </p:nvSpPr>
            <p:spPr bwMode="auto">
              <a:xfrm>
                <a:off x="516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4" name="Rectangle 319"/>
              <p:cNvSpPr>
                <a:spLocks noChangeArrowheads="1"/>
              </p:cNvSpPr>
              <p:nvPr/>
            </p:nvSpPr>
            <p:spPr bwMode="auto">
              <a:xfrm>
                <a:off x="516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5" name="Rectangle 320"/>
              <p:cNvSpPr>
                <a:spLocks noChangeArrowheads="1"/>
              </p:cNvSpPr>
              <p:nvPr/>
            </p:nvSpPr>
            <p:spPr bwMode="auto">
              <a:xfrm>
                <a:off x="512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6" name="Rectangle 321"/>
              <p:cNvSpPr>
                <a:spLocks noChangeArrowheads="1"/>
              </p:cNvSpPr>
              <p:nvPr/>
            </p:nvSpPr>
            <p:spPr bwMode="auto">
              <a:xfrm>
                <a:off x="512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7" name="Rectangle 322"/>
              <p:cNvSpPr>
                <a:spLocks noChangeArrowheads="1"/>
              </p:cNvSpPr>
              <p:nvPr/>
            </p:nvSpPr>
            <p:spPr bwMode="auto">
              <a:xfrm>
                <a:off x="512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8" name="Rectangle 323"/>
              <p:cNvSpPr>
                <a:spLocks noChangeArrowheads="1"/>
              </p:cNvSpPr>
              <p:nvPr/>
            </p:nvSpPr>
            <p:spPr bwMode="auto">
              <a:xfrm>
                <a:off x="512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9" name="Rectangle 324"/>
              <p:cNvSpPr>
                <a:spLocks noChangeArrowheads="1"/>
              </p:cNvSpPr>
              <p:nvPr/>
            </p:nvSpPr>
            <p:spPr bwMode="auto">
              <a:xfrm>
                <a:off x="512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0" name="Rectangle 325"/>
              <p:cNvSpPr>
                <a:spLocks noChangeArrowheads="1"/>
              </p:cNvSpPr>
              <p:nvPr/>
            </p:nvSpPr>
            <p:spPr bwMode="auto">
              <a:xfrm>
                <a:off x="3969" y="4546"/>
                <a:ext cx="1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1" name="Rectangle 326"/>
              <p:cNvSpPr>
                <a:spLocks noChangeArrowheads="1"/>
              </p:cNvSpPr>
              <p:nvPr/>
            </p:nvSpPr>
            <p:spPr bwMode="auto">
              <a:xfrm>
                <a:off x="3994" y="4545"/>
                <a:ext cx="14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2" name="Rectangle 327"/>
              <p:cNvSpPr>
                <a:spLocks noChangeArrowheads="1"/>
              </p:cNvSpPr>
              <p:nvPr/>
            </p:nvSpPr>
            <p:spPr bwMode="auto">
              <a:xfrm>
                <a:off x="4596" y="45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3" name="Rectangle 328"/>
              <p:cNvSpPr>
                <a:spLocks noChangeArrowheads="1"/>
              </p:cNvSpPr>
              <p:nvPr/>
            </p:nvSpPr>
            <p:spPr bwMode="auto">
              <a:xfrm>
                <a:off x="4596" y="45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4" name="Rectangle 329"/>
              <p:cNvSpPr>
                <a:spLocks noChangeArrowheads="1"/>
              </p:cNvSpPr>
              <p:nvPr/>
            </p:nvSpPr>
            <p:spPr bwMode="auto">
              <a:xfrm>
                <a:off x="4596" y="45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5" name="Rectangle 330"/>
              <p:cNvSpPr>
                <a:spLocks noChangeArrowheads="1"/>
              </p:cNvSpPr>
              <p:nvPr/>
            </p:nvSpPr>
            <p:spPr bwMode="auto">
              <a:xfrm>
                <a:off x="4596" y="46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6" name="Rectangle 331"/>
              <p:cNvSpPr>
                <a:spLocks noChangeArrowheads="1"/>
              </p:cNvSpPr>
              <p:nvPr/>
            </p:nvSpPr>
            <p:spPr bwMode="auto">
              <a:xfrm>
                <a:off x="4596" y="46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7" name="Rectangle 332"/>
              <p:cNvSpPr>
                <a:spLocks noChangeArrowheads="1"/>
              </p:cNvSpPr>
              <p:nvPr/>
            </p:nvSpPr>
            <p:spPr bwMode="auto">
              <a:xfrm>
                <a:off x="4596" y="46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8" name="Rectangle 333"/>
              <p:cNvSpPr>
                <a:spLocks noChangeArrowheads="1"/>
              </p:cNvSpPr>
              <p:nvPr/>
            </p:nvSpPr>
            <p:spPr bwMode="auto">
              <a:xfrm>
                <a:off x="4596" y="47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9" name="Rectangle 334"/>
              <p:cNvSpPr>
                <a:spLocks noChangeArrowheads="1"/>
              </p:cNvSpPr>
              <p:nvPr/>
            </p:nvSpPr>
            <p:spPr bwMode="auto">
              <a:xfrm>
                <a:off x="4596" y="4751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0" name="Rectangle 335"/>
              <p:cNvSpPr>
                <a:spLocks noChangeArrowheads="1"/>
              </p:cNvSpPr>
              <p:nvPr/>
            </p:nvSpPr>
            <p:spPr bwMode="auto">
              <a:xfrm>
                <a:off x="4596" y="47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1" name="Rectangle 336"/>
              <p:cNvSpPr>
                <a:spLocks noChangeArrowheads="1"/>
              </p:cNvSpPr>
              <p:nvPr/>
            </p:nvSpPr>
            <p:spPr bwMode="auto">
              <a:xfrm>
                <a:off x="4596" y="48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2" name="Rectangle 337"/>
              <p:cNvSpPr>
                <a:spLocks noChangeArrowheads="1"/>
              </p:cNvSpPr>
              <p:nvPr/>
            </p:nvSpPr>
            <p:spPr bwMode="auto">
              <a:xfrm>
                <a:off x="4596" y="4850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3" name="Rectangle 338"/>
              <p:cNvSpPr>
                <a:spLocks noChangeArrowheads="1"/>
              </p:cNvSpPr>
              <p:nvPr/>
            </p:nvSpPr>
            <p:spPr bwMode="auto">
              <a:xfrm>
                <a:off x="4596" y="48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4" name="Rectangle 339"/>
              <p:cNvSpPr>
                <a:spLocks noChangeArrowheads="1"/>
              </p:cNvSpPr>
              <p:nvPr/>
            </p:nvSpPr>
            <p:spPr bwMode="auto">
              <a:xfrm>
                <a:off x="4596" y="49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5" name="Rectangle 340"/>
              <p:cNvSpPr>
                <a:spLocks noChangeArrowheads="1"/>
              </p:cNvSpPr>
              <p:nvPr/>
            </p:nvSpPr>
            <p:spPr bwMode="auto">
              <a:xfrm>
                <a:off x="4596" y="49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6" name="Rectangle 341"/>
              <p:cNvSpPr>
                <a:spLocks noChangeArrowheads="1"/>
              </p:cNvSpPr>
              <p:nvPr/>
            </p:nvSpPr>
            <p:spPr bwMode="auto">
              <a:xfrm>
                <a:off x="454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7" name="Rectangle 342"/>
              <p:cNvSpPr>
                <a:spLocks noChangeArrowheads="1"/>
              </p:cNvSpPr>
              <p:nvPr/>
            </p:nvSpPr>
            <p:spPr bwMode="auto">
              <a:xfrm>
                <a:off x="454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8" name="Rectangle 343"/>
              <p:cNvSpPr>
                <a:spLocks noChangeArrowheads="1"/>
              </p:cNvSpPr>
              <p:nvPr/>
            </p:nvSpPr>
            <p:spPr bwMode="auto">
              <a:xfrm>
                <a:off x="454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9" name="Rectangle 344"/>
              <p:cNvSpPr>
                <a:spLocks noChangeArrowheads="1"/>
              </p:cNvSpPr>
              <p:nvPr/>
            </p:nvSpPr>
            <p:spPr bwMode="auto">
              <a:xfrm>
                <a:off x="454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0" name="Rectangle 345"/>
              <p:cNvSpPr>
                <a:spLocks noChangeArrowheads="1"/>
              </p:cNvSpPr>
              <p:nvPr/>
            </p:nvSpPr>
            <p:spPr bwMode="auto">
              <a:xfrm>
                <a:off x="454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1" name="Rectangle 346"/>
              <p:cNvSpPr>
                <a:spLocks noChangeArrowheads="1"/>
              </p:cNvSpPr>
              <p:nvPr/>
            </p:nvSpPr>
            <p:spPr bwMode="auto">
              <a:xfrm>
                <a:off x="454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2" name="Rectangle 347"/>
              <p:cNvSpPr>
                <a:spLocks noChangeArrowheads="1"/>
              </p:cNvSpPr>
              <p:nvPr/>
            </p:nvSpPr>
            <p:spPr bwMode="auto">
              <a:xfrm>
                <a:off x="454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3" name="Rectangle 348"/>
              <p:cNvSpPr>
                <a:spLocks noChangeArrowheads="1"/>
              </p:cNvSpPr>
              <p:nvPr/>
            </p:nvSpPr>
            <p:spPr bwMode="auto">
              <a:xfrm>
                <a:off x="454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4" name="Rectangle 349"/>
              <p:cNvSpPr>
                <a:spLocks noChangeArrowheads="1"/>
              </p:cNvSpPr>
              <p:nvPr/>
            </p:nvSpPr>
            <p:spPr bwMode="auto">
              <a:xfrm>
                <a:off x="454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5" name="Rectangle 350"/>
              <p:cNvSpPr>
                <a:spLocks noChangeArrowheads="1"/>
              </p:cNvSpPr>
              <p:nvPr/>
            </p:nvSpPr>
            <p:spPr bwMode="auto">
              <a:xfrm>
                <a:off x="454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6" name="Rectangle 351"/>
              <p:cNvSpPr>
                <a:spLocks noChangeArrowheads="1"/>
              </p:cNvSpPr>
              <p:nvPr/>
            </p:nvSpPr>
            <p:spPr bwMode="auto">
              <a:xfrm>
                <a:off x="454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7" name="Rectangle 352"/>
              <p:cNvSpPr>
                <a:spLocks noChangeArrowheads="1"/>
              </p:cNvSpPr>
              <p:nvPr/>
            </p:nvSpPr>
            <p:spPr bwMode="auto">
              <a:xfrm>
                <a:off x="454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8" name="Rectangle 353"/>
              <p:cNvSpPr>
                <a:spLocks noChangeArrowheads="1"/>
              </p:cNvSpPr>
              <p:nvPr/>
            </p:nvSpPr>
            <p:spPr bwMode="auto">
              <a:xfrm>
                <a:off x="454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9" name="Rectangle 354"/>
              <p:cNvSpPr>
                <a:spLocks noChangeArrowheads="1"/>
              </p:cNvSpPr>
              <p:nvPr/>
            </p:nvSpPr>
            <p:spPr bwMode="auto">
              <a:xfrm>
                <a:off x="454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0" name="Rectangle 355"/>
              <p:cNvSpPr>
                <a:spLocks noChangeArrowheads="1"/>
              </p:cNvSpPr>
              <p:nvPr/>
            </p:nvSpPr>
            <p:spPr bwMode="auto">
              <a:xfrm>
                <a:off x="449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1" name="Rectangle 356"/>
              <p:cNvSpPr>
                <a:spLocks noChangeArrowheads="1"/>
              </p:cNvSpPr>
              <p:nvPr/>
            </p:nvSpPr>
            <p:spPr bwMode="auto">
              <a:xfrm>
                <a:off x="449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2" name="Rectangle 357"/>
              <p:cNvSpPr>
                <a:spLocks noChangeArrowheads="1"/>
              </p:cNvSpPr>
              <p:nvPr/>
            </p:nvSpPr>
            <p:spPr bwMode="auto">
              <a:xfrm>
                <a:off x="449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3" name="Rectangle 358"/>
              <p:cNvSpPr>
                <a:spLocks noChangeArrowheads="1"/>
              </p:cNvSpPr>
              <p:nvPr/>
            </p:nvSpPr>
            <p:spPr bwMode="auto">
              <a:xfrm>
                <a:off x="449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4" name="Rectangle 359"/>
              <p:cNvSpPr>
                <a:spLocks noChangeArrowheads="1"/>
              </p:cNvSpPr>
              <p:nvPr/>
            </p:nvSpPr>
            <p:spPr bwMode="auto">
              <a:xfrm>
                <a:off x="449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5" name="Rectangle 360"/>
              <p:cNvSpPr>
                <a:spLocks noChangeArrowheads="1"/>
              </p:cNvSpPr>
              <p:nvPr/>
            </p:nvSpPr>
            <p:spPr bwMode="auto">
              <a:xfrm>
                <a:off x="449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6" name="Rectangle 361"/>
              <p:cNvSpPr>
                <a:spLocks noChangeArrowheads="1"/>
              </p:cNvSpPr>
              <p:nvPr/>
            </p:nvSpPr>
            <p:spPr bwMode="auto">
              <a:xfrm>
                <a:off x="449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7" name="Rectangle 362"/>
              <p:cNvSpPr>
                <a:spLocks noChangeArrowheads="1"/>
              </p:cNvSpPr>
              <p:nvPr/>
            </p:nvSpPr>
            <p:spPr bwMode="auto">
              <a:xfrm>
                <a:off x="449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8" name="Rectangle 363"/>
              <p:cNvSpPr>
                <a:spLocks noChangeArrowheads="1"/>
              </p:cNvSpPr>
              <p:nvPr/>
            </p:nvSpPr>
            <p:spPr bwMode="auto">
              <a:xfrm>
                <a:off x="449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9" name="Rectangle 364"/>
              <p:cNvSpPr>
                <a:spLocks noChangeArrowheads="1"/>
              </p:cNvSpPr>
              <p:nvPr/>
            </p:nvSpPr>
            <p:spPr bwMode="auto">
              <a:xfrm>
                <a:off x="449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0" name="Rectangle 365"/>
              <p:cNvSpPr>
                <a:spLocks noChangeArrowheads="1"/>
              </p:cNvSpPr>
              <p:nvPr/>
            </p:nvSpPr>
            <p:spPr bwMode="auto">
              <a:xfrm>
                <a:off x="449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1" name="Rectangle 366"/>
              <p:cNvSpPr>
                <a:spLocks noChangeArrowheads="1"/>
              </p:cNvSpPr>
              <p:nvPr/>
            </p:nvSpPr>
            <p:spPr bwMode="auto">
              <a:xfrm>
                <a:off x="449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2" name="Rectangle 367"/>
              <p:cNvSpPr>
                <a:spLocks noChangeArrowheads="1"/>
              </p:cNvSpPr>
              <p:nvPr/>
            </p:nvSpPr>
            <p:spPr bwMode="auto">
              <a:xfrm>
                <a:off x="449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3" name="Rectangle 368"/>
              <p:cNvSpPr>
                <a:spLocks noChangeArrowheads="1"/>
              </p:cNvSpPr>
              <p:nvPr/>
            </p:nvSpPr>
            <p:spPr bwMode="auto">
              <a:xfrm>
                <a:off x="449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4" name="Rectangle 369"/>
              <p:cNvSpPr>
                <a:spLocks noChangeArrowheads="1"/>
              </p:cNvSpPr>
              <p:nvPr/>
            </p:nvSpPr>
            <p:spPr bwMode="auto">
              <a:xfrm>
                <a:off x="5021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5" name="Rectangle 370"/>
              <p:cNvSpPr>
                <a:spLocks noChangeArrowheads="1"/>
              </p:cNvSpPr>
              <p:nvPr/>
            </p:nvSpPr>
            <p:spPr bwMode="auto">
              <a:xfrm>
                <a:off x="5021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6" name="Rectangle 371"/>
              <p:cNvSpPr>
                <a:spLocks noChangeArrowheads="1"/>
              </p:cNvSpPr>
              <p:nvPr/>
            </p:nvSpPr>
            <p:spPr bwMode="auto">
              <a:xfrm>
                <a:off x="5021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7" name="Rectangle 372"/>
              <p:cNvSpPr>
                <a:spLocks noChangeArrowheads="1"/>
              </p:cNvSpPr>
              <p:nvPr/>
            </p:nvSpPr>
            <p:spPr bwMode="auto">
              <a:xfrm>
                <a:off x="5021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8" name="Rectangle 373"/>
              <p:cNvSpPr>
                <a:spLocks noChangeArrowheads="1"/>
              </p:cNvSpPr>
              <p:nvPr/>
            </p:nvSpPr>
            <p:spPr bwMode="auto">
              <a:xfrm>
                <a:off x="5021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9" name="Rectangle 374"/>
              <p:cNvSpPr>
                <a:spLocks noChangeArrowheads="1"/>
              </p:cNvSpPr>
              <p:nvPr/>
            </p:nvSpPr>
            <p:spPr bwMode="auto">
              <a:xfrm>
                <a:off x="5021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0" name="Rectangle 375"/>
              <p:cNvSpPr>
                <a:spLocks noChangeArrowheads="1"/>
              </p:cNvSpPr>
              <p:nvPr/>
            </p:nvSpPr>
            <p:spPr bwMode="auto">
              <a:xfrm>
                <a:off x="499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1" name="Rectangle 376"/>
              <p:cNvSpPr>
                <a:spLocks noChangeArrowheads="1"/>
              </p:cNvSpPr>
              <p:nvPr/>
            </p:nvSpPr>
            <p:spPr bwMode="auto">
              <a:xfrm>
                <a:off x="499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2" name="Rectangle 377"/>
              <p:cNvSpPr>
                <a:spLocks noChangeArrowheads="1"/>
              </p:cNvSpPr>
              <p:nvPr/>
            </p:nvSpPr>
            <p:spPr bwMode="auto">
              <a:xfrm>
                <a:off x="499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3" name="Rectangle 378"/>
              <p:cNvSpPr>
                <a:spLocks noChangeArrowheads="1"/>
              </p:cNvSpPr>
              <p:nvPr/>
            </p:nvSpPr>
            <p:spPr bwMode="auto">
              <a:xfrm>
                <a:off x="499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4" name="Rectangle 379"/>
              <p:cNvSpPr>
                <a:spLocks noChangeArrowheads="1"/>
              </p:cNvSpPr>
              <p:nvPr/>
            </p:nvSpPr>
            <p:spPr bwMode="auto">
              <a:xfrm>
                <a:off x="499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5" name="Rectangle 380"/>
              <p:cNvSpPr>
                <a:spLocks noChangeArrowheads="1"/>
              </p:cNvSpPr>
              <p:nvPr/>
            </p:nvSpPr>
            <p:spPr bwMode="auto">
              <a:xfrm>
                <a:off x="499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6" name="Rectangle 381"/>
              <p:cNvSpPr>
                <a:spLocks noChangeArrowheads="1"/>
              </p:cNvSpPr>
              <p:nvPr/>
            </p:nvSpPr>
            <p:spPr bwMode="auto">
              <a:xfrm>
                <a:off x="496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7" name="Rectangle 382"/>
              <p:cNvSpPr>
                <a:spLocks noChangeArrowheads="1"/>
              </p:cNvSpPr>
              <p:nvPr/>
            </p:nvSpPr>
            <p:spPr bwMode="auto">
              <a:xfrm>
                <a:off x="496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8" name="Rectangle 383"/>
              <p:cNvSpPr>
                <a:spLocks noChangeArrowheads="1"/>
              </p:cNvSpPr>
              <p:nvPr/>
            </p:nvSpPr>
            <p:spPr bwMode="auto">
              <a:xfrm>
                <a:off x="496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9" name="Rectangle 384"/>
              <p:cNvSpPr>
                <a:spLocks noChangeArrowheads="1"/>
              </p:cNvSpPr>
              <p:nvPr/>
            </p:nvSpPr>
            <p:spPr bwMode="auto">
              <a:xfrm>
                <a:off x="496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0" name="Rectangle 385"/>
              <p:cNvSpPr>
                <a:spLocks noChangeArrowheads="1"/>
              </p:cNvSpPr>
              <p:nvPr/>
            </p:nvSpPr>
            <p:spPr bwMode="auto">
              <a:xfrm>
                <a:off x="496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1" name="Rectangle 386"/>
              <p:cNvSpPr>
                <a:spLocks noChangeArrowheads="1"/>
              </p:cNvSpPr>
              <p:nvPr/>
            </p:nvSpPr>
            <p:spPr bwMode="auto">
              <a:xfrm>
                <a:off x="496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2" name="Rectangle 387"/>
              <p:cNvSpPr>
                <a:spLocks noChangeArrowheads="1"/>
              </p:cNvSpPr>
              <p:nvPr/>
            </p:nvSpPr>
            <p:spPr bwMode="auto">
              <a:xfrm>
                <a:off x="492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3" name="Rectangle 388"/>
              <p:cNvSpPr>
                <a:spLocks noChangeArrowheads="1"/>
              </p:cNvSpPr>
              <p:nvPr/>
            </p:nvSpPr>
            <p:spPr bwMode="auto">
              <a:xfrm>
                <a:off x="492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4" name="Rectangle 389"/>
              <p:cNvSpPr>
                <a:spLocks noChangeArrowheads="1"/>
              </p:cNvSpPr>
              <p:nvPr/>
            </p:nvSpPr>
            <p:spPr bwMode="auto">
              <a:xfrm>
                <a:off x="492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5" name="Rectangle 390"/>
              <p:cNvSpPr>
                <a:spLocks noChangeArrowheads="1"/>
              </p:cNvSpPr>
              <p:nvPr/>
            </p:nvSpPr>
            <p:spPr bwMode="auto">
              <a:xfrm>
                <a:off x="492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6" name="Rectangle 391"/>
              <p:cNvSpPr>
                <a:spLocks noChangeArrowheads="1"/>
              </p:cNvSpPr>
              <p:nvPr/>
            </p:nvSpPr>
            <p:spPr bwMode="auto">
              <a:xfrm>
                <a:off x="492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7" name="Rectangle 392"/>
              <p:cNvSpPr>
                <a:spLocks noChangeArrowheads="1"/>
              </p:cNvSpPr>
              <p:nvPr/>
            </p:nvSpPr>
            <p:spPr bwMode="auto">
              <a:xfrm>
                <a:off x="492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8" name="Rectangle 393"/>
              <p:cNvSpPr>
                <a:spLocks noChangeArrowheads="1"/>
              </p:cNvSpPr>
              <p:nvPr/>
            </p:nvSpPr>
            <p:spPr bwMode="auto">
              <a:xfrm>
                <a:off x="4900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9" name="Rectangle 394"/>
              <p:cNvSpPr>
                <a:spLocks noChangeArrowheads="1"/>
              </p:cNvSpPr>
              <p:nvPr/>
            </p:nvSpPr>
            <p:spPr bwMode="auto">
              <a:xfrm>
                <a:off x="4900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0" name="Rectangle 395"/>
              <p:cNvSpPr>
                <a:spLocks noChangeArrowheads="1"/>
              </p:cNvSpPr>
              <p:nvPr/>
            </p:nvSpPr>
            <p:spPr bwMode="auto">
              <a:xfrm>
                <a:off x="4900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1" name="Rectangle 396"/>
              <p:cNvSpPr>
                <a:spLocks noChangeArrowheads="1"/>
              </p:cNvSpPr>
              <p:nvPr/>
            </p:nvSpPr>
            <p:spPr bwMode="auto">
              <a:xfrm>
                <a:off x="4900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2" name="Rectangle 397"/>
              <p:cNvSpPr>
                <a:spLocks noChangeArrowheads="1"/>
              </p:cNvSpPr>
              <p:nvPr/>
            </p:nvSpPr>
            <p:spPr bwMode="auto">
              <a:xfrm>
                <a:off x="4900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3" name="Rectangle 398"/>
              <p:cNvSpPr>
                <a:spLocks noChangeArrowheads="1"/>
              </p:cNvSpPr>
              <p:nvPr/>
            </p:nvSpPr>
            <p:spPr bwMode="auto">
              <a:xfrm>
                <a:off x="4900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4" name="Rectangle 399"/>
              <p:cNvSpPr>
                <a:spLocks noChangeArrowheads="1"/>
              </p:cNvSpPr>
              <p:nvPr/>
            </p:nvSpPr>
            <p:spPr bwMode="auto">
              <a:xfrm>
                <a:off x="486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5" name="Rectangle 400"/>
              <p:cNvSpPr>
                <a:spLocks noChangeArrowheads="1"/>
              </p:cNvSpPr>
              <p:nvPr/>
            </p:nvSpPr>
            <p:spPr bwMode="auto">
              <a:xfrm>
                <a:off x="486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6" name="Rectangle 401"/>
              <p:cNvSpPr>
                <a:spLocks noChangeArrowheads="1"/>
              </p:cNvSpPr>
              <p:nvPr/>
            </p:nvSpPr>
            <p:spPr bwMode="auto">
              <a:xfrm>
                <a:off x="486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7" name="Rectangle 402"/>
              <p:cNvSpPr>
                <a:spLocks noChangeArrowheads="1"/>
              </p:cNvSpPr>
              <p:nvPr/>
            </p:nvSpPr>
            <p:spPr bwMode="auto">
              <a:xfrm>
                <a:off x="486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8" name="Rectangle 403"/>
              <p:cNvSpPr>
                <a:spLocks noChangeArrowheads="1"/>
              </p:cNvSpPr>
              <p:nvPr/>
            </p:nvSpPr>
            <p:spPr bwMode="auto">
              <a:xfrm>
                <a:off x="486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9" name="Rectangle 404"/>
              <p:cNvSpPr>
                <a:spLocks noChangeArrowheads="1"/>
              </p:cNvSpPr>
              <p:nvPr/>
            </p:nvSpPr>
            <p:spPr bwMode="auto">
              <a:xfrm>
                <a:off x="486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0" name="Rectangle 405"/>
              <p:cNvSpPr>
                <a:spLocks noChangeArrowheads="1"/>
              </p:cNvSpPr>
              <p:nvPr/>
            </p:nvSpPr>
            <p:spPr bwMode="auto">
              <a:xfrm>
                <a:off x="483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17" name="Rectangle 407"/>
            <p:cNvSpPr>
              <a:spLocks noChangeArrowheads="1"/>
            </p:cNvSpPr>
            <p:nvPr/>
          </p:nvSpPr>
          <p:spPr bwMode="auto">
            <a:xfrm>
              <a:off x="7681909" y="7208838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" name="Rectangle 408"/>
            <p:cNvSpPr>
              <a:spLocks noChangeArrowheads="1"/>
            </p:cNvSpPr>
            <p:nvPr/>
          </p:nvSpPr>
          <p:spPr bwMode="auto">
            <a:xfrm>
              <a:off x="7681909" y="7292974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" name="Rectangle 409"/>
            <p:cNvSpPr>
              <a:spLocks noChangeArrowheads="1"/>
            </p:cNvSpPr>
            <p:nvPr/>
          </p:nvSpPr>
          <p:spPr bwMode="auto">
            <a:xfrm>
              <a:off x="7681909" y="7375525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" name="Rectangle 410"/>
            <p:cNvSpPr>
              <a:spLocks noChangeArrowheads="1"/>
            </p:cNvSpPr>
            <p:nvPr/>
          </p:nvSpPr>
          <p:spPr bwMode="auto">
            <a:xfrm>
              <a:off x="7681909" y="7459663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7681909" y="7543799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" name="Rectangle 412"/>
            <p:cNvSpPr>
              <a:spLocks noChangeArrowheads="1"/>
            </p:cNvSpPr>
            <p:nvPr/>
          </p:nvSpPr>
          <p:spPr bwMode="auto">
            <a:xfrm>
              <a:off x="5872160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" name="Rectangle 413"/>
            <p:cNvSpPr>
              <a:spLocks noChangeArrowheads="1"/>
            </p:cNvSpPr>
            <p:nvPr/>
          </p:nvSpPr>
          <p:spPr bwMode="auto">
            <a:xfrm>
              <a:off x="5872160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" name="Rectangle 414"/>
            <p:cNvSpPr>
              <a:spLocks noChangeArrowheads="1"/>
            </p:cNvSpPr>
            <p:nvPr/>
          </p:nvSpPr>
          <p:spPr bwMode="auto">
            <a:xfrm>
              <a:off x="5872160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" name="Rectangle 415"/>
            <p:cNvSpPr>
              <a:spLocks noChangeArrowheads="1"/>
            </p:cNvSpPr>
            <p:nvPr/>
          </p:nvSpPr>
          <p:spPr bwMode="auto">
            <a:xfrm>
              <a:off x="5872160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" name="Rectangle 416"/>
            <p:cNvSpPr>
              <a:spLocks noChangeArrowheads="1"/>
            </p:cNvSpPr>
            <p:nvPr/>
          </p:nvSpPr>
          <p:spPr bwMode="auto">
            <a:xfrm>
              <a:off x="5872160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" name="Rectangle 417"/>
            <p:cNvSpPr>
              <a:spLocks noChangeArrowheads="1"/>
            </p:cNvSpPr>
            <p:nvPr/>
          </p:nvSpPr>
          <p:spPr bwMode="auto">
            <a:xfrm>
              <a:off x="5872160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" name="Rectangle 418"/>
            <p:cNvSpPr>
              <a:spLocks noChangeArrowheads="1"/>
            </p:cNvSpPr>
            <p:nvPr/>
          </p:nvSpPr>
          <p:spPr bwMode="auto">
            <a:xfrm>
              <a:off x="5832471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" name="Rectangle 419"/>
            <p:cNvSpPr>
              <a:spLocks noChangeArrowheads="1"/>
            </p:cNvSpPr>
            <p:nvPr/>
          </p:nvSpPr>
          <p:spPr bwMode="auto">
            <a:xfrm>
              <a:off x="5832471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" name="Rectangle 420"/>
            <p:cNvSpPr>
              <a:spLocks noChangeArrowheads="1"/>
            </p:cNvSpPr>
            <p:nvPr/>
          </p:nvSpPr>
          <p:spPr bwMode="auto">
            <a:xfrm>
              <a:off x="5832471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" name="Rectangle 421"/>
            <p:cNvSpPr>
              <a:spLocks noChangeArrowheads="1"/>
            </p:cNvSpPr>
            <p:nvPr/>
          </p:nvSpPr>
          <p:spPr bwMode="auto">
            <a:xfrm>
              <a:off x="5832471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" name="Rectangle 422"/>
            <p:cNvSpPr>
              <a:spLocks noChangeArrowheads="1"/>
            </p:cNvSpPr>
            <p:nvPr/>
          </p:nvSpPr>
          <p:spPr bwMode="auto">
            <a:xfrm>
              <a:off x="5832471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" name="Rectangle 423"/>
            <p:cNvSpPr>
              <a:spLocks noChangeArrowheads="1"/>
            </p:cNvSpPr>
            <p:nvPr/>
          </p:nvSpPr>
          <p:spPr bwMode="auto">
            <a:xfrm>
              <a:off x="5832471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" name="Rectangle 424"/>
            <p:cNvSpPr>
              <a:spLocks noChangeArrowheads="1"/>
            </p:cNvSpPr>
            <p:nvPr/>
          </p:nvSpPr>
          <p:spPr bwMode="auto">
            <a:xfrm>
              <a:off x="5792784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" name="Rectangle 425"/>
            <p:cNvSpPr>
              <a:spLocks noChangeArrowheads="1"/>
            </p:cNvSpPr>
            <p:nvPr/>
          </p:nvSpPr>
          <p:spPr bwMode="auto">
            <a:xfrm>
              <a:off x="5792784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" name="Rectangle 426"/>
            <p:cNvSpPr>
              <a:spLocks noChangeArrowheads="1"/>
            </p:cNvSpPr>
            <p:nvPr/>
          </p:nvSpPr>
          <p:spPr bwMode="auto">
            <a:xfrm>
              <a:off x="5792784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" name="Rectangle 427"/>
            <p:cNvSpPr>
              <a:spLocks noChangeArrowheads="1"/>
            </p:cNvSpPr>
            <p:nvPr/>
          </p:nvSpPr>
          <p:spPr bwMode="auto">
            <a:xfrm>
              <a:off x="5792784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" name="Rectangle 428"/>
            <p:cNvSpPr>
              <a:spLocks noChangeArrowheads="1"/>
            </p:cNvSpPr>
            <p:nvPr/>
          </p:nvSpPr>
          <p:spPr bwMode="auto">
            <a:xfrm>
              <a:off x="5792784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" name="Rectangle 429"/>
            <p:cNvSpPr>
              <a:spLocks noChangeArrowheads="1"/>
            </p:cNvSpPr>
            <p:nvPr/>
          </p:nvSpPr>
          <p:spPr bwMode="auto">
            <a:xfrm>
              <a:off x="5792784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" name="Rectangle 430"/>
            <p:cNvSpPr>
              <a:spLocks noChangeArrowheads="1"/>
            </p:cNvSpPr>
            <p:nvPr/>
          </p:nvSpPr>
          <p:spPr bwMode="auto">
            <a:xfrm>
              <a:off x="5753097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" name="Rectangle 431"/>
            <p:cNvSpPr>
              <a:spLocks noChangeArrowheads="1"/>
            </p:cNvSpPr>
            <p:nvPr/>
          </p:nvSpPr>
          <p:spPr bwMode="auto">
            <a:xfrm>
              <a:off x="5753097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Rectangle 432"/>
            <p:cNvSpPr>
              <a:spLocks noChangeArrowheads="1"/>
            </p:cNvSpPr>
            <p:nvPr/>
          </p:nvSpPr>
          <p:spPr bwMode="auto">
            <a:xfrm>
              <a:off x="5753097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" name="Rectangle 433"/>
            <p:cNvSpPr>
              <a:spLocks noChangeArrowheads="1"/>
            </p:cNvSpPr>
            <p:nvPr/>
          </p:nvSpPr>
          <p:spPr bwMode="auto">
            <a:xfrm>
              <a:off x="5753097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" name="Rectangle 434"/>
            <p:cNvSpPr>
              <a:spLocks noChangeArrowheads="1"/>
            </p:cNvSpPr>
            <p:nvPr/>
          </p:nvSpPr>
          <p:spPr bwMode="auto">
            <a:xfrm>
              <a:off x="5753097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" name="Rectangle 435"/>
            <p:cNvSpPr>
              <a:spLocks noChangeArrowheads="1"/>
            </p:cNvSpPr>
            <p:nvPr/>
          </p:nvSpPr>
          <p:spPr bwMode="auto">
            <a:xfrm>
              <a:off x="5753097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" name="Rectangle 436"/>
            <p:cNvSpPr>
              <a:spLocks noChangeArrowheads="1"/>
            </p:cNvSpPr>
            <p:nvPr/>
          </p:nvSpPr>
          <p:spPr bwMode="auto">
            <a:xfrm>
              <a:off x="5714996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" name="Rectangle 437"/>
            <p:cNvSpPr>
              <a:spLocks noChangeArrowheads="1"/>
            </p:cNvSpPr>
            <p:nvPr/>
          </p:nvSpPr>
          <p:spPr bwMode="auto">
            <a:xfrm>
              <a:off x="5714996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" name="Rectangle 438"/>
            <p:cNvSpPr>
              <a:spLocks noChangeArrowheads="1"/>
            </p:cNvSpPr>
            <p:nvPr/>
          </p:nvSpPr>
          <p:spPr bwMode="auto">
            <a:xfrm>
              <a:off x="5714996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" name="Rectangle 439"/>
            <p:cNvSpPr>
              <a:spLocks noChangeArrowheads="1"/>
            </p:cNvSpPr>
            <p:nvPr/>
          </p:nvSpPr>
          <p:spPr bwMode="auto">
            <a:xfrm>
              <a:off x="5714996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" name="Rectangle 440"/>
            <p:cNvSpPr>
              <a:spLocks noChangeArrowheads="1"/>
            </p:cNvSpPr>
            <p:nvPr/>
          </p:nvSpPr>
          <p:spPr bwMode="auto">
            <a:xfrm>
              <a:off x="5714996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" name="Rectangle 441"/>
            <p:cNvSpPr>
              <a:spLocks noChangeArrowheads="1"/>
            </p:cNvSpPr>
            <p:nvPr/>
          </p:nvSpPr>
          <p:spPr bwMode="auto">
            <a:xfrm>
              <a:off x="5714996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" name="Rectangle 442"/>
            <p:cNvSpPr>
              <a:spLocks noChangeArrowheads="1"/>
            </p:cNvSpPr>
            <p:nvPr/>
          </p:nvSpPr>
          <p:spPr bwMode="auto">
            <a:xfrm>
              <a:off x="5675310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5675310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5" name="Rectangle 444"/>
            <p:cNvSpPr>
              <a:spLocks noChangeArrowheads="1"/>
            </p:cNvSpPr>
            <p:nvPr/>
          </p:nvSpPr>
          <p:spPr bwMode="auto">
            <a:xfrm>
              <a:off x="5675310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7" name="Rectangle 445"/>
            <p:cNvSpPr>
              <a:spLocks noChangeArrowheads="1"/>
            </p:cNvSpPr>
            <p:nvPr/>
          </p:nvSpPr>
          <p:spPr bwMode="auto">
            <a:xfrm>
              <a:off x="5675310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8" name="Rectangle 446"/>
            <p:cNvSpPr>
              <a:spLocks noChangeArrowheads="1"/>
            </p:cNvSpPr>
            <p:nvPr/>
          </p:nvSpPr>
          <p:spPr bwMode="auto">
            <a:xfrm>
              <a:off x="5675310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9" name="Rectangle 447"/>
            <p:cNvSpPr>
              <a:spLocks noChangeArrowheads="1"/>
            </p:cNvSpPr>
            <p:nvPr/>
          </p:nvSpPr>
          <p:spPr bwMode="auto">
            <a:xfrm>
              <a:off x="5675310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0" name="Rectangle 448"/>
            <p:cNvSpPr>
              <a:spLocks noChangeArrowheads="1"/>
            </p:cNvSpPr>
            <p:nvPr/>
          </p:nvSpPr>
          <p:spPr bwMode="auto">
            <a:xfrm>
              <a:off x="5635622" y="71596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1" name="Rectangle 449"/>
            <p:cNvSpPr>
              <a:spLocks noChangeArrowheads="1"/>
            </p:cNvSpPr>
            <p:nvPr/>
          </p:nvSpPr>
          <p:spPr bwMode="auto">
            <a:xfrm>
              <a:off x="5635622" y="72278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2" name="Rectangle 450"/>
            <p:cNvSpPr>
              <a:spLocks noChangeArrowheads="1"/>
            </p:cNvSpPr>
            <p:nvPr/>
          </p:nvSpPr>
          <p:spPr bwMode="auto">
            <a:xfrm>
              <a:off x="5635622" y="729614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3" name="Rectangle 451"/>
            <p:cNvSpPr>
              <a:spLocks noChangeArrowheads="1"/>
            </p:cNvSpPr>
            <p:nvPr/>
          </p:nvSpPr>
          <p:spPr bwMode="auto">
            <a:xfrm>
              <a:off x="5635622" y="736599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4" name="Rectangle 452"/>
            <p:cNvSpPr>
              <a:spLocks noChangeArrowheads="1"/>
            </p:cNvSpPr>
            <p:nvPr/>
          </p:nvSpPr>
          <p:spPr bwMode="auto">
            <a:xfrm>
              <a:off x="5635622" y="7434262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5" name="Rectangle 453"/>
            <p:cNvSpPr>
              <a:spLocks noChangeArrowheads="1"/>
            </p:cNvSpPr>
            <p:nvPr/>
          </p:nvSpPr>
          <p:spPr bwMode="auto">
            <a:xfrm>
              <a:off x="5635622" y="75025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6" name="Rectangle 454"/>
            <p:cNvSpPr>
              <a:spLocks noChangeArrowheads="1"/>
            </p:cNvSpPr>
            <p:nvPr/>
          </p:nvSpPr>
          <p:spPr bwMode="auto">
            <a:xfrm>
              <a:off x="6181722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7" name="Rectangle 455"/>
            <p:cNvSpPr>
              <a:spLocks noChangeArrowheads="1"/>
            </p:cNvSpPr>
            <p:nvPr/>
          </p:nvSpPr>
          <p:spPr bwMode="auto">
            <a:xfrm>
              <a:off x="6181722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8" name="Rectangle 456"/>
            <p:cNvSpPr>
              <a:spLocks noChangeArrowheads="1"/>
            </p:cNvSpPr>
            <p:nvPr/>
          </p:nvSpPr>
          <p:spPr bwMode="auto">
            <a:xfrm>
              <a:off x="6181722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79" name="Rectangle 457"/>
            <p:cNvSpPr>
              <a:spLocks noChangeArrowheads="1"/>
            </p:cNvSpPr>
            <p:nvPr/>
          </p:nvSpPr>
          <p:spPr bwMode="auto">
            <a:xfrm>
              <a:off x="6181722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0" name="Rectangle 458"/>
            <p:cNvSpPr>
              <a:spLocks noChangeArrowheads="1"/>
            </p:cNvSpPr>
            <p:nvPr/>
          </p:nvSpPr>
          <p:spPr bwMode="auto">
            <a:xfrm>
              <a:off x="6181722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1" name="Rectangle 459"/>
            <p:cNvSpPr>
              <a:spLocks noChangeArrowheads="1"/>
            </p:cNvSpPr>
            <p:nvPr/>
          </p:nvSpPr>
          <p:spPr bwMode="auto">
            <a:xfrm>
              <a:off x="6181722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2" name="Rectangle 460"/>
            <p:cNvSpPr>
              <a:spLocks noChangeArrowheads="1"/>
            </p:cNvSpPr>
            <p:nvPr/>
          </p:nvSpPr>
          <p:spPr bwMode="auto">
            <a:xfrm>
              <a:off x="6142033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3" name="Rectangle 461"/>
            <p:cNvSpPr>
              <a:spLocks noChangeArrowheads="1"/>
            </p:cNvSpPr>
            <p:nvPr/>
          </p:nvSpPr>
          <p:spPr bwMode="auto">
            <a:xfrm>
              <a:off x="6142033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4" name="Rectangle 462"/>
            <p:cNvSpPr>
              <a:spLocks noChangeArrowheads="1"/>
            </p:cNvSpPr>
            <p:nvPr/>
          </p:nvSpPr>
          <p:spPr bwMode="auto">
            <a:xfrm>
              <a:off x="6142033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5" name="Rectangle 463"/>
            <p:cNvSpPr>
              <a:spLocks noChangeArrowheads="1"/>
            </p:cNvSpPr>
            <p:nvPr/>
          </p:nvSpPr>
          <p:spPr bwMode="auto">
            <a:xfrm>
              <a:off x="6142033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6" name="Rectangle 464"/>
            <p:cNvSpPr>
              <a:spLocks noChangeArrowheads="1"/>
            </p:cNvSpPr>
            <p:nvPr/>
          </p:nvSpPr>
          <p:spPr bwMode="auto">
            <a:xfrm>
              <a:off x="6142033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7" name="Rectangle 465"/>
            <p:cNvSpPr>
              <a:spLocks noChangeArrowheads="1"/>
            </p:cNvSpPr>
            <p:nvPr/>
          </p:nvSpPr>
          <p:spPr bwMode="auto">
            <a:xfrm>
              <a:off x="6142034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8" name="Rectangle 466"/>
            <p:cNvSpPr>
              <a:spLocks noChangeArrowheads="1"/>
            </p:cNvSpPr>
            <p:nvPr/>
          </p:nvSpPr>
          <p:spPr bwMode="auto">
            <a:xfrm>
              <a:off x="6102346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89" name="Rectangle 467"/>
            <p:cNvSpPr>
              <a:spLocks noChangeArrowheads="1"/>
            </p:cNvSpPr>
            <p:nvPr/>
          </p:nvSpPr>
          <p:spPr bwMode="auto">
            <a:xfrm>
              <a:off x="6102346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0" name="Rectangle 468"/>
            <p:cNvSpPr>
              <a:spLocks noChangeArrowheads="1"/>
            </p:cNvSpPr>
            <p:nvPr/>
          </p:nvSpPr>
          <p:spPr bwMode="auto">
            <a:xfrm>
              <a:off x="6102346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1" name="Rectangle 469"/>
            <p:cNvSpPr>
              <a:spLocks noChangeArrowheads="1"/>
            </p:cNvSpPr>
            <p:nvPr/>
          </p:nvSpPr>
          <p:spPr bwMode="auto">
            <a:xfrm>
              <a:off x="6102346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2" name="Rectangle 470"/>
            <p:cNvSpPr>
              <a:spLocks noChangeArrowheads="1"/>
            </p:cNvSpPr>
            <p:nvPr/>
          </p:nvSpPr>
          <p:spPr bwMode="auto">
            <a:xfrm>
              <a:off x="6102346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3" name="Rectangle 471"/>
            <p:cNvSpPr>
              <a:spLocks noChangeArrowheads="1"/>
            </p:cNvSpPr>
            <p:nvPr/>
          </p:nvSpPr>
          <p:spPr bwMode="auto">
            <a:xfrm>
              <a:off x="6102346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4" name="Rectangle 472"/>
            <p:cNvSpPr>
              <a:spLocks noChangeArrowheads="1"/>
            </p:cNvSpPr>
            <p:nvPr/>
          </p:nvSpPr>
          <p:spPr bwMode="auto">
            <a:xfrm>
              <a:off x="6062660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5" name="Rectangle 473"/>
            <p:cNvSpPr>
              <a:spLocks noChangeArrowheads="1"/>
            </p:cNvSpPr>
            <p:nvPr/>
          </p:nvSpPr>
          <p:spPr bwMode="auto">
            <a:xfrm>
              <a:off x="6062660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6" name="Rectangle 474"/>
            <p:cNvSpPr>
              <a:spLocks noChangeArrowheads="1"/>
            </p:cNvSpPr>
            <p:nvPr/>
          </p:nvSpPr>
          <p:spPr bwMode="auto">
            <a:xfrm>
              <a:off x="6062660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7" name="Rectangle 475"/>
            <p:cNvSpPr>
              <a:spLocks noChangeArrowheads="1"/>
            </p:cNvSpPr>
            <p:nvPr/>
          </p:nvSpPr>
          <p:spPr bwMode="auto">
            <a:xfrm>
              <a:off x="6062660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8" name="Rectangle 476"/>
            <p:cNvSpPr>
              <a:spLocks noChangeArrowheads="1"/>
            </p:cNvSpPr>
            <p:nvPr/>
          </p:nvSpPr>
          <p:spPr bwMode="auto">
            <a:xfrm>
              <a:off x="6062660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99" name="Rectangle 477"/>
            <p:cNvSpPr>
              <a:spLocks noChangeArrowheads="1"/>
            </p:cNvSpPr>
            <p:nvPr/>
          </p:nvSpPr>
          <p:spPr bwMode="auto">
            <a:xfrm>
              <a:off x="6062660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0" name="Rectangle 478"/>
            <p:cNvSpPr>
              <a:spLocks noChangeArrowheads="1"/>
            </p:cNvSpPr>
            <p:nvPr/>
          </p:nvSpPr>
          <p:spPr bwMode="auto">
            <a:xfrm>
              <a:off x="6022972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1" name="Rectangle 479"/>
            <p:cNvSpPr>
              <a:spLocks noChangeArrowheads="1"/>
            </p:cNvSpPr>
            <p:nvPr/>
          </p:nvSpPr>
          <p:spPr bwMode="auto">
            <a:xfrm>
              <a:off x="6022972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2" name="Rectangle 480"/>
            <p:cNvSpPr>
              <a:spLocks noChangeArrowheads="1"/>
            </p:cNvSpPr>
            <p:nvPr/>
          </p:nvSpPr>
          <p:spPr bwMode="auto">
            <a:xfrm>
              <a:off x="6022972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3" name="Rectangle 481"/>
            <p:cNvSpPr>
              <a:spLocks noChangeArrowheads="1"/>
            </p:cNvSpPr>
            <p:nvPr/>
          </p:nvSpPr>
          <p:spPr bwMode="auto">
            <a:xfrm>
              <a:off x="6022972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" name="Rectangle 482"/>
            <p:cNvSpPr>
              <a:spLocks noChangeArrowheads="1"/>
            </p:cNvSpPr>
            <p:nvPr/>
          </p:nvSpPr>
          <p:spPr bwMode="auto">
            <a:xfrm>
              <a:off x="6022972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Rectangle 483"/>
            <p:cNvSpPr>
              <a:spLocks noChangeArrowheads="1"/>
            </p:cNvSpPr>
            <p:nvPr/>
          </p:nvSpPr>
          <p:spPr bwMode="auto">
            <a:xfrm>
              <a:off x="6022972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Rectangle 484"/>
            <p:cNvSpPr>
              <a:spLocks noChangeArrowheads="1"/>
            </p:cNvSpPr>
            <p:nvPr/>
          </p:nvSpPr>
          <p:spPr bwMode="auto">
            <a:xfrm>
              <a:off x="5983284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7" name="Rectangle 485"/>
            <p:cNvSpPr>
              <a:spLocks noChangeArrowheads="1"/>
            </p:cNvSpPr>
            <p:nvPr/>
          </p:nvSpPr>
          <p:spPr bwMode="auto">
            <a:xfrm>
              <a:off x="5983284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8" name="Rectangle 486"/>
            <p:cNvSpPr>
              <a:spLocks noChangeArrowheads="1"/>
            </p:cNvSpPr>
            <p:nvPr/>
          </p:nvSpPr>
          <p:spPr bwMode="auto">
            <a:xfrm>
              <a:off x="5983284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9" name="Rectangle 487"/>
            <p:cNvSpPr>
              <a:spLocks noChangeArrowheads="1"/>
            </p:cNvSpPr>
            <p:nvPr/>
          </p:nvSpPr>
          <p:spPr bwMode="auto">
            <a:xfrm>
              <a:off x="5983284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0" name="Rectangle 488"/>
            <p:cNvSpPr>
              <a:spLocks noChangeArrowheads="1"/>
            </p:cNvSpPr>
            <p:nvPr/>
          </p:nvSpPr>
          <p:spPr bwMode="auto">
            <a:xfrm>
              <a:off x="5983284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1" name="Rectangle 489"/>
            <p:cNvSpPr>
              <a:spLocks noChangeArrowheads="1"/>
            </p:cNvSpPr>
            <p:nvPr/>
          </p:nvSpPr>
          <p:spPr bwMode="auto">
            <a:xfrm>
              <a:off x="5983284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2" name="Rectangle 490"/>
            <p:cNvSpPr>
              <a:spLocks noChangeArrowheads="1"/>
            </p:cNvSpPr>
            <p:nvPr/>
          </p:nvSpPr>
          <p:spPr bwMode="auto">
            <a:xfrm>
              <a:off x="5943597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" name="Rectangle 491"/>
            <p:cNvSpPr>
              <a:spLocks noChangeArrowheads="1"/>
            </p:cNvSpPr>
            <p:nvPr/>
          </p:nvSpPr>
          <p:spPr bwMode="auto">
            <a:xfrm>
              <a:off x="5943597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" name="Rectangle 492"/>
            <p:cNvSpPr>
              <a:spLocks noChangeArrowheads="1"/>
            </p:cNvSpPr>
            <p:nvPr/>
          </p:nvSpPr>
          <p:spPr bwMode="auto">
            <a:xfrm>
              <a:off x="5943597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5" name="Rectangle 493"/>
            <p:cNvSpPr>
              <a:spLocks noChangeArrowheads="1"/>
            </p:cNvSpPr>
            <p:nvPr/>
          </p:nvSpPr>
          <p:spPr bwMode="auto">
            <a:xfrm>
              <a:off x="5943597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" name="Rectangle 494"/>
            <p:cNvSpPr>
              <a:spLocks noChangeArrowheads="1"/>
            </p:cNvSpPr>
            <p:nvPr/>
          </p:nvSpPr>
          <p:spPr bwMode="auto">
            <a:xfrm>
              <a:off x="5943597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" name="Rectangle 495"/>
            <p:cNvSpPr>
              <a:spLocks noChangeArrowheads="1"/>
            </p:cNvSpPr>
            <p:nvPr/>
          </p:nvSpPr>
          <p:spPr bwMode="auto">
            <a:xfrm>
              <a:off x="5943597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" name="Rectangle 496"/>
            <p:cNvSpPr>
              <a:spLocks noChangeArrowheads="1"/>
            </p:cNvSpPr>
            <p:nvPr/>
          </p:nvSpPr>
          <p:spPr bwMode="auto">
            <a:xfrm>
              <a:off x="6038847" y="7653337"/>
              <a:ext cx="22225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" name="Rectangle 497"/>
            <p:cNvSpPr>
              <a:spLocks noChangeArrowheads="1"/>
            </p:cNvSpPr>
            <p:nvPr/>
          </p:nvSpPr>
          <p:spPr bwMode="auto">
            <a:xfrm>
              <a:off x="6078536" y="7651749"/>
              <a:ext cx="20638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" name="Freeform 498"/>
            <p:cNvSpPr>
              <a:spLocks noEditPoints="1"/>
            </p:cNvSpPr>
            <p:nvPr/>
          </p:nvSpPr>
          <p:spPr bwMode="auto">
            <a:xfrm>
              <a:off x="3817937" y="7192963"/>
              <a:ext cx="1225550" cy="2301875"/>
            </a:xfrm>
            <a:custGeom>
              <a:avLst/>
              <a:gdLst>
                <a:gd name="T0" fmla="*/ 239 w 772"/>
                <a:gd name="T1" fmla="*/ 59 h 1450"/>
                <a:gd name="T2" fmla="*/ 27 w 772"/>
                <a:gd name="T3" fmla="*/ 353 h 1450"/>
                <a:gd name="T4" fmla="*/ 27 w 772"/>
                <a:gd name="T5" fmla="*/ 333 h 1450"/>
                <a:gd name="T6" fmla="*/ 42 w 772"/>
                <a:gd name="T7" fmla="*/ 361 h 1450"/>
                <a:gd name="T8" fmla="*/ 33 w 772"/>
                <a:gd name="T9" fmla="*/ 333 h 1450"/>
                <a:gd name="T10" fmla="*/ 33 w 772"/>
                <a:gd name="T11" fmla="*/ 298 h 1450"/>
                <a:gd name="T12" fmla="*/ 58 w 772"/>
                <a:gd name="T13" fmla="*/ 339 h 1450"/>
                <a:gd name="T14" fmla="*/ 58 w 772"/>
                <a:gd name="T15" fmla="*/ 318 h 1450"/>
                <a:gd name="T16" fmla="*/ 140 w 772"/>
                <a:gd name="T17" fmla="*/ 49 h 1450"/>
                <a:gd name="T18" fmla="*/ 150 w 772"/>
                <a:gd name="T19" fmla="*/ 88 h 1450"/>
                <a:gd name="T20" fmla="*/ 134 w 772"/>
                <a:gd name="T21" fmla="*/ 61 h 1450"/>
                <a:gd name="T22" fmla="*/ 125 w 772"/>
                <a:gd name="T23" fmla="*/ 99 h 1450"/>
                <a:gd name="T24" fmla="*/ 109 w 772"/>
                <a:gd name="T25" fmla="*/ 49 h 1450"/>
                <a:gd name="T26" fmla="*/ 109 w 772"/>
                <a:gd name="T27" fmla="*/ 106 h 1450"/>
                <a:gd name="T28" fmla="*/ 110 w 772"/>
                <a:gd name="T29" fmla="*/ 213 h 1450"/>
                <a:gd name="T30" fmla="*/ 110 w 772"/>
                <a:gd name="T31" fmla="*/ 164 h 1450"/>
                <a:gd name="T32" fmla="*/ 125 w 772"/>
                <a:gd name="T33" fmla="*/ 118 h 1450"/>
                <a:gd name="T34" fmla="*/ 135 w 772"/>
                <a:gd name="T35" fmla="*/ 213 h 1450"/>
                <a:gd name="T36" fmla="*/ 135 w 772"/>
                <a:gd name="T37" fmla="*/ 156 h 1450"/>
                <a:gd name="T38" fmla="*/ 141 w 772"/>
                <a:gd name="T39" fmla="*/ 233 h 1450"/>
                <a:gd name="T40" fmla="*/ 141 w 772"/>
                <a:gd name="T41" fmla="*/ 183 h 1450"/>
                <a:gd name="T42" fmla="*/ 151 w 772"/>
                <a:gd name="T43" fmla="*/ 144 h 1450"/>
                <a:gd name="T44" fmla="*/ 300 w 772"/>
                <a:gd name="T45" fmla="*/ 446 h 1450"/>
                <a:gd name="T46" fmla="*/ 300 w 772"/>
                <a:gd name="T47" fmla="*/ 358 h 1450"/>
                <a:gd name="T48" fmla="*/ 273 w 772"/>
                <a:gd name="T49" fmla="*/ 300 h 1450"/>
                <a:gd name="T50" fmla="*/ 273 w 772"/>
                <a:gd name="T51" fmla="*/ 226 h 1450"/>
                <a:gd name="T52" fmla="*/ 300 w 772"/>
                <a:gd name="T53" fmla="*/ 168 h 1450"/>
                <a:gd name="T54" fmla="*/ 300 w 772"/>
                <a:gd name="T55" fmla="*/ 124 h 1450"/>
                <a:gd name="T56" fmla="*/ 343 w 772"/>
                <a:gd name="T57" fmla="*/ 446 h 1450"/>
                <a:gd name="T58" fmla="*/ 315 w 772"/>
                <a:gd name="T59" fmla="*/ 388 h 1450"/>
                <a:gd name="T60" fmla="*/ 315 w 772"/>
                <a:gd name="T61" fmla="*/ 314 h 1450"/>
                <a:gd name="T62" fmla="*/ 343 w 772"/>
                <a:gd name="T63" fmla="*/ 256 h 1450"/>
                <a:gd name="T64" fmla="*/ 343 w 772"/>
                <a:gd name="T65" fmla="*/ 212 h 1450"/>
                <a:gd name="T66" fmla="*/ 343 w 772"/>
                <a:gd name="T67" fmla="*/ 124 h 1450"/>
                <a:gd name="T68" fmla="*/ 357 w 772"/>
                <a:gd name="T69" fmla="*/ 475 h 1450"/>
                <a:gd name="T70" fmla="*/ 357 w 772"/>
                <a:gd name="T71" fmla="*/ 401 h 1450"/>
                <a:gd name="T72" fmla="*/ 385 w 772"/>
                <a:gd name="T73" fmla="*/ 343 h 1450"/>
                <a:gd name="T74" fmla="*/ 385 w 772"/>
                <a:gd name="T75" fmla="*/ 300 h 1450"/>
                <a:gd name="T76" fmla="*/ 385 w 772"/>
                <a:gd name="T77" fmla="*/ 212 h 1450"/>
                <a:gd name="T78" fmla="*/ 357 w 772"/>
                <a:gd name="T79" fmla="*/ 154 h 1450"/>
                <a:gd name="T80" fmla="*/ 357 w 772"/>
                <a:gd name="T81" fmla="*/ 80 h 1450"/>
                <a:gd name="T82" fmla="*/ 586 w 772"/>
                <a:gd name="T83" fmla="*/ 267 h 1450"/>
                <a:gd name="T84" fmla="*/ 586 w 772"/>
                <a:gd name="T85" fmla="*/ 202 h 1450"/>
                <a:gd name="T86" fmla="*/ 612 w 772"/>
                <a:gd name="T87" fmla="*/ 340 h 1450"/>
                <a:gd name="T88" fmla="*/ 599 w 772"/>
                <a:gd name="T89" fmla="*/ 247 h 1450"/>
                <a:gd name="T90" fmla="*/ 599 w 772"/>
                <a:gd name="T91" fmla="*/ 129 h 1450"/>
                <a:gd name="T92" fmla="*/ 637 w 772"/>
                <a:gd name="T93" fmla="*/ 314 h 1450"/>
                <a:gd name="T94" fmla="*/ 637 w 772"/>
                <a:gd name="T95" fmla="*/ 247 h 1450"/>
                <a:gd name="T96" fmla="*/ 637 w 772"/>
                <a:gd name="T97" fmla="*/ 109 h 1450"/>
                <a:gd name="T98" fmla="*/ 649 w 772"/>
                <a:gd name="T99" fmla="*/ 294 h 1450"/>
                <a:gd name="T100" fmla="*/ 649 w 772"/>
                <a:gd name="T101" fmla="*/ 176 h 1450"/>
                <a:gd name="T102" fmla="*/ 662 w 772"/>
                <a:gd name="T103" fmla="*/ 83 h 1450"/>
                <a:gd name="T104" fmla="*/ 687 w 772"/>
                <a:gd name="T105" fmla="*/ 294 h 1450"/>
                <a:gd name="T106" fmla="*/ 687 w 772"/>
                <a:gd name="T107" fmla="*/ 156 h 1450"/>
                <a:gd name="T108" fmla="*/ 700 w 772"/>
                <a:gd name="T109" fmla="*/ 340 h 1450"/>
                <a:gd name="T110" fmla="*/ 700 w 772"/>
                <a:gd name="T111" fmla="*/ 221 h 1450"/>
                <a:gd name="T112" fmla="*/ 712 w 772"/>
                <a:gd name="T113" fmla="*/ 129 h 1450"/>
                <a:gd name="T114" fmla="*/ 738 w 772"/>
                <a:gd name="T115" fmla="*/ 340 h 1450"/>
                <a:gd name="T116" fmla="*/ 738 w 772"/>
                <a:gd name="T117" fmla="*/ 202 h 1450"/>
                <a:gd name="T118" fmla="*/ 726 w 772"/>
                <a:gd name="T119" fmla="*/ 11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2" h="1450">
                  <a:moveTo>
                    <a:pt x="0" y="1450"/>
                  </a:moveTo>
                  <a:lnTo>
                    <a:pt x="772" y="1450"/>
                  </a:lnTo>
                  <a:lnTo>
                    <a:pt x="769" y="194"/>
                  </a:lnTo>
                  <a:lnTo>
                    <a:pt x="769" y="39"/>
                  </a:lnTo>
                  <a:lnTo>
                    <a:pt x="550" y="39"/>
                  </a:lnTo>
                  <a:lnTo>
                    <a:pt x="545" y="278"/>
                  </a:lnTo>
                  <a:lnTo>
                    <a:pt x="500" y="278"/>
                  </a:lnTo>
                  <a:lnTo>
                    <a:pt x="500" y="257"/>
                  </a:lnTo>
                  <a:lnTo>
                    <a:pt x="406" y="256"/>
                  </a:lnTo>
                  <a:lnTo>
                    <a:pt x="406" y="59"/>
                  </a:lnTo>
                  <a:lnTo>
                    <a:pt x="239" y="59"/>
                  </a:lnTo>
                  <a:lnTo>
                    <a:pt x="240" y="221"/>
                  </a:lnTo>
                  <a:lnTo>
                    <a:pt x="177" y="221"/>
                  </a:lnTo>
                  <a:lnTo>
                    <a:pt x="177" y="0"/>
                  </a:lnTo>
                  <a:lnTo>
                    <a:pt x="73" y="0"/>
                  </a:lnTo>
                  <a:lnTo>
                    <a:pt x="74" y="280"/>
                  </a:lnTo>
                  <a:lnTo>
                    <a:pt x="0" y="280"/>
                  </a:lnTo>
                  <a:lnTo>
                    <a:pt x="0" y="1450"/>
                  </a:lnTo>
                  <a:close/>
                  <a:moveTo>
                    <a:pt x="27" y="361"/>
                  </a:moveTo>
                  <a:lnTo>
                    <a:pt x="18" y="361"/>
                  </a:lnTo>
                  <a:lnTo>
                    <a:pt x="18" y="353"/>
                  </a:lnTo>
                  <a:lnTo>
                    <a:pt x="27" y="353"/>
                  </a:lnTo>
                  <a:lnTo>
                    <a:pt x="27" y="361"/>
                  </a:lnTo>
                  <a:close/>
                  <a:moveTo>
                    <a:pt x="27" y="346"/>
                  </a:moveTo>
                  <a:lnTo>
                    <a:pt x="18" y="346"/>
                  </a:lnTo>
                  <a:lnTo>
                    <a:pt x="18" y="339"/>
                  </a:lnTo>
                  <a:lnTo>
                    <a:pt x="27" y="339"/>
                  </a:lnTo>
                  <a:lnTo>
                    <a:pt x="27" y="346"/>
                  </a:lnTo>
                  <a:close/>
                  <a:moveTo>
                    <a:pt x="27" y="333"/>
                  </a:moveTo>
                  <a:lnTo>
                    <a:pt x="18" y="333"/>
                  </a:lnTo>
                  <a:lnTo>
                    <a:pt x="18" y="326"/>
                  </a:lnTo>
                  <a:lnTo>
                    <a:pt x="27" y="326"/>
                  </a:lnTo>
                  <a:lnTo>
                    <a:pt x="27" y="333"/>
                  </a:lnTo>
                  <a:close/>
                  <a:moveTo>
                    <a:pt x="27" y="318"/>
                  </a:moveTo>
                  <a:lnTo>
                    <a:pt x="18" y="318"/>
                  </a:lnTo>
                  <a:lnTo>
                    <a:pt x="18" y="311"/>
                  </a:lnTo>
                  <a:lnTo>
                    <a:pt x="27" y="311"/>
                  </a:lnTo>
                  <a:lnTo>
                    <a:pt x="27" y="318"/>
                  </a:lnTo>
                  <a:close/>
                  <a:moveTo>
                    <a:pt x="27" y="305"/>
                  </a:moveTo>
                  <a:lnTo>
                    <a:pt x="18" y="305"/>
                  </a:lnTo>
                  <a:lnTo>
                    <a:pt x="18" y="298"/>
                  </a:lnTo>
                  <a:lnTo>
                    <a:pt x="27" y="298"/>
                  </a:lnTo>
                  <a:lnTo>
                    <a:pt x="27" y="305"/>
                  </a:lnTo>
                  <a:close/>
                  <a:moveTo>
                    <a:pt x="42" y="361"/>
                  </a:moveTo>
                  <a:lnTo>
                    <a:pt x="33" y="361"/>
                  </a:lnTo>
                  <a:lnTo>
                    <a:pt x="33" y="353"/>
                  </a:lnTo>
                  <a:lnTo>
                    <a:pt x="42" y="353"/>
                  </a:lnTo>
                  <a:lnTo>
                    <a:pt x="42" y="361"/>
                  </a:lnTo>
                  <a:close/>
                  <a:moveTo>
                    <a:pt x="42" y="346"/>
                  </a:moveTo>
                  <a:lnTo>
                    <a:pt x="33" y="346"/>
                  </a:lnTo>
                  <a:lnTo>
                    <a:pt x="33" y="339"/>
                  </a:lnTo>
                  <a:lnTo>
                    <a:pt x="42" y="339"/>
                  </a:lnTo>
                  <a:lnTo>
                    <a:pt x="42" y="346"/>
                  </a:lnTo>
                  <a:close/>
                  <a:moveTo>
                    <a:pt x="42" y="333"/>
                  </a:moveTo>
                  <a:lnTo>
                    <a:pt x="33" y="333"/>
                  </a:lnTo>
                  <a:lnTo>
                    <a:pt x="33" y="326"/>
                  </a:lnTo>
                  <a:lnTo>
                    <a:pt x="42" y="326"/>
                  </a:lnTo>
                  <a:lnTo>
                    <a:pt x="42" y="333"/>
                  </a:lnTo>
                  <a:close/>
                  <a:moveTo>
                    <a:pt x="42" y="318"/>
                  </a:moveTo>
                  <a:lnTo>
                    <a:pt x="33" y="318"/>
                  </a:lnTo>
                  <a:lnTo>
                    <a:pt x="33" y="311"/>
                  </a:lnTo>
                  <a:lnTo>
                    <a:pt x="42" y="311"/>
                  </a:lnTo>
                  <a:lnTo>
                    <a:pt x="42" y="318"/>
                  </a:lnTo>
                  <a:close/>
                  <a:moveTo>
                    <a:pt x="42" y="305"/>
                  </a:moveTo>
                  <a:lnTo>
                    <a:pt x="33" y="305"/>
                  </a:lnTo>
                  <a:lnTo>
                    <a:pt x="33" y="298"/>
                  </a:lnTo>
                  <a:lnTo>
                    <a:pt x="42" y="298"/>
                  </a:lnTo>
                  <a:lnTo>
                    <a:pt x="42" y="305"/>
                  </a:lnTo>
                  <a:close/>
                  <a:moveTo>
                    <a:pt x="58" y="361"/>
                  </a:moveTo>
                  <a:lnTo>
                    <a:pt x="49" y="361"/>
                  </a:lnTo>
                  <a:lnTo>
                    <a:pt x="49" y="353"/>
                  </a:lnTo>
                  <a:lnTo>
                    <a:pt x="58" y="353"/>
                  </a:lnTo>
                  <a:lnTo>
                    <a:pt x="58" y="361"/>
                  </a:lnTo>
                  <a:close/>
                  <a:moveTo>
                    <a:pt x="58" y="346"/>
                  </a:moveTo>
                  <a:lnTo>
                    <a:pt x="49" y="346"/>
                  </a:lnTo>
                  <a:lnTo>
                    <a:pt x="49" y="339"/>
                  </a:lnTo>
                  <a:lnTo>
                    <a:pt x="58" y="339"/>
                  </a:lnTo>
                  <a:lnTo>
                    <a:pt x="58" y="346"/>
                  </a:lnTo>
                  <a:close/>
                  <a:moveTo>
                    <a:pt x="58" y="333"/>
                  </a:moveTo>
                  <a:lnTo>
                    <a:pt x="49" y="333"/>
                  </a:lnTo>
                  <a:lnTo>
                    <a:pt x="49" y="326"/>
                  </a:lnTo>
                  <a:lnTo>
                    <a:pt x="58" y="326"/>
                  </a:lnTo>
                  <a:lnTo>
                    <a:pt x="58" y="333"/>
                  </a:lnTo>
                  <a:close/>
                  <a:moveTo>
                    <a:pt x="58" y="318"/>
                  </a:moveTo>
                  <a:lnTo>
                    <a:pt x="49" y="318"/>
                  </a:lnTo>
                  <a:lnTo>
                    <a:pt x="49" y="311"/>
                  </a:lnTo>
                  <a:lnTo>
                    <a:pt x="58" y="311"/>
                  </a:lnTo>
                  <a:lnTo>
                    <a:pt x="58" y="318"/>
                  </a:lnTo>
                  <a:close/>
                  <a:moveTo>
                    <a:pt x="58" y="305"/>
                  </a:moveTo>
                  <a:lnTo>
                    <a:pt x="49" y="305"/>
                  </a:lnTo>
                  <a:lnTo>
                    <a:pt x="49" y="298"/>
                  </a:lnTo>
                  <a:lnTo>
                    <a:pt x="58" y="298"/>
                  </a:lnTo>
                  <a:lnTo>
                    <a:pt x="58" y="305"/>
                  </a:lnTo>
                  <a:close/>
                  <a:moveTo>
                    <a:pt x="140" y="30"/>
                  </a:moveTo>
                  <a:lnTo>
                    <a:pt x="150" y="30"/>
                  </a:lnTo>
                  <a:lnTo>
                    <a:pt x="150" y="42"/>
                  </a:lnTo>
                  <a:lnTo>
                    <a:pt x="140" y="42"/>
                  </a:lnTo>
                  <a:lnTo>
                    <a:pt x="140" y="30"/>
                  </a:lnTo>
                  <a:close/>
                  <a:moveTo>
                    <a:pt x="140" y="49"/>
                  </a:moveTo>
                  <a:lnTo>
                    <a:pt x="150" y="49"/>
                  </a:lnTo>
                  <a:lnTo>
                    <a:pt x="150" y="61"/>
                  </a:lnTo>
                  <a:lnTo>
                    <a:pt x="140" y="61"/>
                  </a:lnTo>
                  <a:lnTo>
                    <a:pt x="140" y="49"/>
                  </a:lnTo>
                  <a:close/>
                  <a:moveTo>
                    <a:pt x="140" y="68"/>
                  </a:moveTo>
                  <a:lnTo>
                    <a:pt x="150" y="68"/>
                  </a:lnTo>
                  <a:lnTo>
                    <a:pt x="150" y="80"/>
                  </a:lnTo>
                  <a:lnTo>
                    <a:pt x="140" y="80"/>
                  </a:lnTo>
                  <a:lnTo>
                    <a:pt x="140" y="68"/>
                  </a:lnTo>
                  <a:close/>
                  <a:moveTo>
                    <a:pt x="140" y="88"/>
                  </a:moveTo>
                  <a:lnTo>
                    <a:pt x="150" y="88"/>
                  </a:lnTo>
                  <a:lnTo>
                    <a:pt x="150" y="99"/>
                  </a:lnTo>
                  <a:lnTo>
                    <a:pt x="140" y="99"/>
                  </a:lnTo>
                  <a:lnTo>
                    <a:pt x="140" y="88"/>
                  </a:lnTo>
                  <a:close/>
                  <a:moveTo>
                    <a:pt x="125" y="30"/>
                  </a:moveTo>
                  <a:lnTo>
                    <a:pt x="134" y="30"/>
                  </a:lnTo>
                  <a:lnTo>
                    <a:pt x="134" y="42"/>
                  </a:lnTo>
                  <a:lnTo>
                    <a:pt x="125" y="42"/>
                  </a:lnTo>
                  <a:lnTo>
                    <a:pt x="125" y="30"/>
                  </a:lnTo>
                  <a:close/>
                  <a:moveTo>
                    <a:pt x="125" y="49"/>
                  </a:moveTo>
                  <a:lnTo>
                    <a:pt x="134" y="49"/>
                  </a:lnTo>
                  <a:lnTo>
                    <a:pt x="134" y="61"/>
                  </a:lnTo>
                  <a:lnTo>
                    <a:pt x="125" y="61"/>
                  </a:lnTo>
                  <a:lnTo>
                    <a:pt x="125" y="49"/>
                  </a:lnTo>
                  <a:close/>
                  <a:moveTo>
                    <a:pt x="125" y="68"/>
                  </a:moveTo>
                  <a:lnTo>
                    <a:pt x="134" y="68"/>
                  </a:lnTo>
                  <a:lnTo>
                    <a:pt x="134" y="80"/>
                  </a:lnTo>
                  <a:lnTo>
                    <a:pt x="125" y="80"/>
                  </a:lnTo>
                  <a:lnTo>
                    <a:pt x="125" y="68"/>
                  </a:lnTo>
                  <a:close/>
                  <a:moveTo>
                    <a:pt x="125" y="88"/>
                  </a:moveTo>
                  <a:lnTo>
                    <a:pt x="134" y="88"/>
                  </a:lnTo>
                  <a:lnTo>
                    <a:pt x="134" y="99"/>
                  </a:lnTo>
                  <a:lnTo>
                    <a:pt x="125" y="99"/>
                  </a:lnTo>
                  <a:lnTo>
                    <a:pt x="125" y="88"/>
                  </a:lnTo>
                  <a:close/>
                  <a:moveTo>
                    <a:pt x="109" y="30"/>
                  </a:moveTo>
                  <a:lnTo>
                    <a:pt x="118" y="30"/>
                  </a:lnTo>
                  <a:lnTo>
                    <a:pt x="118" y="42"/>
                  </a:lnTo>
                  <a:lnTo>
                    <a:pt x="109" y="42"/>
                  </a:lnTo>
                  <a:lnTo>
                    <a:pt x="109" y="30"/>
                  </a:lnTo>
                  <a:close/>
                  <a:moveTo>
                    <a:pt x="109" y="49"/>
                  </a:moveTo>
                  <a:lnTo>
                    <a:pt x="118" y="49"/>
                  </a:lnTo>
                  <a:lnTo>
                    <a:pt x="118" y="61"/>
                  </a:lnTo>
                  <a:lnTo>
                    <a:pt x="109" y="61"/>
                  </a:lnTo>
                  <a:lnTo>
                    <a:pt x="109" y="49"/>
                  </a:lnTo>
                  <a:close/>
                  <a:moveTo>
                    <a:pt x="109" y="68"/>
                  </a:moveTo>
                  <a:lnTo>
                    <a:pt x="118" y="68"/>
                  </a:lnTo>
                  <a:lnTo>
                    <a:pt x="118" y="80"/>
                  </a:lnTo>
                  <a:lnTo>
                    <a:pt x="109" y="80"/>
                  </a:lnTo>
                  <a:lnTo>
                    <a:pt x="109" y="68"/>
                  </a:lnTo>
                  <a:close/>
                  <a:moveTo>
                    <a:pt x="109" y="88"/>
                  </a:moveTo>
                  <a:lnTo>
                    <a:pt x="118" y="88"/>
                  </a:lnTo>
                  <a:lnTo>
                    <a:pt x="118" y="99"/>
                  </a:lnTo>
                  <a:lnTo>
                    <a:pt x="109" y="99"/>
                  </a:lnTo>
                  <a:lnTo>
                    <a:pt x="109" y="88"/>
                  </a:lnTo>
                  <a:close/>
                  <a:moveTo>
                    <a:pt x="109" y="106"/>
                  </a:moveTo>
                  <a:lnTo>
                    <a:pt x="118" y="106"/>
                  </a:lnTo>
                  <a:lnTo>
                    <a:pt x="118" y="118"/>
                  </a:lnTo>
                  <a:lnTo>
                    <a:pt x="109" y="118"/>
                  </a:lnTo>
                  <a:lnTo>
                    <a:pt x="109" y="106"/>
                  </a:lnTo>
                  <a:close/>
                  <a:moveTo>
                    <a:pt x="119" y="233"/>
                  </a:moveTo>
                  <a:lnTo>
                    <a:pt x="110" y="233"/>
                  </a:lnTo>
                  <a:lnTo>
                    <a:pt x="110" y="221"/>
                  </a:lnTo>
                  <a:lnTo>
                    <a:pt x="119" y="221"/>
                  </a:lnTo>
                  <a:lnTo>
                    <a:pt x="119" y="233"/>
                  </a:lnTo>
                  <a:close/>
                  <a:moveTo>
                    <a:pt x="119" y="213"/>
                  </a:moveTo>
                  <a:lnTo>
                    <a:pt x="110" y="213"/>
                  </a:lnTo>
                  <a:lnTo>
                    <a:pt x="110" y="202"/>
                  </a:lnTo>
                  <a:lnTo>
                    <a:pt x="119" y="202"/>
                  </a:lnTo>
                  <a:lnTo>
                    <a:pt x="119" y="213"/>
                  </a:lnTo>
                  <a:close/>
                  <a:moveTo>
                    <a:pt x="119" y="194"/>
                  </a:moveTo>
                  <a:lnTo>
                    <a:pt x="110" y="194"/>
                  </a:lnTo>
                  <a:lnTo>
                    <a:pt x="110" y="183"/>
                  </a:lnTo>
                  <a:lnTo>
                    <a:pt x="119" y="183"/>
                  </a:lnTo>
                  <a:lnTo>
                    <a:pt x="119" y="194"/>
                  </a:lnTo>
                  <a:close/>
                  <a:moveTo>
                    <a:pt x="119" y="176"/>
                  </a:moveTo>
                  <a:lnTo>
                    <a:pt x="110" y="176"/>
                  </a:lnTo>
                  <a:lnTo>
                    <a:pt x="110" y="164"/>
                  </a:lnTo>
                  <a:lnTo>
                    <a:pt x="119" y="164"/>
                  </a:lnTo>
                  <a:lnTo>
                    <a:pt x="119" y="176"/>
                  </a:lnTo>
                  <a:close/>
                  <a:moveTo>
                    <a:pt x="119" y="156"/>
                  </a:moveTo>
                  <a:lnTo>
                    <a:pt x="110" y="156"/>
                  </a:lnTo>
                  <a:lnTo>
                    <a:pt x="110" y="144"/>
                  </a:lnTo>
                  <a:lnTo>
                    <a:pt x="119" y="144"/>
                  </a:lnTo>
                  <a:lnTo>
                    <a:pt x="119" y="156"/>
                  </a:lnTo>
                  <a:close/>
                  <a:moveTo>
                    <a:pt x="125" y="106"/>
                  </a:moveTo>
                  <a:lnTo>
                    <a:pt x="134" y="106"/>
                  </a:lnTo>
                  <a:lnTo>
                    <a:pt x="134" y="118"/>
                  </a:lnTo>
                  <a:lnTo>
                    <a:pt x="125" y="118"/>
                  </a:lnTo>
                  <a:lnTo>
                    <a:pt x="125" y="106"/>
                  </a:lnTo>
                  <a:close/>
                  <a:moveTo>
                    <a:pt x="135" y="233"/>
                  </a:moveTo>
                  <a:lnTo>
                    <a:pt x="126" y="233"/>
                  </a:lnTo>
                  <a:lnTo>
                    <a:pt x="126" y="221"/>
                  </a:lnTo>
                  <a:lnTo>
                    <a:pt x="135" y="221"/>
                  </a:lnTo>
                  <a:lnTo>
                    <a:pt x="135" y="233"/>
                  </a:lnTo>
                  <a:close/>
                  <a:moveTo>
                    <a:pt x="135" y="213"/>
                  </a:moveTo>
                  <a:lnTo>
                    <a:pt x="126" y="213"/>
                  </a:lnTo>
                  <a:lnTo>
                    <a:pt x="126" y="202"/>
                  </a:lnTo>
                  <a:lnTo>
                    <a:pt x="135" y="202"/>
                  </a:lnTo>
                  <a:lnTo>
                    <a:pt x="135" y="213"/>
                  </a:lnTo>
                  <a:close/>
                  <a:moveTo>
                    <a:pt x="135" y="194"/>
                  </a:moveTo>
                  <a:lnTo>
                    <a:pt x="126" y="194"/>
                  </a:lnTo>
                  <a:lnTo>
                    <a:pt x="126" y="183"/>
                  </a:lnTo>
                  <a:lnTo>
                    <a:pt x="135" y="183"/>
                  </a:lnTo>
                  <a:lnTo>
                    <a:pt x="135" y="194"/>
                  </a:lnTo>
                  <a:close/>
                  <a:moveTo>
                    <a:pt x="135" y="176"/>
                  </a:moveTo>
                  <a:lnTo>
                    <a:pt x="126" y="176"/>
                  </a:lnTo>
                  <a:lnTo>
                    <a:pt x="126" y="164"/>
                  </a:lnTo>
                  <a:lnTo>
                    <a:pt x="135" y="164"/>
                  </a:lnTo>
                  <a:lnTo>
                    <a:pt x="135" y="176"/>
                  </a:lnTo>
                  <a:close/>
                  <a:moveTo>
                    <a:pt x="135" y="156"/>
                  </a:moveTo>
                  <a:lnTo>
                    <a:pt x="126" y="156"/>
                  </a:lnTo>
                  <a:lnTo>
                    <a:pt x="126" y="144"/>
                  </a:lnTo>
                  <a:lnTo>
                    <a:pt x="135" y="144"/>
                  </a:lnTo>
                  <a:lnTo>
                    <a:pt x="135" y="156"/>
                  </a:lnTo>
                  <a:close/>
                  <a:moveTo>
                    <a:pt x="140" y="106"/>
                  </a:moveTo>
                  <a:lnTo>
                    <a:pt x="150" y="106"/>
                  </a:lnTo>
                  <a:lnTo>
                    <a:pt x="150" y="118"/>
                  </a:lnTo>
                  <a:lnTo>
                    <a:pt x="140" y="118"/>
                  </a:lnTo>
                  <a:lnTo>
                    <a:pt x="140" y="106"/>
                  </a:lnTo>
                  <a:close/>
                  <a:moveTo>
                    <a:pt x="151" y="233"/>
                  </a:moveTo>
                  <a:lnTo>
                    <a:pt x="141" y="233"/>
                  </a:lnTo>
                  <a:lnTo>
                    <a:pt x="141" y="221"/>
                  </a:lnTo>
                  <a:lnTo>
                    <a:pt x="151" y="221"/>
                  </a:lnTo>
                  <a:lnTo>
                    <a:pt x="151" y="233"/>
                  </a:lnTo>
                  <a:close/>
                  <a:moveTo>
                    <a:pt x="151" y="213"/>
                  </a:moveTo>
                  <a:lnTo>
                    <a:pt x="141" y="213"/>
                  </a:lnTo>
                  <a:lnTo>
                    <a:pt x="141" y="202"/>
                  </a:lnTo>
                  <a:lnTo>
                    <a:pt x="151" y="202"/>
                  </a:lnTo>
                  <a:lnTo>
                    <a:pt x="151" y="213"/>
                  </a:lnTo>
                  <a:close/>
                  <a:moveTo>
                    <a:pt x="151" y="194"/>
                  </a:moveTo>
                  <a:lnTo>
                    <a:pt x="141" y="194"/>
                  </a:lnTo>
                  <a:lnTo>
                    <a:pt x="141" y="183"/>
                  </a:lnTo>
                  <a:lnTo>
                    <a:pt x="151" y="183"/>
                  </a:lnTo>
                  <a:lnTo>
                    <a:pt x="151" y="194"/>
                  </a:lnTo>
                  <a:close/>
                  <a:moveTo>
                    <a:pt x="151" y="176"/>
                  </a:moveTo>
                  <a:lnTo>
                    <a:pt x="141" y="176"/>
                  </a:lnTo>
                  <a:lnTo>
                    <a:pt x="141" y="164"/>
                  </a:lnTo>
                  <a:lnTo>
                    <a:pt x="151" y="164"/>
                  </a:lnTo>
                  <a:lnTo>
                    <a:pt x="151" y="176"/>
                  </a:lnTo>
                  <a:close/>
                  <a:moveTo>
                    <a:pt x="151" y="156"/>
                  </a:moveTo>
                  <a:lnTo>
                    <a:pt x="141" y="156"/>
                  </a:lnTo>
                  <a:lnTo>
                    <a:pt x="141" y="144"/>
                  </a:lnTo>
                  <a:lnTo>
                    <a:pt x="151" y="144"/>
                  </a:lnTo>
                  <a:lnTo>
                    <a:pt x="151" y="156"/>
                  </a:lnTo>
                  <a:close/>
                  <a:moveTo>
                    <a:pt x="300" y="475"/>
                  </a:moveTo>
                  <a:lnTo>
                    <a:pt x="273" y="475"/>
                  </a:lnTo>
                  <a:lnTo>
                    <a:pt x="273" y="459"/>
                  </a:lnTo>
                  <a:lnTo>
                    <a:pt x="300" y="459"/>
                  </a:lnTo>
                  <a:lnTo>
                    <a:pt x="300" y="475"/>
                  </a:lnTo>
                  <a:close/>
                  <a:moveTo>
                    <a:pt x="300" y="446"/>
                  </a:moveTo>
                  <a:lnTo>
                    <a:pt x="273" y="446"/>
                  </a:lnTo>
                  <a:lnTo>
                    <a:pt x="273" y="431"/>
                  </a:lnTo>
                  <a:lnTo>
                    <a:pt x="300" y="431"/>
                  </a:lnTo>
                  <a:lnTo>
                    <a:pt x="300" y="446"/>
                  </a:lnTo>
                  <a:close/>
                  <a:moveTo>
                    <a:pt x="300" y="416"/>
                  </a:moveTo>
                  <a:lnTo>
                    <a:pt x="273" y="416"/>
                  </a:lnTo>
                  <a:lnTo>
                    <a:pt x="273" y="401"/>
                  </a:lnTo>
                  <a:lnTo>
                    <a:pt x="300" y="401"/>
                  </a:lnTo>
                  <a:lnTo>
                    <a:pt x="300" y="416"/>
                  </a:lnTo>
                  <a:close/>
                  <a:moveTo>
                    <a:pt x="300" y="388"/>
                  </a:moveTo>
                  <a:lnTo>
                    <a:pt x="273" y="388"/>
                  </a:lnTo>
                  <a:lnTo>
                    <a:pt x="273" y="372"/>
                  </a:lnTo>
                  <a:lnTo>
                    <a:pt x="300" y="372"/>
                  </a:lnTo>
                  <a:lnTo>
                    <a:pt x="300" y="388"/>
                  </a:lnTo>
                  <a:close/>
                  <a:moveTo>
                    <a:pt x="300" y="358"/>
                  </a:moveTo>
                  <a:lnTo>
                    <a:pt x="273" y="358"/>
                  </a:lnTo>
                  <a:lnTo>
                    <a:pt x="273" y="343"/>
                  </a:lnTo>
                  <a:lnTo>
                    <a:pt x="300" y="343"/>
                  </a:lnTo>
                  <a:lnTo>
                    <a:pt x="300" y="358"/>
                  </a:lnTo>
                  <a:close/>
                  <a:moveTo>
                    <a:pt x="300" y="329"/>
                  </a:moveTo>
                  <a:lnTo>
                    <a:pt x="273" y="329"/>
                  </a:lnTo>
                  <a:lnTo>
                    <a:pt x="273" y="314"/>
                  </a:lnTo>
                  <a:lnTo>
                    <a:pt x="300" y="314"/>
                  </a:lnTo>
                  <a:lnTo>
                    <a:pt x="300" y="329"/>
                  </a:lnTo>
                  <a:close/>
                  <a:moveTo>
                    <a:pt x="300" y="300"/>
                  </a:moveTo>
                  <a:lnTo>
                    <a:pt x="273" y="300"/>
                  </a:lnTo>
                  <a:lnTo>
                    <a:pt x="273" y="284"/>
                  </a:lnTo>
                  <a:lnTo>
                    <a:pt x="300" y="284"/>
                  </a:lnTo>
                  <a:lnTo>
                    <a:pt x="300" y="300"/>
                  </a:lnTo>
                  <a:close/>
                  <a:moveTo>
                    <a:pt x="300" y="271"/>
                  </a:moveTo>
                  <a:lnTo>
                    <a:pt x="273" y="271"/>
                  </a:lnTo>
                  <a:lnTo>
                    <a:pt x="273" y="256"/>
                  </a:lnTo>
                  <a:lnTo>
                    <a:pt x="300" y="256"/>
                  </a:lnTo>
                  <a:lnTo>
                    <a:pt x="300" y="271"/>
                  </a:lnTo>
                  <a:close/>
                  <a:moveTo>
                    <a:pt x="300" y="241"/>
                  </a:moveTo>
                  <a:lnTo>
                    <a:pt x="273" y="241"/>
                  </a:lnTo>
                  <a:lnTo>
                    <a:pt x="273" y="226"/>
                  </a:lnTo>
                  <a:lnTo>
                    <a:pt x="300" y="226"/>
                  </a:lnTo>
                  <a:lnTo>
                    <a:pt x="300" y="241"/>
                  </a:lnTo>
                  <a:close/>
                  <a:moveTo>
                    <a:pt x="300" y="212"/>
                  </a:moveTo>
                  <a:lnTo>
                    <a:pt x="273" y="212"/>
                  </a:lnTo>
                  <a:lnTo>
                    <a:pt x="273" y="197"/>
                  </a:lnTo>
                  <a:lnTo>
                    <a:pt x="300" y="197"/>
                  </a:lnTo>
                  <a:lnTo>
                    <a:pt x="300" y="212"/>
                  </a:lnTo>
                  <a:close/>
                  <a:moveTo>
                    <a:pt x="300" y="183"/>
                  </a:moveTo>
                  <a:lnTo>
                    <a:pt x="273" y="183"/>
                  </a:lnTo>
                  <a:lnTo>
                    <a:pt x="273" y="168"/>
                  </a:lnTo>
                  <a:lnTo>
                    <a:pt x="300" y="168"/>
                  </a:lnTo>
                  <a:lnTo>
                    <a:pt x="300" y="183"/>
                  </a:lnTo>
                  <a:close/>
                  <a:moveTo>
                    <a:pt x="300" y="154"/>
                  </a:moveTo>
                  <a:lnTo>
                    <a:pt x="273" y="154"/>
                  </a:lnTo>
                  <a:lnTo>
                    <a:pt x="273" y="139"/>
                  </a:lnTo>
                  <a:lnTo>
                    <a:pt x="300" y="139"/>
                  </a:lnTo>
                  <a:lnTo>
                    <a:pt x="300" y="154"/>
                  </a:lnTo>
                  <a:close/>
                  <a:moveTo>
                    <a:pt x="300" y="124"/>
                  </a:moveTo>
                  <a:lnTo>
                    <a:pt x="273" y="124"/>
                  </a:lnTo>
                  <a:lnTo>
                    <a:pt x="273" y="109"/>
                  </a:lnTo>
                  <a:lnTo>
                    <a:pt x="300" y="109"/>
                  </a:lnTo>
                  <a:lnTo>
                    <a:pt x="300" y="124"/>
                  </a:lnTo>
                  <a:close/>
                  <a:moveTo>
                    <a:pt x="300" y="96"/>
                  </a:moveTo>
                  <a:lnTo>
                    <a:pt x="273" y="96"/>
                  </a:lnTo>
                  <a:lnTo>
                    <a:pt x="273" y="80"/>
                  </a:lnTo>
                  <a:lnTo>
                    <a:pt x="300" y="80"/>
                  </a:lnTo>
                  <a:lnTo>
                    <a:pt x="300" y="96"/>
                  </a:lnTo>
                  <a:close/>
                  <a:moveTo>
                    <a:pt x="343" y="475"/>
                  </a:moveTo>
                  <a:lnTo>
                    <a:pt x="315" y="475"/>
                  </a:lnTo>
                  <a:lnTo>
                    <a:pt x="315" y="459"/>
                  </a:lnTo>
                  <a:lnTo>
                    <a:pt x="343" y="459"/>
                  </a:lnTo>
                  <a:lnTo>
                    <a:pt x="343" y="475"/>
                  </a:lnTo>
                  <a:close/>
                  <a:moveTo>
                    <a:pt x="343" y="446"/>
                  </a:moveTo>
                  <a:lnTo>
                    <a:pt x="315" y="446"/>
                  </a:lnTo>
                  <a:lnTo>
                    <a:pt x="315" y="431"/>
                  </a:lnTo>
                  <a:lnTo>
                    <a:pt x="343" y="431"/>
                  </a:lnTo>
                  <a:lnTo>
                    <a:pt x="343" y="446"/>
                  </a:lnTo>
                  <a:close/>
                  <a:moveTo>
                    <a:pt x="343" y="416"/>
                  </a:moveTo>
                  <a:lnTo>
                    <a:pt x="315" y="416"/>
                  </a:lnTo>
                  <a:lnTo>
                    <a:pt x="315" y="401"/>
                  </a:lnTo>
                  <a:lnTo>
                    <a:pt x="343" y="401"/>
                  </a:lnTo>
                  <a:lnTo>
                    <a:pt x="343" y="416"/>
                  </a:lnTo>
                  <a:close/>
                  <a:moveTo>
                    <a:pt x="343" y="388"/>
                  </a:moveTo>
                  <a:lnTo>
                    <a:pt x="315" y="388"/>
                  </a:lnTo>
                  <a:lnTo>
                    <a:pt x="315" y="372"/>
                  </a:lnTo>
                  <a:lnTo>
                    <a:pt x="343" y="372"/>
                  </a:lnTo>
                  <a:lnTo>
                    <a:pt x="343" y="388"/>
                  </a:lnTo>
                  <a:close/>
                  <a:moveTo>
                    <a:pt x="343" y="358"/>
                  </a:moveTo>
                  <a:lnTo>
                    <a:pt x="315" y="358"/>
                  </a:lnTo>
                  <a:lnTo>
                    <a:pt x="315" y="343"/>
                  </a:lnTo>
                  <a:lnTo>
                    <a:pt x="343" y="343"/>
                  </a:lnTo>
                  <a:lnTo>
                    <a:pt x="343" y="358"/>
                  </a:lnTo>
                  <a:close/>
                  <a:moveTo>
                    <a:pt x="343" y="329"/>
                  </a:moveTo>
                  <a:lnTo>
                    <a:pt x="315" y="329"/>
                  </a:lnTo>
                  <a:lnTo>
                    <a:pt x="315" y="314"/>
                  </a:lnTo>
                  <a:lnTo>
                    <a:pt x="343" y="314"/>
                  </a:lnTo>
                  <a:lnTo>
                    <a:pt x="343" y="329"/>
                  </a:lnTo>
                  <a:close/>
                  <a:moveTo>
                    <a:pt x="343" y="300"/>
                  </a:moveTo>
                  <a:lnTo>
                    <a:pt x="315" y="300"/>
                  </a:lnTo>
                  <a:lnTo>
                    <a:pt x="315" y="284"/>
                  </a:lnTo>
                  <a:lnTo>
                    <a:pt x="343" y="284"/>
                  </a:lnTo>
                  <a:lnTo>
                    <a:pt x="343" y="300"/>
                  </a:lnTo>
                  <a:close/>
                  <a:moveTo>
                    <a:pt x="343" y="271"/>
                  </a:moveTo>
                  <a:lnTo>
                    <a:pt x="315" y="271"/>
                  </a:lnTo>
                  <a:lnTo>
                    <a:pt x="315" y="256"/>
                  </a:lnTo>
                  <a:lnTo>
                    <a:pt x="343" y="256"/>
                  </a:lnTo>
                  <a:lnTo>
                    <a:pt x="343" y="271"/>
                  </a:lnTo>
                  <a:close/>
                  <a:moveTo>
                    <a:pt x="343" y="241"/>
                  </a:moveTo>
                  <a:lnTo>
                    <a:pt x="315" y="241"/>
                  </a:lnTo>
                  <a:lnTo>
                    <a:pt x="315" y="226"/>
                  </a:lnTo>
                  <a:lnTo>
                    <a:pt x="343" y="226"/>
                  </a:lnTo>
                  <a:lnTo>
                    <a:pt x="343" y="241"/>
                  </a:lnTo>
                  <a:close/>
                  <a:moveTo>
                    <a:pt x="343" y="212"/>
                  </a:moveTo>
                  <a:lnTo>
                    <a:pt x="315" y="212"/>
                  </a:lnTo>
                  <a:lnTo>
                    <a:pt x="315" y="197"/>
                  </a:lnTo>
                  <a:lnTo>
                    <a:pt x="343" y="197"/>
                  </a:lnTo>
                  <a:lnTo>
                    <a:pt x="343" y="212"/>
                  </a:lnTo>
                  <a:close/>
                  <a:moveTo>
                    <a:pt x="343" y="183"/>
                  </a:moveTo>
                  <a:lnTo>
                    <a:pt x="315" y="183"/>
                  </a:lnTo>
                  <a:lnTo>
                    <a:pt x="315" y="168"/>
                  </a:lnTo>
                  <a:lnTo>
                    <a:pt x="343" y="168"/>
                  </a:lnTo>
                  <a:lnTo>
                    <a:pt x="343" y="183"/>
                  </a:lnTo>
                  <a:close/>
                  <a:moveTo>
                    <a:pt x="343" y="154"/>
                  </a:moveTo>
                  <a:lnTo>
                    <a:pt x="315" y="154"/>
                  </a:lnTo>
                  <a:lnTo>
                    <a:pt x="315" y="139"/>
                  </a:lnTo>
                  <a:lnTo>
                    <a:pt x="343" y="139"/>
                  </a:lnTo>
                  <a:lnTo>
                    <a:pt x="343" y="154"/>
                  </a:lnTo>
                  <a:close/>
                  <a:moveTo>
                    <a:pt x="343" y="124"/>
                  </a:moveTo>
                  <a:lnTo>
                    <a:pt x="315" y="124"/>
                  </a:lnTo>
                  <a:lnTo>
                    <a:pt x="315" y="109"/>
                  </a:lnTo>
                  <a:lnTo>
                    <a:pt x="343" y="109"/>
                  </a:lnTo>
                  <a:lnTo>
                    <a:pt x="343" y="124"/>
                  </a:lnTo>
                  <a:close/>
                  <a:moveTo>
                    <a:pt x="343" y="96"/>
                  </a:moveTo>
                  <a:lnTo>
                    <a:pt x="315" y="96"/>
                  </a:lnTo>
                  <a:lnTo>
                    <a:pt x="315" y="80"/>
                  </a:lnTo>
                  <a:lnTo>
                    <a:pt x="343" y="80"/>
                  </a:lnTo>
                  <a:lnTo>
                    <a:pt x="343" y="96"/>
                  </a:lnTo>
                  <a:close/>
                  <a:moveTo>
                    <a:pt x="385" y="475"/>
                  </a:moveTo>
                  <a:lnTo>
                    <a:pt x="357" y="475"/>
                  </a:lnTo>
                  <a:lnTo>
                    <a:pt x="357" y="459"/>
                  </a:lnTo>
                  <a:lnTo>
                    <a:pt x="385" y="459"/>
                  </a:lnTo>
                  <a:lnTo>
                    <a:pt x="385" y="475"/>
                  </a:lnTo>
                  <a:close/>
                  <a:moveTo>
                    <a:pt x="385" y="446"/>
                  </a:moveTo>
                  <a:lnTo>
                    <a:pt x="357" y="446"/>
                  </a:lnTo>
                  <a:lnTo>
                    <a:pt x="357" y="431"/>
                  </a:lnTo>
                  <a:lnTo>
                    <a:pt x="385" y="431"/>
                  </a:lnTo>
                  <a:lnTo>
                    <a:pt x="385" y="446"/>
                  </a:lnTo>
                  <a:close/>
                  <a:moveTo>
                    <a:pt x="385" y="416"/>
                  </a:moveTo>
                  <a:lnTo>
                    <a:pt x="357" y="416"/>
                  </a:lnTo>
                  <a:lnTo>
                    <a:pt x="357" y="401"/>
                  </a:lnTo>
                  <a:lnTo>
                    <a:pt x="385" y="401"/>
                  </a:lnTo>
                  <a:lnTo>
                    <a:pt x="385" y="416"/>
                  </a:lnTo>
                  <a:close/>
                  <a:moveTo>
                    <a:pt x="385" y="388"/>
                  </a:moveTo>
                  <a:lnTo>
                    <a:pt x="357" y="388"/>
                  </a:lnTo>
                  <a:lnTo>
                    <a:pt x="357" y="372"/>
                  </a:lnTo>
                  <a:lnTo>
                    <a:pt x="385" y="372"/>
                  </a:lnTo>
                  <a:lnTo>
                    <a:pt x="385" y="388"/>
                  </a:lnTo>
                  <a:close/>
                  <a:moveTo>
                    <a:pt x="385" y="358"/>
                  </a:moveTo>
                  <a:lnTo>
                    <a:pt x="357" y="358"/>
                  </a:lnTo>
                  <a:lnTo>
                    <a:pt x="357" y="343"/>
                  </a:lnTo>
                  <a:lnTo>
                    <a:pt x="385" y="343"/>
                  </a:lnTo>
                  <a:lnTo>
                    <a:pt x="385" y="358"/>
                  </a:lnTo>
                  <a:close/>
                  <a:moveTo>
                    <a:pt x="385" y="329"/>
                  </a:moveTo>
                  <a:lnTo>
                    <a:pt x="357" y="329"/>
                  </a:lnTo>
                  <a:lnTo>
                    <a:pt x="357" y="314"/>
                  </a:lnTo>
                  <a:lnTo>
                    <a:pt x="385" y="314"/>
                  </a:lnTo>
                  <a:lnTo>
                    <a:pt x="385" y="329"/>
                  </a:lnTo>
                  <a:close/>
                  <a:moveTo>
                    <a:pt x="385" y="300"/>
                  </a:moveTo>
                  <a:lnTo>
                    <a:pt x="357" y="300"/>
                  </a:lnTo>
                  <a:lnTo>
                    <a:pt x="357" y="284"/>
                  </a:lnTo>
                  <a:lnTo>
                    <a:pt x="385" y="284"/>
                  </a:lnTo>
                  <a:lnTo>
                    <a:pt x="385" y="300"/>
                  </a:lnTo>
                  <a:close/>
                  <a:moveTo>
                    <a:pt x="385" y="271"/>
                  </a:moveTo>
                  <a:lnTo>
                    <a:pt x="357" y="271"/>
                  </a:lnTo>
                  <a:lnTo>
                    <a:pt x="357" y="256"/>
                  </a:lnTo>
                  <a:lnTo>
                    <a:pt x="385" y="256"/>
                  </a:lnTo>
                  <a:lnTo>
                    <a:pt x="385" y="271"/>
                  </a:lnTo>
                  <a:close/>
                  <a:moveTo>
                    <a:pt x="385" y="241"/>
                  </a:moveTo>
                  <a:lnTo>
                    <a:pt x="357" y="241"/>
                  </a:lnTo>
                  <a:lnTo>
                    <a:pt x="357" y="226"/>
                  </a:lnTo>
                  <a:lnTo>
                    <a:pt x="385" y="226"/>
                  </a:lnTo>
                  <a:lnTo>
                    <a:pt x="385" y="241"/>
                  </a:lnTo>
                  <a:close/>
                  <a:moveTo>
                    <a:pt x="385" y="212"/>
                  </a:moveTo>
                  <a:lnTo>
                    <a:pt x="357" y="212"/>
                  </a:lnTo>
                  <a:lnTo>
                    <a:pt x="357" y="197"/>
                  </a:lnTo>
                  <a:lnTo>
                    <a:pt x="385" y="197"/>
                  </a:lnTo>
                  <a:lnTo>
                    <a:pt x="385" y="212"/>
                  </a:lnTo>
                  <a:close/>
                  <a:moveTo>
                    <a:pt x="385" y="183"/>
                  </a:moveTo>
                  <a:lnTo>
                    <a:pt x="357" y="183"/>
                  </a:lnTo>
                  <a:lnTo>
                    <a:pt x="357" y="168"/>
                  </a:lnTo>
                  <a:lnTo>
                    <a:pt x="385" y="168"/>
                  </a:lnTo>
                  <a:lnTo>
                    <a:pt x="385" y="183"/>
                  </a:lnTo>
                  <a:close/>
                  <a:moveTo>
                    <a:pt x="385" y="154"/>
                  </a:moveTo>
                  <a:lnTo>
                    <a:pt x="357" y="154"/>
                  </a:lnTo>
                  <a:lnTo>
                    <a:pt x="357" y="139"/>
                  </a:lnTo>
                  <a:lnTo>
                    <a:pt x="385" y="139"/>
                  </a:lnTo>
                  <a:lnTo>
                    <a:pt x="385" y="154"/>
                  </a:lnTo>
                  <a:close/>
                  <a:moveTo>
                    <a:pt x="385" y="124"/>
                  </a:moveTo>
                  <a:lnTo>
                    <a:pt x="357" y="124"/>
                  </a:lnTo>
                  <a:lnTo>
                    <a:pt x="357" y="109"/>
                  </a:lnTo>
                  <a:lnTo>
                    <a:pt x="385" y="109"/>
                  </a:lnTo>
                  <a:lnTo>
                    <a:pt x="385" y="124"/>
                  </a:lnTo>
                  <a:close/>
                  <a:moveTo>
                    <a:pt x="385" y="96"/>
                  </a:moveTo>
                  <a:lnTo>
                    <a:pt x="357" y="96"/>
                  </a:lnTo>
                  <a:lnTo>
                    <a:pt x="357" y="80"/>
                  </a:lnTo>
                  <a:lnTo>
                    <a:pt x="385" y="80"/>
                  </a:lnTo>
                  <a:lnTo>
                    <a:pt x="385" y="96"/>
                  </a:lnTo>
                  <a:close/>
                  <a:moveTo>
                    <a:pt x="586" y="340"/>
                  </a:moveTo>
                  <a:lnTo>
                    <a:pt x="573" y="340"/>
                  </a:lnTo>
                  <a:lnTo>
                    <a:pt x="573" y="314"/>
                  </a:lnTo>
                  <a:lnTo>
                    <a:pt x="586" y="314"/>
                  </a:lnTo>
                  <a:lnTo>
                    <a:pt x="586" y="340"/>
                  </a:lnTo>
                  <a:close/>
                  <a:moveTo>
                    <a:pt x="586" y="294"/>
                  </a:moveTo>
                  <a:lnTo>
                    <a:pt x="573" y="294"/>
                  </a:lnTo>
                  <a:lnTo>
                    <a:pt x="573" y="267"/>
                  </a:lnTo>
                  <a:lnTo>
                    <a:pt x="586" y="267"/>
                  </a:lnTo>
                  <a:lnTo>
                    <a:pt x="586" y="294"/>
                  </a:lnTo>
                  <a:close/>
                  <a:moveTo>
                    <a:pt x="586" y="247"/>
                  </a:moveTo>
                  <a:lnTo>
                    <a:pt x="573" y="247"/>
                  </a:lnTo>
                  <a:lnTo>
                    <a:pt x="573" y="221"/>
                  </a:lnTo>
                  <a:lnTo>
                    <a:pt x="586" y="221"/>
                  </a:lnTo>
                  <a:lnTo>
                    <a:pt x="586" y="247"/>
                  </a:lnTo>
                  <a:close/>
                  <a:moveTo>
                    <a:pt x="586" y="202"/>
                  </a:moveTo>
                  <a:lnTo>
                    <a:pt x="573" y="202"/>
                  </a:lnTo>
                  <a:lnTo>
                    <a:pt x="573" y="176"/>
                  </a:lnTo>
                  <a:lnTo>
                    <a:pt x="586" y="176"/>
                  </a:lnTo>
                  <a:lnTo>
                    <a:pt x="586" y="202"/>
                  </a:lnTo>
                  <a:close/>
                  <a:moveTo>
                    <a:pt x="586" y="156"/>
                  </a:moveTo>
                  <a:lnTo>
                    <a:pt x="573" y="156"/>
                  </a:lnTo>
                  <a:lnTo>
                    <a:pt x="573" y="129"/>
                  </a:lnTo>
                  <a:lnTo>
                    <a:pt x="586" y="129"/>
                  </a:lnTo>
                  <a:lnTo>
                    <a:pt x="586" y="156"/>
                  </a:lnTo>
                  <a:close/>
                  <a:moveTo>
                    <a:pt x="586" y="109"/>
                  </a:moveTo>
                  <a:lnTo>
                    <a:pt x="573" y="109"/>
                  </a:lnTo>
                  <a:lnTo>
                    <a:pt x="573" y="83"/>
                  </a:lnTo>
                  <a:lnTo>
                    <a:pt x="586" y="83"/>
                  </a:lnTo>
                  <a:lnTo>
                    <a:pt x="586" y="109"/>
                  </a:lnTo>
                  <a:close/>
                  <a:moveTo>
                    <a:pt x="612" y="340"/>
                  </a:moveTo>
                  <a:lnTo>
                    <a:pt x="599" y="340"/>
                  </a:lnTo>
                  <a:lnTo>
                    <a:pt x="599" y="314"/>
                  </a:lnTo>
                  <a:lnTo>
                    <a:pt x="612" y="314"/>
                  </a:lnTo>
                  <a:lnTo>
                    <a:pt x="612" y="340"/>
                  </a:lnTo>
                  <a:close/>
                  <a:moveTo>
                    <a:pt x="612" y="294"/>
                  </a:moveTo>
                  <a:lnTo>
                    <a:pt x="599" y="294"/>
                  </a:lnTo>
                  <a:lnTo>
                    <a:pt x="599" y="267"/>
                  </a:lnTo>
                  <a:lnTo>
                    <a:pt x="612" y="267"/>
                  </a:lnTo>
                  <a:lnTo>
                    <a:pt x="612" y="294"/>
                  </a:lnTo>
                  <a:close/>
                  <a:moveTo>
                    <a:pt x="612" y="247"/>
                  </a:moveTo>
                  <a:lnTo>
                    <a:pt x="599" y="247"/>
                  </a:lnTo>
                  <a:lnTo>
                    <a:pt x="599" y="221"/>
                  </a:lnTo>
                  <a:lnTo>
                    <a:pt x="612" y="221"/>
                  </a:lnTo>
                  <a:lnTo>
                    <a:pt x="612" y="247"/>
                  </a:lnTo>
                  <a:close/>
                  <a:moveTo>
                    <a:pt x="612" y="202"/>
                  </a:moveTo>
                  <a:lnTo>
                    <a:pt x="599" y="202"/>
                  </a:lnTo>
                  <a:lnTo>
                    <a:pt x="599" y="176"/>
                  </a:lnTo>
                  <a:lnTo>
                    <a:pt x="612" y="176"/>
                  </a:lnTo>
                  <a:lnTo>
                    <a:pt x="612" y="202"/>
                  </a:lnTo>
                  <a:close/>
                  <a:moveTo>
                    <a:pt x="612" y="156"/>
                  </a:moveTo>
                  <a:lnTo>
                    <a:pt x="599" y="156"/>
                  </a:lnTo>
                  <a:lnTo>
                    <a:pt x="599" y="129"/>
                  </a:lnTo>
                  <a:lnTo>
                    <a:pt x="612" y="129"/>
                  </a:lnTo>
                  <a:lnTo>
                    <a:pt x="612" y="156"/>
                  </a:lnTo>
                  <a:close/>
                  <a:moveTo>
                    <a:pt x="612" y="109"/>
                  </a:moveTo>
                  <a:lnTo>
                    <a:pt x="599" y="109"/>
                  </a:lnTo>
                  <a:lnTo>
                    <a:pt x="599" y="83"/>
                  </a:lnTo>
                  <a:lnTo>
                    <a:pt x="612" y="83"/>
                  </a:lnTo>
                  <a:lnTo>
                    <a:pt x="612" y="109"/>
                  </a:lnTo>
                  <a:close/>
                  <a:moveTo>
                    <a:pt x="637" y="340"/>
                  </a:moveTo>
                  <a:lnTo>
                    <a:pt x="624" y="340"/>
                  </a:lnTo>
                  <a:lnTo>
                    <a:pt x="624" y="314"/>
                  </a:lnTo>
                  <a:lnTo>
                    <a:pt x="637" y="314"/>
                  </a:lnTo>
                  <a:lnTo>
                    <a:pt x="637" y="340"/>
                  </a:lnTo>
                  <a:close/>
                  <a:moveTo>
                    <a:pt x="637" y="294"/>
                  </a:moveTo>
                  <a:lnTo>
                    <a:pt x="624" y="294"/>
                  </a:lnTo>
                  <a:lnTo>
                    <a:pt x="624" y="267"/>
                  </a:lnTo>
                  <a:lnTo>
                    <a:pt x="637" y="267"/>
                  </a:lnTo>
                  <a:lnTo>
                    <a:pt x="637" y="294"/>
                  </a:lnTo>
                  <a:close/>
                  <a:moveTo>
                    <a:pt x="637" y="247"/>
                  </a:moveTo>
                  <a:lnTo>
                    <a:pt x="624" y="247"/>
                  </a:lnTo>
                  <a:lnTo>
                    <a:pt x="624" y="221"/>
                  </a:lnTo>
                  <a:lnTo>
                    <a:pt x="637" y="221"/>
                  </a:lnTo>
                  <a:lnTo>
                    <a:pt x="637" y="247"/>
                  </a:lnTo>
                  <a:close/>
                  <a:moveTo>
                    <a:pt x="637" y="202"/>
                  </a:moveTo>
                  <a:lnTo>
                    <a:pt x="624" y="202"/>
                  </a:lnTo>
                  <a:lnTo>
                    <a:pt x="624" y="176"/>
                  </a:lnTo>
                  <a:lnTo>
                    <a:pt x="637" y="176"/>
                  </a:lnTo>
                  <a:lnTo>
                    <a:pt x="637" y="202"/>
                  </a:lnTo>
                  <a:close/>
                  <a:moveTo>
                    <a:pt x="637" y="156"/>
                  </a:moveTo>
                  <a:lnTo>
                    <a:pt x="624" y="156"/>
                  </a:lnTo>
                  <a:lnTo>
                    <a:pt x="624" y="129"/>
                  </a:lnTo>
                  <a:lnTo>
                    <a:pt x="637" y="129"/>
                  </a:lnTo>
                  <a:lnTo>
                    <a:pt x="637" y="156"/>
                  </a:lnTo>
                  <a:close/>
                  <a:moveTo>
                    <a:pt x="637" y="109"/>
                  </a:moveTo>
                  <a:lnTo>
                    <a:pt x="624" y="109"/>
                  </a:lnTo>
                  <a:lnTo>
                    <a:pt x="624" y="83"/>
                  </a:lnTo>
                  <a:lnTo>
                    <a:pt x="637" y="83"/>
                  </a:lnTo>
                  <a:lnTo>
                    <a:pt x="637" y="109"/>
                  </a:lnTo>
                  <a:close/>
                  <a:moveTo>
                    <a:pt x="662" y="340"/>
                  </a:moveTo>
                  <a:lnTo>
                    <a:pt x="649" y="340"/>
                  </a:lnTo>
                  <a:lnTo>
                    <a:pt x="649" y="314"/>
                  </a:lnTo>
                  <a:lnTo>
                    <a:pt x="662" y="314"/>
                  </a:lnTo>
                  <a:lnTo>
                    <a:pt x="662" y="340"/>
                  </a:lnTo>
                  <a:close/>
                  <a:moveTo>
                    <a:pt x="662" y="294"/>
                  </a:moveTo>
                  <a:lnTo>
                    <a:pt x="649" y="294"/>
                  </a:lnTo>
                  <a:lnTo>
                    <a:pt x="649" y="267"/>
                  </a:lnTo>
                  <a:lnTo>
                    <a:pt x="662" y="267"/>
                  </a:lnTo>
                  <a:lnTo>
                    <a:pt x="662" y="294"/>
                  </a:lnTo>
                  <a:close/>
                  <a:moveTo>
                    <a:pt x="662" y="247"/>
                  </a:moveTo>
                  <a:lnTo>
                    <a:pt x="649" y="247"/>
                  </a:lnTo>
                  <a:lnTo>
                    <a:pt x="649" y="221"/>
                  </a:lnTo>
                  <a:lnTo>
                    <a:pt x="662" y="221"/>
                  </a:lnTo>
                  <a:lnTo>
                    <a:pt x="662" y="247"/>
                  </a:lnTo>
                  <a:close/>
                  <a:moveTo>
                    <a:pt x="662" y="202"/>
                  </a:moveTo>
                  <a:lnTo>
                    <a:pt x="649" y="202"/>
                  </a:lnTo>
                  <a:lnTo>
                    <a:pt x="649" y="176"/>
                  </a:lnTo>
                  <a:lnTo>
                    <a:pt x="662" y="176"/>
                  </a:lnTo>
                  <a:lnTo>
                    <a:pt x="662" y="202"/>
                  </a:lnTo>
                  <a:close/>
                  <a:moveTo>
                    <a:pt x="662" y="156"/>
                  </a:moveTo>
                  <a:lnTo>
                    <a:pt x="649" y="156"/>
                  </a:lnTo>
                  <a:lnTo>
                    <a:pt x="649" y="129"/>
                  </a:lnTo>
                  <a:lnTo>
                    <a:pt x="662" y="129"/>
                  </a:lnTo>
                  <a:lnTo>
                    <a:pt x="662" y="156"/>
                  </a:lnTo>
                  <a:close/>
                  <a:moveTo>
                    <a:pt x="662" y="109"/>
                  </a:moveTo>
                  <a:lnTo>
                    <a:pt x="649" y="109"/>
                  </a:lnTo>
                  <a:lnTo>
                    <a:pt x="649" y="83"/>
                  </a:lnTo>
                  <a:lnTo>
                    <a:pt x="662" y="83"/>
                  </a:lnTo>
                  <a:lnTo>
                    <a:pt x="662" y="109"/>
                  </a:lnTo>
                  <a:close/>
                  <a:moveTo>
                    <a:pt x="687" y="340"/>
                  </a:moveTo>
                  <a:lnTo>
                    <a:pt x="675" y="340"/>
                  </a:lnTo>
                  <a:lnTo>
                    <a:pt x="675" y="314"/>
                  </a:lnTo>
                  <a:lnTo>
                    <a:pt x="687" y="314"/>
                  </a:lnTo>
                  <a:lnTo>
                    <a:pt x="687" y="340"/>
                  </a:lnTo>
                  <a:close/>
                  <a:moveTo>
                    <a:pt x="687" y="294"/>
                  </a:moveTo>
                  <a:lnTo>
                    <a:pt x="675" y="294"/>
                  </a:lnTo>
                  <a:lnTo>
                    <a:pt x="675" y="267"/>
                  </a:lnTo>
                  <a:lnTo>
                    <a:pt x="687" y="267"/>
                  </a:lnTo>
                  <a:lnTo>
                    <a:pt x="687" y="294"/>
                  </a:lnTo>
                  <a:close/>
                  <a:moveTo>
                    <a:pt x="687" y="247"/>
                  </a:moveTo>
                  <a:lnTo>
                    <a:pt x="675" y="247"/>
                  </a:lnTo>
                  <a:lnTo>
                    <a:pt x="675" y="221"/>
                  </a:lnTo>
                  <a:lnTo>
                    <a:pt x="687" y="221"/>
                  </a:lnTo>
                  <a:lnTo>
                    <a:pt x="687" y="247"/>
                  </a:lnTo>
                  <a:close/>
                  <a:moveTo>
                    <a:pt x="687" y="202"/>
                  </a:moveTo>
                  <a:lnTo>
                    <a:pt x="675" y="202"/>
                  </a:lnTo>
                  <a:lnTo>
                    <a:pt x="675" y="176"/>
                  </a:lnTo>
                  <a:lnTo>
                    <a:pt x="687" y="176"/>
                  </a:lnTo>
                  <a:lnTo>
                    <a:pt x="687" y="202"/>
                  </a:lnTo>
                  <a:close/>
                  <a:moveTo>
                    <a:pt x="687" y="156"/>
                  </a:moveTo>
                  <a:lnTo>
                    <a:pt x="675" y="156"/>
                  </a:lnTo>
                  <a:lnTo>
                    <a:pt x="675" y="129"/>
                  </a:lnTo>
                  <a:lnTo>
                    <a:pt x="687" y="129"/>
                  </a:lnTo>
                  <a:lnTo>
                    <a:pt x="687" y="156"/>
                  </a:lnTo>
                  <a:close/>
                  <a:moveTo>
                    <a:pt x="687" y="109"/>
                  </a:moveTo>
                  <a:lnTo>
                    <a:pt x="675" y="109"/>
                  </a:lnTo>
                  <a:lnTo>
                    <a:pt x="675" y="83"/>
                  </a:lnTo>
                  <a:lnTo>
                    <a:pt x="687" y="83"/>
                  </a:lnTo>
                  <a:lnTo>
                    <a:pt x="687" y="109"/>
                  </a:lnTo>
                  <a:close/>
                  <a:moveTo>
                    <a:pt x="712" y="340"/>
                  </a:moveTo>
                  <a:lnTo>
                    <a:pt x="700" y="340"/>
                  </a:lnTo>
                  <a:lnTo>
                    <a:pt x="700" y="314"/>
                  </a:lnTo>
                  <a:lnTo>
                    <a:pt x="712" y="314"/>
                  </a:lnTo>
                  <a:lnTo>
                    <a:pt x="712" y="340"/>
                  </a:lnTo>
                  <a:close/>
                  <a:moveTo>
                    <a:pt x="712" y="294"/>
                  </a:moveTo>
                  <a:lnTo>
                    <a:pt x="700" y="294"/>
                  </a:lnTo>
                  <a:lnTo>
                    <a:pt x="700" y="267"/>
                  </a:lnTo>
                  <a:lnTo>
                    <a:pt x="712" y="267"/>
                  </a:lnTo>
                  <a:lnTo>
                    <a:pt x="712" y="294"/>
                  </a:lnTo>
                  <a:close/>
                  <a:moveTo>
                    <a:pt x="712" y="247"/>
                  </a:moveTo>
                  <a:lnTo>
                    <a:pt x="700" y="247"/>
                  </a:lnTo>
                  <a:lnTo>
                    <a:pt x="700" y="221"/>
                  </a:lnTo>
                  <a:lnTo>
                    <a:pt x="712" y="221"/>
                  </a:lnTo>
                  <a:lnTo>
                    <a:pt x="712" y="247"/>
                  </a:lnTo>
                  <a:close/>
                  <a:moveTo>
                    <a:pt x="712" y="202"/>
                  </a:moveTo>
                  <a:lnTo>
                    <a:pt x="700" y="202"/>
                  </a:lnTo>
                  <a:lnTo>
                    <a:pt x="700" y="176"/>
                  </a:lnTo>
                  <a:lnTo>
                    <a:pt x="712" y="176"/>
                  </a:lnTo>
                  <a:lnTo>
                    <a:pt x="712" y="202"/>
                  </a:lnTo>
                  <a:close/>
                  <a:moveTo>
                    <a:pt x="712" y="156"/>
                  </a:moveTo>
                  <a:lnTo>
                    <a:pt x="700" y="156"/>
                  </a:lnTo>
                  <a:lnTo>
                    <a:pt x="700" y="129"/>
                  </a:lnTo>
                  <a:lnTo>
                    <a:pt x="712" y="129"/>
                  </a:lnTo>
                  <a:lnTo>
                    <a:pt x="712" y="156"/>
                  </a:lnTo>
                  <a:close/>
                  <a:moveTo>
                    <a:pt x="712" y="109"/>
                  </a:moveTo>
                  <a:lnTo>
                    <a:pt x="700" y="109"/>
                  </a:lnTo>
                  <a:lnTo>
                    <a:pt x="700" y="83"/>
                  </a:lnTo>
                  <a:lnTo>
                    <a:pt x="712" y="83"/>
                  </a:lnTo>
                  <a:lnTo>
                    <a:pt x="712" y="109"/>
                  </a:lnTo>
                  <a:close/>
                  <a:moveTo>
                    <a:pt x="738" y="340"/>
                  </a:moveTo>
                  <a:lnTo>
                    <a:pt x="726" y="340"/>
                  </a:lnTo>
                  <a:lnTo>
                    <a:pt x="726" y="314"/>
                  </a:lnTo>
                  <a:lnTo>
                    <a:pt x="738" y="314"/>
                  </a:lnTo>
                  <a:lnTo>
                    <a:pt x="738" y="340"/>
                  </a:lnTo>
                  <a:close/>
                  <a:moveTo>
                    <a:pt x="738" y="294"/>
                  </a:moveTo>
                  <a:lnTo>
                    <a:pt x="726" y="294"/>
                  </a:lnTo>
                  <a:lnTo>
                    <a:pt x="726" y="267"/>
                  </a:lnTo>
                  <a:lnTo>
                    <a:pt x="738" y="267"/>
                  </a:lnTo>
                  <a:lnTo>
                    <a:pt x="738" y="294"/>
                  </a:lnTo>
                  <a:close/>
                  <a:moveTo>
                    <a:pt x="738" y="247"/>
                  </a:moveTo>
                  <a:lnTo>
                    <a:pt x="726" y="247"/>
                  </a:lnTo>
                  <a:lnTo>
                    <a:pt x="726" y="221"/>
                  </a:lnTo>
                  <a:lnTo>
                    <a:pt x="738" y="221"/>
                  </a:lnTo>
                  <a:lnTo>
                    <a:pt x="738" y="247"/>
                  </a:lnTo>
                  <a:close/>
                  <a:moveTo>
                    <a:pt x="738" y="202"/>
                  </a:moveTo>
                  <a:lnTo>
                    <a:pt x="726" y="202"/>
                  </a:lnTo>
                  <a:lnTo>
                    <a:pt x="726" y="176"/>
                  </a:lnTo>
                  <a:lnTo>
                    <a:pt x="738" y="176"/>
                  </a:lnTo>
                  <a:lnTo>
                    <a:pt x="738" y="202"/>
                  </a:lnTo>
                  <a:close/>
                  <a:moveTo>
                    <a:pt x="738" y="156"/>
                  </a:moveTo>
                  <a:lnTo>
                    <a:pt x="726" y="156"/>
                  </a:lnTo>
                  <a:lnTo>
                    <a:pt x="726" y="129"/>
                  </a:lnTo>
                  <a:lnTo>
                    <a:pt x="738" y="129"/>
                  </a:lnTo>
                  <a:lnTo>
                    <a:pt x="738" y="156"/>
                  </a:lnTo>
                  <a:close/>
                  <a:moveTo>
                    <a:pt x="738" y="110"/>
                  </a:moveTo>
                  <a:lnTo>
                    <a:pt x="726" y="110"/>
                  </a:lnTo>
                  <a:lnTo>
                    <a:pt x="726" y="83"/>
                  </a:lnTo>
                  <a:lnTo>
                    <a:pt x="738" y="83"/>
                  </a:lnTo>
                  <a:lnTo>
                    <a:pt x="738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  <p:sp>
        <p:nvSpPr>
          <p:cNvPr id="54" name="矩形 2"/>
          <p:cNvSpPr/>
          <p:nvPr/>
        </p:nvSpPr>
        <p:spPr>
          <a:xfrm>
            <a:off x="-7620" y="5274310"/>
            <a:ext cx="9149080" cy="1465580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>
            <a:off x="-13335" y="5374640"/>
            <a:ext cx="9144635" cy="1496695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rgbClr val="4A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0560" y="2562225"/>
            <a:ext cx="383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rgbClr val="2AB184"/>
                </a:solidFill>
                <a:latin typeface="微软简标宋" charset="0"/>
                <a:ea typeface="微软简标宋" charset="0"/>
              </a:rPr>
              <a:t>谢谢聆听</a:t>
            </a:r>
            <a:endParaRPr lang="zh-CN" altLang="zh-CN">
              <a:solidFill>
                <a:srgbClr val="2AB184"/>
              </a:solidFill>
              <a:latin typeface="微软简标宋" charset="0"/>
              <a:ea typeface="微软简标宋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4005" y="5679440"/>
            <a:ext cx="64554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一、官方网站：http://www.dengfengbei.com/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二、咨询电话：010-52909593，183-1007-9788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三、官网唯一公众平台：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dengfengbeijingsai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7" name="图片 56" descr="qrcode_for_gh_a0cdb2764834_1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0" y="5649595"/>
            <a:ext cx="1120775" cy="1120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演示</Application>
  <PresentationFormat>全屏显示(4:3)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</vt:lpstr>
      <vt:lpstr>微软简标宋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haowei</cp:lastModifiedBy>
  <cp:revision>447</cp:revision>
  <cp:lastPrinted>2016-07-08T19:33:00Z</cp:lastPrinted>
  <dcterms:created xsi:type="dcterms:W3CDTF">2016-01-19T03:44:00Z</dcterms:created>
  <dcterms:modified xsi:type="dcterms:W3CDTF">2018-05-08T06:06:23Z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