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2" r:id="rId2"/>
    <p:sldId id="354" r:id="rId3"/>
    <p:sldId id="356" r:id="rId4"/>
    <p:sldId id="358" r:id="rId5"/>
    <p:sldId id="357" r:id="rId6"/>
    <p:sldId id="359" r:id="rId7"/>
    <p:sldId id="362" r:id="rId8"/>
    <p:sldId id="363" r:id="rId9"/>
    <p:sldId id="360" r:id="rId10"/>
    <p:sldId id="364" r:id="rId11"/>
    <p:sldId id="365" r:id="rId12"/>
    <p:sldId id="366" r:id="rId13"/>
    <p:sldId id="367" r:id="rId14"/>
    <p:sldId id="355" r:id="rId15"/>
  </p:sldIdLst>
  <p:sldSz cx="9144000" cy="6858000" type="screen4x3"/>
  <p:notesSz cx="6858000" cy="9144000"/>
  <p:defaultTextStyle>
    <a:defPPr>
      <a:defRPr lang="zh-CN"/>
    </a:defPPr>
    <a:lvl1pPr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0D8E8"/>
    <a:srgbClr val="55759C"/>
    <a:srgbClr val="4F81BD"/>
    <a:srgbClr val="2AB184"/>
    <a:srgbClr val="4A6388"/>
    <a:srgbClr val="35465F"/>
    <a:srgbClr val="17375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17" autoAdjust="0"/>
    <p:restoredTop sz="69730" autoAdjust="0"/>
  </p:normalViewPr>
  <p:slideViewPr>
    <p:cSldViewPr snapToGrid="0" snapToObjects="1">
      <p:cViewPr varScale="1">
        <p:scale>
          <a:sx n="89" d="100"/>
          <a:sy n="89" d="100"/>
        </p:scale>
        <p:origin x="-1314" y="-96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7CB2C0-0018-4853-8654-956BAB1B9917}" type="datetimeFigureOut">
              <a:rPr lang="zh-CN" altLang="en-US"/>
              <a:pPr>
                <a:defRPr/>
              </a:pPr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AF0979-7C67-4C02-A668-974471A59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585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5FE515-7205-4F7E-8954-00B45008BE05}" type="datetimeFigureOut">
              <a:rPr lang="zh-CN" altLang="en-US"/>
              <a:pPr>
                <a:defRPr/>
              </a:pPr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6F9F12-7356-47C0-BFDD-B29AE3031D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86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31900"/>
            <a:ext cx="8229600" cy="489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1392-42AC-4FAF-AE1E-FE959A6C5D89}" type="datetimeFigureOut">
              <a:rPr lang="zh-CN" altLang="en-US" smtClean="0"/>
              <a:pPr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zh-CN" altLang="en-US" sz="3200" kern="1200" dirty="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 txBox="1"/>
          <p:nvPr/>
        </p:nvSpPr>
        <p:spPr>
          <a:xfrm>
            <a:off x="45720" y="2303455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城市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生活垃圾收费的定价研究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94263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更加合理的制定不同垃圾的合理收费标准，本文采用层次分析进行</a:t>
            </a:r>
            <a:r>
              <a:rPr lang="zh-CN" altLang="zh-CN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目标层设定为选取制定不同种类类垃圾合理</a:t>
            </a:r>
            <a:r>
              <a:rPr lang="zh-CN" altLang="zh-CN" dirty="0" smtClean="0"/>
              <a:t>收费标准</a:t>
            </a:r>
            <a:endParaRPr lang="en-US" altLang="zh-CN" dirty="0" smtClean="0"/>
          </a:p>
          <a:p>
            <a:r>
              <a:rPr lang="zh-CN" altLang="zh-CN" dirty="0" smtClean="0"/>
              <a:t>准则</a:t>
            </a:r>
            <a:r>
              <a:rPr lang="zh-CN" altLang="zh-CN" dirty="0" smtClean="0"/>
              <a:t>层方面，根据相关资料的查阅，本文决定考虑处理难易程度，垃圾弹性，可能造成的环境污染及不同垃圾运输成本作为分析的</a:t>
            </a:r>
            <a:r>
              <a:rPr lang="zh-CN" altLang="zh-CN" dirty="0" smtClean="0"/>
              <a:t>标准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 smtClean="0"/>
              <a:t>方案层上，本文选取的不同垃圾种类为可回收物，厨余垃圾及不可回收垃圾，此三方面基本覆盖了大部分产生的生活垃圾，使得模型更进一步具有普适性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:\登峰杯复赛\层次分析.png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636" y="1143000"/>
            <a:ext cx="4254649" cy="312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23189" y="4270786"/>
          <a:ext cx="6734289" cy="1371600"/>
        </p:xfrm>
        <a:graphic>
          <a:graphicData uri="http://schemas.openxmlformats.org/drawingml/2006/table">
            <a:tbl>
              <a:tblPr/>
              <a:tblGrid>
                <a:gridCol w="1608431"/>
                <a:gridCol w="1083660"/>
                <a:gridCol w="1348483"/>
                <a:gridCol w="1348483"/>
                <a:gridCol w="1345232"/>
              </a:tblGrid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楷体" pitchFamily="49" charset="-122"/>
                          <a:ea typeface="楷体" pitchFamily="49" charset="-122"/>
                        </a:rPr>
                        <a:t>相对重要程度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楷体" pitchFamily="49" charset="-122"/>
                          <a:ea typeface="楷体" pitchFamily="49" charset="-122"/>
                        </a:rPr>
                        <a:t>难易程度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楷体" pitchFamily="49" charset="-122"/>
                          <a:ea typeface="楷体" pitchFamily="49" charset="-122"/>
                        </a:rPr>
                        <a:t>垃圾弹性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itchFamily="49" charset="-122"/>
                          <a:ea typeface="楷体" pitchFamily="49" charset="-122"/>
                        </a:rPr>
                        <a:t>环境污染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楷体" pitchFamily="49" charset="-122"/>
                          <a:ea typeface="楷体" pitchFamily="49" charset="-122"/>
                        </a:rPr>
                        <a:t>运输成本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itchFamily="49" charset="-122"/>
                          <a:ea typeface="楷体" pitchFamily="49" charset="-122"/>
                        </a:rPr>
                        <a:t>难易程度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itchFamily="49" charset="-122"/>
                          <a:ea typeface="楷体" pitchFamily="49" charset="-122"/>
                        </a:rPr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楷体" pitchFamily="49" charset="-122"/>
                          <a:ea typeface="楷体" pitchFamily="49" charset="-122"/>
                        </a:rPr>
                        <a:t>垃圾弹性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楷体" pitchFamily="49" charset="-122"/>
                          <a:ea typeface="楷体" pitchFamily="49" charset="-122"/>
                        </a:rPr>
                        <a:t>环境污染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1/2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楷体" pitchFamily="49" charset="-122"/>
                          <a:ea typeface="楷体" pitchFamily="49" charset="-122"/>
                        </a:rPr>
                        <a:t>运输成本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itchFamily="49" charset="-122"/>
                          <a:ea typeface="楷体" pitchFamily="49" charset="-122"/>
                        </a:rPr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itchFamily="49" charset="-122"/>
                          <a:ea typeface="楷体" pitchFamily="49" charset="-122"/>
                        </a:rPr>
                        <a:t>1/5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" pitchFamily="49" charset="-122"/>
                          <a:ea typeface="楷体" pitchFamily="49" charset="-122"/>
                        </a:rPr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通过一致性检验</a:t>
            </a:r>
            <a:endParaRPr lang="en-US" altLang="zh-CN" dirty="0" smtClean="0"/>
          </a:p>
          <a:p>
            <a:r>
              <a:rPr lang="en-US" altLang="zh-CN" dirty="0" smtClean="0"/>
              <a:t>CI = 0.011379</a:t>
            </a:r>
            <a:endParaRPr lang="zh-CN" altLang="zh-CN" dirty="0" smtClean="0"/>
          </a:p>
          <a:p>
            <a:r>
              <a:rPr lang="en-US" altLang="zh-CN" dirty="0" smtClean="0"/>
              <a:t>CR = </a:t>
            </a:r>
            <a:r>
              <a:rPr lang="en-US" altLang="zh-CN" dirty="0" smtClean="0"/>
              <a:t>0.012643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最终权向量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8645" y="4378362"/>
          <a:ext cx="6755802" cy="1105350"/>
        </p:xfrm>
        <a:graphic>
          <a:graphicData uri="http://schemas.openxmlformats.org/drawingml/2006/table">
            <a:tbl>
              <a:tblPr/>
              <a:tblGrid>
                <a:gridCol w="1688544"/>
                <a:gridCol w="1688544"/>
                <a:gridCol w="1689357"/>
                <a:gridCol w="1689357"/>
              </a:tblGrid>
              <a:tr h="552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楷体" pitchFamily="49" charset="-122"/>
                          <a:ea typeface="楷体" pitchFamily="49" charset="-122"/>
                        </a:rPr>
                        <a:t>难易程度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楷体" pitchFamily="49" charset="-122"/>
                          <a:ea typeface="楷体" pitchFamily="49" charset="-122"/>
                        </a:rPr>
                        <a:t>垃圾弹性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楷体" pitchFamily="49" charset="-122"/>
                          <a:ea typeface="楷体" pitchFamily="49" charset="-122"/>
                        </a:rPr>
                        <a:t>环境污染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楷体" pitchFamily="49" charset="-122"/>
                          <a:ea typeface="楷体" pitchFamily="49" charset="-122"/>
                        </a:rPr>
                        <a:t>运输成本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楷体" pitchFamily="49" charset="-122"/>
                          <a:ea typeface="楷体" pitchFamily="49" charset="-122"/>
                        </a:rPr>
                        <a:t>0.20711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楷体" pitchFamily="49" charset="-122"/>
                          <a:ea typeface="楷体" pitchFamily="49" charset="-122"/>
                        </a:rPr>
                        <a:t>0.48595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楷体" pitchFamily="49" charset="-122"/>
                          <a:ea typeface="楷体" pitchFamily="49" charset="-122"/>
                        </a:rPr>
                        <a:t>0.22719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楷体" pitchFamily="49" charset="-122"/>
                          <a:ea typeface="楷体" pitchFamily="49" charset="-122"/>
                        </a:rPr>
                        <a:t>0.07975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175" y="4354830"/>
            <a:ext cx="9144000" cy="2516505"/>
            <a:chOff x="-890591" y="6964363"/>
            <a:chExt cx="9272586" cy="2530475"/>
          </a:xfrm>
          <a:solidFill>
            <a:schemeClr val="tx2">
              <a:alpha val="23000"/>
            </a:schemeClr>
          </a:solidFill>
        </p:grpSpPr>
        <p:grpSp>
          <p:nvGrpSpPr>
            <p:cNvPr id="15" name="Group 205"/>
            <p:cNvGrpSpPr/>
            <p:nvPr/>
          </p:nvGrpSpPr>
          <p:grpSpPr bwMode="auto">
            <a:xfrm>
              <a:off x="361950" y="6964363"/>
              <a:ext cx="3468685" cy="2530475"/>
              <a:chOff x="228" y="4387"/>
              <a:chExt cx="2185" cy="1594"/>
            </a:xfrm>
            <a:grpFill/>
          </p:grpSpPr>
          <p:sp>
            <p:nvSpPr>
              <p:cNvPr id="321" name="Freeform 5"/>
              <p:cNvSpPr/>
              <p:nvPr/>
            </p:nvSpPr>
            <p:spPr bwMode="auto">
              <a:xfrm>
                <a:off x="228" y="4387"/>
                <a:ext cx="2185" cy="1594"/>
              </a:xfrm>
              <a:custGeom>
                <a:avLst/>
                <a:gdLst>
                  <a:gd name="T0" fmla="*/ 2436 w 2436"/>
                  <a:gd name="T1" fmla="*/ 1775 h 1775"/>
                  <a:gd name="T2" fmla="*/ 2436 w 2436"/>
                  <a:gd name="T3" fmla="*/ 244 h 1775"/>
                  <a:gd name="T4" fmla="*/ 2306 w 2436"/>
                  <a:gd name="T5" fmla="*/ 168 h 1775"/>
                  <a:gd name="T6" fmla="*/ 2203 w 2436"/>
                  <a:gd name="T7" fmla="*/ 246 h 1775"/>
                  <a:gd name="T8" fmla="*/ 2202 w 2436"/>
                  <a:gd name="T9" fmla="*/ 48 h 1775"/>
                  <a:gd name="T10" fmla="*/ 1910 w 2436"/>
                  <a:gd name="T11" fmla="*/ 48 h 1775"/>
                  <a:gd name="T12" fmla="*/ 1904 w 2436"/>
                  <a:gd name="T13" fmla="*/ 352 h 1775"/>
                  <a:gd name="T14" fmla="*/ 1843 w 2436"/>
                  <a:gd name="T15" fmla="*/ 352 h 1775"/>
                  <a:gd name="T16" fmla="*/ 1843 w 2436"/>
                  <a:gd name="T17" fmla="*/ 326 h 1775"/>
                  <a:gd name="T18" fmla="*/ 1719 w 2436"/>
                  <a:gd name="T19" fmla="*/ 325 h 1775"/>
                  <a:gd name="T20" fmla="*/ 1719 w 2436"/>
                  <a:gd name="T21" fmla="*/ 74 h 1775"/>
                  <a:gd name="T22" fmla="*/ 1495 w 2436"/>
                  <a:gd name="T23" fmla="*/ 74 h 1775"/>
                  <a:gd name="T24" fmla="*/ 1497 w 2436"/>
                  <a:gd name="T25" fmla="*/ 281 h 1775"/>
                  <a:gd name="T26" fmla="*/ 1412 w 2436"/>
                  <a:gd name="T27" fmla="*/ 281 h 1775"/>
                  <a:gd name="T28" fmla="*/ 1412 w 2436"/>
                  <a:gd name="T29" fmla="*/ 0 h 1775"/>
                  <a:gd name="T30" fmla="*/ 1273 w 2436"/>
                  <a:gd name="T31" fmla="*/ 0 h 1775"/>
                  <a:gd name="T32" fmla="*/ 1276 w 2436"/>
                  <a:gd name="T33" fmla="*/ 351 h 1775"/>
                  <a:gd name="T34" fmla="*/ 1204 w 2436"/>
                  <a:gd name="T35" fmla="*/ 349 h 1775"/>
                  <a:gd name="T36" fmla="*/ 1200 w 2436"/>
                  <a:gd name="T37" fmla="*/ 507 h 1775"/>
                  <a:gd name="T38" fmla="*/ 1159 w 2436"/>
                  <a:gd name="T39" fmla="*/ 518 h 1775"/>
                  <a:gd name="T40" fmla="*/ 1162 w 2436"/>
                  <a:gd name="T41" fmla="*/ 316 h 1775"/>
                  <a:gd name="T42" fmla="*/ 1025 w 2436"/>
                  <a:gd name="T43" fmla="*/ 298 h 1775"/>
                  <a:gd name="T44" fmla="*/ 1020 w 2436"/>
                  <a:gd name="T45" fmla="*/ 113 h 1775"/>
                  <a:gd name="T46" fmla="*/ 974 w 2436"/>
                  <a:gd name="T47" fmla="*/ 78 h 1775"/>
                  <a:gd name="T48" fmla="*/ 921 w 2436"/>
                  <a:gd name="T49" fmla="*/ 133 h 1775"/>
                  <a:gd name="T50" fmla="*/ 921 w 2436"/>
                  <a:gd name="T51" fmla="*/ 256 h 1775"/>
                  <a:gd name="T52" fmla="*/ 717 w 2436"/>
                  <a:gd name="T53" fmla="*/ 256 h 1775"/>
                  <a:gd name="T54" fmla="*/ 712 w 2436"/>
                  <a:gd name="T55" fmla="*/ 91 h 1775"/>
                  <a:gd name="T56" fmla="*/ 482 w 2436"/>
                  <a:gd name="T57" fmla="*/ 91 h 1775"/>
                  <a:gd name="T58" fmla="*/ 479 w 2436"/>
                  <a:gd name="T59" fmla="*/ 513 h 1775"/>
                  <a:gd name="T60" fmla="*/ 479 w 2436"/>
                  <a:gd name="T61" fmla="*/ 600 h 1775"/>
                  <a:gd name="T62" fmla="*/ 466 w 2436"/>
                  <a:gd name="T63" fmla="*/ 600 h 1775"/>
                  <a:gd name="T64" fmla="*/ 435 w 2436"/>
                  <a:gd name="T65" fmla="*/ 576 h 1775"/>
                  <a:gd name="T66" fmla="*/ 405 w 2436"/>
                  <a:gd name="T67" fmla="*/ 576 h 1775"/>
                  <a:gd name="T68" fmla="*/ 405 w 2436"/>
                  <a:gd name="T69" fmla="*/ 593 h 1775"/>
                  <a:gd name="T70" fmla="*/ 382 w 2436"/>
                  <a:gd name="T71" fmla="*/ 593 h 1775"/>
                  <a:gd name="T72" fmla="*/ 382 w 2436"/>
                  <a:gd name="T73" fmla="*/ 536 h 1775"/>
                  <a:gd name="T74" fmla="*/ 343 w 2436"/>
                  <a:gd name="T75" fmla="*/ 536 h 1775"/>
                  <a:gd name="T76" fmla="*/ 343 w 2436"/>
                  <a:gd name="T77" fmla="*/ 598 h 1775"/>
                  <a:gd name="T78" fmla="*/ 326 w 2436"/>
                  <a:gd name="T79" fmla="*/ 585 h 1775"/>
                  <a:gd name="T80" fmla="*/ 278 w 2436"/>
                  <a:gd name="T81" fmla="*/ 585 h 1775"/>
                  <a:gd name="T82" fmla="*/ 278 w 2436"/>
                  <a:gd name="T83" fmla="*/ 493 h 1775"/>
                  <a:gd name="T84" fmla="*/ 255 w 2436"/>
                  <a:gd name="T85" fmla="*/ 493 h 1775"/>
                  <a:gd name="T86" fmla="*/ 222 w 2436"/>
                  <a:gd name="T87" fmla="*/ 493 h 1775"/>
                  <a:gd name="T88" fmla="*/ 222 w 2436"/>
                  <a:gd name="T89" fmla="*/ 562 h 1775"/>
                  <a:gd name="T90" fmla="*/ 195 w 2436"/>
                  <a:gd name="T91" fmla="*/ 562 h 1775"/>
                  <a:gd name="T92" fmla="*/ 195 w 2436"/>
                  <a:gd name="T93" fmla="*/ 423 h 1775"/>
                  <a:gd name="T94" fmla="*/ 50 w 2436"/>
                  <a:gd name="T95" fmla="*/ 423 h 1775"/>
                  <a:gd name="T96" fmla="*/ 50 w 2436"/>
                  <a:gd name="T97" fmla="*/ 579 h 1775"/>
                  <a:gd name="T98" fmla="*/ 0 w 2436"/>
                  <a:gd name="T99" fmla="*/ 579 h 1775"/>
                  <a:gd name="T100" fmla="*/ 1 w 2436"/>
                  <a:gd name="T101" fmla="*/ 1775 h 1775"/>
                  <a:gd name="T102" fmla="*/ 2436 w 2436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6" h="1775">
                    <a:moveTo>
                      <a:pt x="2436" y="1775"/>
                    </a:moveTo>
                    <a:cubicBezTo>
                      <a:pt x="2436" y="244"/>
                      <a:pt x="2436" y="244"/>
                      <a:pt x="2436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2" y="48"/>
                      <a:pt x="2202" y="48"/>
                      <a:pt x="2202" y="48"/>
                    </a:cubicBezTo>
                    <a:cubicBezTo>
                      <a:pt x="1910" y="48"/>
                      <a:pt x="1910" y="48"/>
                      <a:pt x="1910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3" y="352"/>
                      <a:pt x="1843" y="352"/>
                      <a:pt x="1843" y="352"/>
                    </a:cubicBezTo>
                    <a:cubicBezTo>
                      <a:pt x="1843" y="326"/>
                      <a:pt x="1843" y="326"/>
                      <a:pt x="1843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5" y="74"/>
                      <a:pt x="1495" y="74"/>
                      <a:pt x="1495" y="74"/>
                    </a:cubicBezTo>
                    <a:cubicBezTo>
                      <a:pt x="1497" y="281"/>
                      <a:pt x="1497" y="281"/>
                      <a:pt x="1497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2" y="316"/>
                      <a:pt x="1162" y="316"/>
                      <a:pt x="1162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0" y="113"/>
                      <a:pt x="1020" y="113"/>
                      <a:pt x="1020" y="113"/>
                    </a:cubicBezTo>
                    <a:cubicBezTo>
                      <a:pt x="974" y="78"/>
                      <a:pt x="974" y="78"/>
                      <a:pt x="974" y="78"/>
                    </a:cubicBezTo>
                    <a:cubicBezTo>
                      <a:pt x="921" y="133"/>
                      <a:pt x="921" y="133"/>
                      <a:pt x="921" y="133"/>
                    </a:cubicBezTo>
                    <a:cubicBezTo>
                      <a:pt x="921" y="256"/>
                      <a:pt x="921" y="256"/>
                      <a:pt x="921" y="256"/>
                    </a:cubicBezTo>
                    <a:cubicBezTo>
                      <a:pt x="795" y="261"/>
                      <a:pt x="717" y="256"/>
                      <a:pt x="717" y="256"/>
                    </a:cubicBezTo>
                    <a:cubicBezTo>
                      <a:pt x="712" y="91"/>
                      <a:pt x="712" y="91"/>
                      <a:pt x="712" y="91"/>
                    </a:cubicBezTo>
                    <a:cubicBezTo>
                      <a:pt x="482" y="91"/>
                      <a:pt x="482" y="91"/>
                      <a:pt x="482" y="91"/>
                    </a:cubicBezTo>
                    <a:cubicBezTo>
                      <a:pt x="479" y="513"/>
                      <a:pt x="479" y="513"/>
                      <a:pt x="479" y="513"/>
                    </a:cubicBezTo>
                    <a:cubicBezTo>
                      <a:pt x="479" y="600"/>
                      <a:pt x="479" y="600"/>
                      <a:pt x="479" y="600"/>
                    </a:cubicBezTo>
                    <a:cubicBezTo>
                      <a:pt x="466" y="600"/>
                      <a:pt x="466" y="600"/>
                      <a:pt x="466" y="600"/>
                    </a:cubicBezTo>
                    <a:cubicBezTo>
                      <a:pt x="466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2" y="593"/>
                      <a:pt x="382" y="593"/>
                      <a:pt x="382" y="593"/>
                    </a:cubicBezTo>
                    <a:cubicBezTo>
                      <a:pt x="382" y="536"/>
                      <a:pt x="382" y="536"/>
                      <a:pt x="382" y="536"/>
                    </a:cubicBezTo>
                    <a:cubicBezTo>
                      <a:pt x="367" y="524"/>
                      <a:pt x="343" y="536"/>
                      <a:pt x="343" y="536"/>
                    </a:cubicBezTo>
                    <a:cubicBezTo>
                      <a:pt x="343" y="598"/>
                      <a:pt x="343" y="598"/>
                      <a:pt x="343" y="598"/>
                    </a:cubicBezTo>
                    <a:cubicBezTo>
                      <a:pt x="326" y="585"/>
                      <a:pt x="326" y="585"/>
                      <a:pt x="326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5" y="493"/>
                      <a:pt x="255" y="493"/>
                      <a:pt x="255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5" y="562"/>
                      <a:pt x="195" y="562"/>
                      <a:pt x="195" y="562"/>
                    </a:cubicBezTo>
                    <a:cubicBezTo>
                      <a:pt x="195" y="423"/>
                      <a:pt x="195" y="423"/>
                      <a:pt x="195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6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Rectangle 6"/>
              <p:cNvSpPr>
                <a:spLocks noChangeArrowheads="1"/>
              </p:cNvSpPr>
              <p:nvPr/>
            </p:nvSpPr>
            <p:spPr bwMode="auto">
              <a:xfrm>
                <a:off x="375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Rectangle 7"/>
              <p:cNvSpPr>
                <a:spLocks noChangeArrowheads="1"/>
              </p:cNvSpPr>
              <p:nvPr/>
            </p:nvSpPr>
            <p:spPr bwMode="auto">
              <a:xfrm>
                <a:off x="375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Rectangle 8"/>
              <p:cNvSpPr>
                <a:spLocks noChangeArrowheads="1"/>
              </p:cNvSpPr>
              <p:nvPr/>
            </p:nvSpPr>
            <p:spPr bwMode="auto">
              <a:xfrm>
                <a:off x="375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Rectangle 9"/>
              <p:cNvSpPr>
                <a:spLocks noChangeArrowheads="1"/>
              </p:cNvSpPr>
              <p:nvPr/>
            </p:nvSpPr>
            <p:spPr bwMode="auto">
              <a:xfrm>
                <a:off x="375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Rectangle 10"/>
              <p:cNvSpPr>
                <a:spLocks noChangeArrowheads="1"/>
              </p:cNvSpPr>
              <p:nvPr/>
            </p:nvSpPr>
            <p:spPr bwMode="auto">
              <a:xfrm>
                <a:off x="345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Rectangle 11"/>
              <p:cNvSpPr>
                <a:spLocks noChangeArrowheads="1"/>
              </p:cNvSpPr>
              <p:nvPr/>
            </p:nvSpPr>
            <p:spPr bwMode="auto">
              <a:xfrm>
                <a:off x="345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Rectangle 12"/>
              <p:cNvSpPr>
                <a:spLocks noChangeArrowheads="1"/>
              </p:cNvSpPr>
              <p:nvPr/>
            </p:nvSpPr>
            <p:spPr bwMode="auto">
              <a:xfrm>
                <a:off x="345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Rectangle 13"/>
              <p:cNvSpPr>
                <a:spLocks noChangeArrowheads="1"/>
              </p:cNvSpPr>
              <p:nvPr/>
            </p:nvSpPr>
            <p:spPr bwMode="auto">
              <a:xfrm>
                <a:off x="345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Rectangle 14"/>
              <p:cNvSpPr>
                <a:spLocks noChangeArrowheads="1"/>
              </p:cNvSpPr>
              <p:nvPr/>
            </p:nvSpPr>
            <p:spPr bwMode="auto">
              <a:xfrm>
                <a:off x="316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Rectangle 15"/>
              <p:cNvSpPr>
                <a:spLocks noChangeArrowheads="1"/>
              </p:cNvSpPr>
              <p:nvPr/>
            </p:nvSpPr>
            <p:spPr bwMode="auto">
              <a:xfrm>
                <a:off x="316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Rectangle 16"/>
              <p:cNvSpPr>
                <a:spLocks noChangeArrowheads="1"/>
              </p:cNvSpPr>
              <p:nvPr/>
            </p:nvSpPr>
            <p:spPr bwMode="auto">
              <a:xfrm>
                <a:off x="316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Rectangle 17"/>
              <p:cNvSpPr>
                <a:spLocks noChangeArrowheads="1"/>
              </p:cNvSpPr>
              <p:nvPr/>
            </p:nvSpPr>
            <p:spPr bwMode="auto">
              <a:xfrm>
                <a:off x="316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Rectangle 18"/>
              <p:cNvSpPr>
                <a:spLocks noChangeArrowheads="1"/>
              </p:cNvSpPr>
              <p:nvPr/>
            </p:nvSpPr>
            <p:spPr bwMode="auto">
              <a:xfrm>
                <a:off x="1211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Rectangle 19"/>
              <p:cNvSpPr>
                <a:spLocks noChangeArrowheads="1"/>
              </p:cNvSpPr>
              <p:nvPr/>
            </p:nvSpPr>
            <p:spPr bwMode="auto">
              <a:xfrm>
                <a:off x="1211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Rectangle 20"/>
              <p:cNvSpPr>
                <a:spLocks noChangeArrowheads="1"/>
              </p:cNvSpPr>
              <p:nvPr/>
            </p:nvSpPr>
            <p:spPr bwMode="auto">
              <a:xfrm>
                <a:off x="1211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Rectangle 21"/>
              <p:cNvSpPr>
                <a:spLocks noChangeArrowheads="1"/>
              </p:cNvSpPr>
              <p:nvPr/>
            </p:nvSpPr>
            <p:spPr bwMode="auto">
              <a:xfrm>
                <a:off x="1211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Rectangle 22"/>
              <p:cNvSpPr>
                <a:spLocks noChangeArrowheads="1"/>
              </p:cNvSpPr>
              <p:nvPr/>
            </p:nvSpPr>
            <p:spPr bwMode="auto">
              <a:xfrm>
                <a:off x="1211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Rectangle 23"/>
              <p:cNvSpPr>
                <a:spLocks noChangeArrowheads="1"/>
              </p:cNvSpPr>
              <p:nvPr/>
            </p:nvSpPr>
            <p:spPr bwMode="auto">
              <a:xfrm>
                <a:off x="1229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Rectangle 24"/>
              <p:cNvSpPr>
                <a:spLocks noChangeArrowheads="1"/>
              </p:cNvSpPr>
              <p:nvPr/>
            </p:nvSpPr>
            <p:spPr bwMode="auto">
              <a:xfrm>
                <a:off x="1229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Rectangle 25"/>
              <p:cNvSpPr>
                <a:spLocks noChangeArrowheads="1"/>
              </p:cNvSpPr>
              <p:nvPr/>
            </p:nvSpPr>
            <p:spPr bwMode="auto">
              <a:xfrm>
                <a:off x="1229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Rectangle 26"/>
              <p:cNvSpPr>
                <a:spLocks noChangeArrowheads="1"/>
              </p:cNvSpPr>
              <p:nvPr/>
            </p:nvSpPr>
            <p:spPr bwMode="auto">
              <a:xfrm>
                <a:off x="1229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Rectangle 27"/>
              <p:cNvSpPr>
                <a:spLocks noChangeArrowheads="1"/>
              </p:cNvSpPr>
              <p:nvPr/>
            </p:nvSpPr>
            <p:spPr bwMode="auto">
              <a:xfrm>
                <a:off x="1229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Rectangle 28"/>
              <p:cNvSpPr>
                <a:spLocks noChangeArrowheads="1"/>
              </p:cNvSpPr>
              <p:nvPr/>
            </p:nvSpPr>
            <p:spPr bwMode="auto">
              <a:xfrm>
                <a:off x="1249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Rectangle 29"/>
              <p:cNvSpPr>
                <a:spLocks noChangeArrowheads="1"/>
              </p:cNvSpPr>
              <p:nvPr/>
            </p:nvSpPr>
            <p:spPr bwMode="auto">
              <a:xfrm>
                <a:off x="1249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Rectangle 30"/>
              <p:cNvSpPr>
                <a:spLocks noChangeArrowheads="1"/>
              </p:cNvSpPr>
              <p:nvPr/>
            </p:nvSpPr>
            <p:spPr bwMode="auto">
              <a:xfrm>
                <a:off x="1249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Rectangle 31"/>
              <p:cNvSpPr>
                <a:spLocks noChangeArrowheads="1"/>
              </p:cNvSpPr>
              <p:nvPr/>
            </p:nvSpPr>
            <p:spPr bwMode="auto">
              <a:xfrm>
                <a:off x="1249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1249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1462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1462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Rectangle 35"/>
              <p:cNvSpPr>
                <a:spLocks noChangeArrowheads="1"/>
              </p:cNvSpPr>
              <p:nvPr/>
            </p:nvSpPr>
            <p:spPr bwMode="auto">
              <a:xfrm>
                <a:off x="1462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Rectangle 36"/>
              <p:cNvSpPr>
                <a:spLocks noChangeArrowheads="1"/>
              </p:cNvSpPr>
              <p:nvPr/>
            </p:nvSpPr>
            <p:spPr bwMode="auto">
              <a:xfrm>
                <a:off x="1462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Rectangle 37"/>
              <p:cNvSpPr>
                <a:spLocks noChangeArrowheads="1"/>
              </p:cNvSpPr>
              <p:nvPr/>
            </p:nvSpPr>
            <p:spPr bwMode="auto">
              <a:xfrm>
                <a:off x="1462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Rectangle 38"/>
              <p:cNvSpPr>
                <a:spLocks noChangeArrowheads="1"/>
              </p:cNvSpPr>
              <p:nvPr/>
            </p:nvSpPr>
            <p:spPr bwMode="auto">
              <a:xfrm>
                <a:off x="1445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Rectangle 39"/>
              <p:cNvSpPr>
                <a:spLocks noChangeArrowheads="1"/>
              </p:cNvSpPr>
              <p:nvPr/>
            </p:nvSpPr>
            <p:spPr bwMode="auto">
              <a:xfrm>
                <a:off x="1445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Rectangle 40"/>
              <p:cNvSpPr>
                <a:spLocks noChangeArrowheads="1"/>
              </p:cNvSpPr>
              <p:nvPr/>
            </p:nvSpPr>
            <p:spPr bwMode="auto">
              <a:xfrm>
                <a:off x="1445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Rectangle 41"/>
              <p:cNvSpPr>
                <a:spLocks noChangeArrowheads="1"/>
              </p:cNvSpPr>
              <p:nvPr/>
            </p:nvSpPr>
            <p:spPr bwMode="auto">
              <a:xfrm>
                <a:off x="1445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Rectangle 42"/>
              <p:cNvSpPr>
                <a:spLocks noChangeArrowheads="1"/>
              </p:cNvSpPr>
              <p:nvPr/>
            </p:nvSpPr>
            <p:spPr bwMode="auto">
              <a:xfrm>
                <a:off x="1445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Rectangle 43"/>
              <p:cNvSpPr>
                <a:spLocks noChangeArrowheads="1"/>
              </p:cNvSpPr>
              <p:nvPr/>
            </p:nvSpPr>
            <p:spPr bwMode="auto">
              <a:xfrm>
                <a:off x="1426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Rectangle 44"/>
              <p:cNvSpPr>
                <a:spLocks noChangeArrowheads="1"/>
              </p:cNvSpPr>
              <p:nvPr/>
            </p:nvSpPr>
            <p:spPr bwMode="auto">
              <a:xfrm>
                <a:off x="1426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Rectangle 45"/>
              <p:cNvSpPr>
                <a:spLocks noChangeArrowheads="1"/>
              </p:cNvSpPr>
              <p:nvPr/>
            </p:nvSpPr>
            <p:spPr bwMode="auto">
              <a:xfrm>
                <a:off x="1426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Rectangle 46"/>
              <p:cNvSpPr>
                <a:spLocks noChangeArrowheads="1"/>
              </p:cNvSpPr>
              <p:nvPr/>
            </p:nvSpPr>
            <p:spPr bwMode="auto">
              <a:xfrm>
                <a:off x="1426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Rectangle 47"/>
              <p:cNvSpPr>
                <a:spLocks noChangeArrowheads="1"/>
              </p:cNvSpPr>
              <p:nvPr/>
            </p:nvSpPr>
            <p:spPr bwMode="auto">
              <a:xfrm>
                <a:off x="1426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Rectangle 48"/>
              <p:cNvSpPr>
                <a:spLocks noChangeArrowheads="1"/>
              </p:cNvSpPr>
              <p:nvPr/>
            </p:nvSpPr>
            <p:spPr bwMode="auto">
              <a:xfrm>
                <a:off x="146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Rectangle 49"/>
              <p:cNvSpPr>
                <a:spLocks noChangeArrowheads="1"/>
              </p:cNvSpPr>
              <p:nvPr/>
            </p:nvSpPr>
            <p:spPr bwMode="auto">
              <a:xfrm>
                <a:off x="146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Rectangle 50"/>
              <p:cNvSpPr>
                <a:spLocks noChangeArrowheads="1"/>
              </p:cNvSpPr>
              <p:nvPr/>
            </p:nvSpPr>
            <p:spPr bwMode="auto">
              <a:xfrm>
                <a:off x="146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Rectangle 51"/>
              <p:cNvSpPr>
                <a:spLocks noChangeArrowheads="1"/>
              </p:cNvSpPr>
              <p:nvPr/>
            </p:nvSpPr>
            <p:spPr bwMode="auto">
              <a:xfrm>
                <a:off x="146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Rectangle 52"/>
              <p:cNvSpPr>
                <a:spLocks noChangeArrowheads="1"/>
              </p:cNvSpPr>
              <p:nvPr/>
            </p:nvSpPr>
            <p:spPr bwMode="auto">
              <a:xfrm>
                <a:off x="146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Rectangle 53"/>
              <p:cNvSpPr>
                <a:spLocks noChangeArrowheads="1"/>
              </p:cNvSpPr>
              <p:nvPr/>
            </p:nvSpPr>
            <p:spPr bwMode="auto">
              <a:xfrm>
                <a:off x="1443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Rectangle 54"/>
              <p:cNvSpPr>
                <a:spLocks noChangeArrowheads="1"/>
              </p:cNvSpPr>
              <p:nvPr/>
            </p:nvSpPr>
            <p:spPr bwMode="auto">
              <a:xfrm>
                <a:off x="1443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55"/>
              <p:cNvSpPr>
                <a:spLocks noChangeArrowheads="1"/>
              </p:cNvSpPr>
              <p:nvPr/>
            </p:nvSpPr>
            <p:spPr bwMode="auto">
              <a:xfrm>
                <a:off x="1443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56"/>
              <p:cNvSpPr>
                <a:spLocks noChangeArrowheads="1"/>
              </p:cNvSpPr>
              <p:nvPr/>
            </p:nvSpPr>
            <p:spPr bwMode="auto">
              <a:xfrm>
                <a:off x="1443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57"/>
              <p:cNvSpPr>
                <a:spLocks noChangeArrowheads="1"/>
              </p:cNvSpPr>
              <p:nvPr/>
            </p:nvSpPr>
            <p:spPr bwMode="auto">
              <a:xfrm>
                <a:off x="1443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58"/>
              <p:cNvSpPr>
                <a:spLocks noChangeArrowheads="1"/>
              </p:cNvSpPr>
              <p:nvPr/>
            </p:nvSpPr>
            <p:spPr bwMode="auto">
              <a:xfrm>
                <a:off x="1425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59"/>
              <p:cNvSpPr>
                <a:spLocks noChangeArrowheads="1"/>
              </p:cNvSpPr>
              <p:nvPr/>
            </p:nvSpPr>
            <p:spPr bwMode="auto">
              <a:xfrm>
                <a:off x="1425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60"/>
              <p:cNvSpPr>
                <a:spLocks noChangeArrowheads="1"/>
              </p:cNvSpPr>
              <p:nvPr/>
            </p:nvSpPr>
            <p:spPr bwMode="auto">
              <a:xfrm>
                <a:off x="1425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61"/>
              <p:cNvSpPr>
                <a:spLocks noChangeArrowheads="1"/>
              </p:cNvSpPr>
              <p:nvPr/>
            </p:nvSpPr>
            <p:spPr bwMode="auto">
              <a:xfrm>
                <a:off x="1425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62"/>
              <p:cNvSpPr>
                <a:spLocks noChangeArrowheads="1"/>
              </p:cNvSpPr>
              <p:nvPr/>
            </p:nvSpPr>
            <p:spPr bwMode="auto">
              <a:xfrm>
                <a:off x="1425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63"/>
              <p:cNvSpPr>
                <a:spLocks noChangeArrowheads="1"/>
              </p:cNvSpPr>
              <p:nvPr/>
            </p:nvSpPr>
            <p:spPr bwMode="auto">
              <a:xfrm>
                <a:off x="2337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64"/>
              <p:cNvSpPr>
                <a:spLocks noChangeArrowheads="1"/>
              </p:cNvSpPr>
              <p:nvPr/>
            </p:nvSpPr>
            <p:spPr bwMode="auto">
              <a:xfrm>
                <a:off x="2337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65"/>
              <p:cNvSpPr>
                <a:spLocks noChangeArrowheads="1"/>
              </p:cNvSpPr>
              <p:nvPr/>
            </p:nvSpPr>
            <p:spPr bwMode="auto">
              <a:xfrm>
                <a:off x="2337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66"/>
              <p:cNvSpPr>
                <a:spLocks noChangeArrowheads="1"/>
              </p:cNvSpPr>
              <p:nvPr/>
            </p:nvSpPr>
            <p:spPr bwMode="auto">
              <a:xfrm>
                <a:off x="2337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67"/>
              <p:cNvSpPr>
                <a:spLocks noChangeArrowheads="1"/>
              </p:cNvSpPr>
              <p:nvPr/>
            </p:nvSpPr>
            <p:spPr bwMode="auto">
              <a:xfrm>
                <a:off x="2337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68"/>
              <p:cNvSpPr>
                <a:spLocks noChangeArrowheads="1"/>
              </p:cNvSpPr>
              <p:nvPr/>
            </p:nvSpPr>
            <p:spPr bwMode="auto">
              <a:xfrm>
                <a:off x="2299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69"/>
              <p:cNvSpPr>
                <a:spLocks noChangeArrowheads="1"/>
              </p:cNvSpPr>
              <p:nvPr/>
            </p:nvSpPr>
            <p:spPr bwMode="auto">
              <a:xfrm>
                <a:off x="2299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70"/>
              <p:cNvSpPr>
                <a:spLocks noChangeArrowheads="1"/>
              </p:cNvSpPr>
              <p:nvPr/>
            </p:nvSpPr>
            <p:spPr bwMode="auto">
              <a:xfrm>
                <a:off x="2299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71"/>
              <p:cNvSpPr>
                <a:spLocks noChangeArrowheads="1"/>
              </p:cNvSpPr>
              <p:nvPr/>
            </p:nvSpPr>
            <p:spPr bwMode="auto">
              <a:xfrm>
                <a:off x="2299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72"/>
              <p:cNvSpPr>
                <a:spLocks noChangeArrowheads="1"/>
              </p:cNvSpPr>
              <p:nvPr/>
            </p:nvSpPr>
            <p:spPr bwMode="auto">
              <a:xfrm>
                <a:off x="2299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73"/>
              <p:cNvSpPr>
                <a:spLocks noChangeArrowheads="1"/>
              </p:cNvSpPr>
              <p:nvPr/>
            </p:nvSpPr>
            <p:spPr bwMode="auto">
              <a:xfrm>
                <a:off x="2259" y="464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74"/>
              <p:cNvSpPr>
                <a:spLocks noChangeArrowheads="1"/>
              </p:cNvSpPr>
              <p:nvPr/>
            </p:nvSpPr>
            <p:spPr bwMode="auto">
              <a:xfrm>
                <a:off x="2259" y="4696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75"/>
              <p:cNvSpPr>
                <a:spLocks noChangeArrowheads="1"/>
              </p:cNvSpPr>
              <p:nvPr/>
            </p:nvSpPr>
            <p:spPr bwMode="auto">
              <a:xfrm>
                <a:off x="2259" y="4743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76"/>
              <p:cNvSpPr>
                <a:spLocks noChangeArrowheads="1"/>
              </p:cNvSpPr>
              <p:nvPr/>
            </p:nvSpPr>
            <p:spPr bwMode="auto">
              <a:xfrm>
                <a:off x="2259" y="4790"/>
                <a:ext cx="2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77"/>
              <p:cNvSpPr>
                <a:spLocks noChangeArrowheads="1"/>
              </p:cNvSpPr>
              <p:nvPr/>
            </p:nvSpPr>
            <p:spPr bwMode="auto">
              <a:xfrm>
                <a:off x="2259" y="483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80"/>
              <p:cNvSpPr>
                <a:spLocks noChangeArrowheads="1"/>
              </p:cNvSpPr>
              <p:nvPr/>
            </p:nvSpPr>
            <p:spPr bwMode="auto">
              <a:xfrm>
                <a:off x="1730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81"/>
              <p:cNvSpPr>
                <a:spLocks noChangeArrowheads="1"/>
              </p:cNvSpPr>
              <p:nvPr/>
            </p:nvSpPr>
            <p:spPr bwMode="auto">
              <a:xfrm>
                <a:off x="1730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82"/>
              <p:cNvSpPr>
                <a:spLocks noChangeArrowheads="1"/>
              </p:cNvSpPr>
              <p:nvPr/>
            </p:nvSpPr>
            <p:spPr bwMode="auto">
              <a:xfrm>
                <a:off x="1730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/>
            </p:nvSpPr>
            <p:spPr bwMode="auto">
              <a:xfrm>
                <a:off x="1730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84"/>
              <p:cNvSpPr>
                <a:spLocks noChangeArrowheads="1"/>
              </p:cNvSpPr>
              <p:nvPr/>
            </p:nvSpPr>
            <p:spPr bwMode="auto">
              <a:xfrm>
                <a:off x="1730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85"/>
              <p:cNvSpPr>
                <a:spLocks noChangeArrowheads="1"/>
              </p:cNvSpPr>
              <p:nvPr/>
            </p:nvSpPr>
            <p:spPr bwMode="auto">
              <a:xfrm>
                <a:off x="1730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86"/>
              <p:cNvSpPr>
                <a:spLocks noChangeArrowheads="1"/>
              </p:cNvSpPr>
              <p:nvPr/>
            </p:nvSpPr>
            <p:spPr bwMode="auto">
              <a:xfrm>
                <a:off x="1730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87"/>
              <p:cNvSpPr>
                <a:spLocks noChangeArrowheads="1"/>
              </p:cNvSpPr>
              <p:nvPr/>
            </p:nvSpPr>
            <p:spPr bwMode="auto">
              <a:xfrm>
                <a:off x="1730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88"/>
              <p:cNvSpPr>
                <a:spLocks noChangeArrowheads="1"/>
              </p:cNvSpPr>
              <p:nvPr/>
            </p:nvSpPr>
            <p:spPr bwMode="auto">
              <a:xfrm>
                <a:off x="1730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89"/>
              <p:cNvSpPr>
                <a:spLocks noChangeArrowheads="1"/>
              </p:cNvSpPr>
              <p:nvPr/>
            </p:nvSpPr>
            <p:spPr bwMode="auto">
              <a:xfrm>
                <a:off x="1730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90"/>
              <p:cNvSpPr>
                <a:spLocks noChangeArrowheads="1"/>
              </p:cNvSpPr>
              <p:nvPr/>
            </p:nvSpPr>
            <p:spPr bwMode="auto">
              <a:xfrm>
                <a:off x="1730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91"/>
              <p:cNvSpPr>
                <a:spLocks noChangeArrowheads="1"/>
              </p:cNvSpPr>
              <p:nvPr/>
            </p:nvSpPr>
            <p:spPr bwMode="auto">
              <a:xfrm>
                <a:off x="1730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92"/>
              <p:cNvSpPr>
                <a:spLocks noChangeArrowheads="1"/>
              </p:cNvSpPr>
              <p:nvPr/>
            </p:nvSpPr>
            <p:spPr bwMode="auto">
              <a:xfrm>
                <a:off x="1730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93"/>
              <p:cNvSpPr>
                <a:spLocks noChangeArrowheads="1"/>
              </p:cNvSpPr>
              <p:nvPr/>
            </p:nvSpPr>
            <p:spPr bwMode="auto">
              <a:xfrm>
                <a:off x="1730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94"/>
              <p:cNvSpPr>
                <a:spLocks noChangeArrowheads="1"/>
              </p:cNvSpPr>
              <p:nvPr/>
            </p:nvSpPr>
            <p:spPr bwMode="auto">
              <a:xfrm>
                <a:off x="1679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95"/>
              <p:cNvSpPr>
                <a:spLocks noChangeArrowheads="1"/>
              </p:cNvSpPr>
              <p:nvPr/>
            </p:nvSpPr>
            <p:spPr bwMode="auto">
              <a:xfrm>
                <a:off x="1679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96"/>
              <p:cNvSpPr>
                <a:spLocks noChangeArrowheads="1"/>
              </p:cNvSpPr>
              <p:nvPr/>
            </p:nvSpPr>
            <p:spPr bwMode="auto">
              <a:xfrm>
                <a:off x="1679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97"/>
              <p:cNvSpPr>
                <a:spLocks noChangeArrowheads="1"/>
              </p:cNvSpPr>
              <p:nvPr/>
            </p:nvSpPr>
            <p:spPr bwMode="auto">
              <a:xfrm>
                <a:off x="1679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98"/>
              <p:cNvSpPr>
                <a:spLocks noChangeArrowheads="1"/>
              </p:cNvSpPr>
              <p:nvPr/>
            </p:nvSpPr>
            <p:spPr bwMode="auto">
              <a:xfrm>
                <a:off x="1679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1679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00"/>
              <p:cNvSpPr>
                <a:spLocks noChangeArrowheads="1"/>
              </p:cNvSpPr>
              <p:nvPr/>
            </p:nvSpPr>
            <p:spPr bwMode="auto">
              <a:xfrm>
                <a:off x="1679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01"/>
              <p:cNvSpPr>
                <a:spLocks noChangeArrowheads="1"/>
              </p:cNvSpPr>
              <p:nvPr/>
            </p:nvSpPr>
            <p:spPr bwMode="auto">
              <a:xfrm>
                <a:off x="1679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02"/>
              <p:cNvSpPr>
                <a:spLocks noChangeArrowheads="1"/>
              </p:cNvSpPr>
              <p:nvPr/>
            </p:nvSpPr>
            <p:spPr bwMode="auto">
              <a:xfrm>
                <a:off x="1679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03"/>
              <p:cNvSpPr>
                <a:spLocks noChangeArrowheads="1"/>
              </p:cNvSpPr>
              <p:nvPr/>
            </p:nvSpPr>
            <p:spPr bwMode="auto">
              <a:xfrm>
                <a:off x="1679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04"/>
              <p:cNvSpPr>
                <a:spLocks noChangeArrowheads="1"/>
              </p:cNvSpPr>
              <p:nvPr/>
            </p:nvSpPr>
            <p:spPr bwMode="auto">
              <a:xfrm>
                <a:off x="1679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05"/>
              <p:cNvSpPr>
                <a:spLocks noChangeArrowheads="1"/>
              </p:cNvSpPr>
              <p:nvPr/>
            </p:nvSpPr>
            <p:spPr bwMode="auto">
              <a:xfrm>
                <a:off x="1679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06"/>
              <p:cNvSpPr>
                <a:spLocks noChangeArrowheads="1"/>
              </p:cNvSpPr>
              <p:nvPr/>
            </p:nvSpPr>
            <p:spPr bwMode="auto">
              <a:xfrm>
                <a:off x="1679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07"/>
              <p:cNvSpPr>
                <a:spLocks noChangeArrowheads="1"/>
              </p:cNvSpPr>
              <p:nvPr/>
            </p:nvSpPr>
            <p:spPr bwMode="auto">
              <a:xfrm>
                <a:off x="1679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08"/>
              <p:cNvSpPr>
                <a:spLocks noChangeArrowheads="1"/>
              </p:cNvSpPr>
              <p:nvPr/>
            </p:nvSpPr>
            <p:spPr bwMode="auto">
              <a:xfrm>
                <a:off x="1628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09"/>
              <p:cNvSpPr>
                <a:spLocks noChangeArrowheads="1"/>
              </p:cNvSpPr>
              <p:nvPr/>
            </p:nvSpPr>
            <p:spPr bwMode="auto">
              <a:xfrm>
                <a:off x="1628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10"/>
              <p:cNvSpPr>
                <a:spLocks noChangeArrowheads="1"/>
              </p:cNvSpPr>
              <p:nvPr/>
            </p:nvSpPr>
            <p:spPr bwMode="auto">
              <a:xfrm>
                <a:off x="1628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11"/>
              <p:cNvSpPr>
                <a:spLocks noChangeArrowheads="1"/>
              </p:cNvSpPr>
              <p:nvPr/>
            </p:nvSpPr>
            <p:spPr bwMode="auto">
              <a:xfrm>
                <a:off x="1628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12"/>
              <p:cNvSpPr>
                <a:spLocks noChangeArrowheads="1"/>
              </p:cNvSpPr>
              <p:nvPr/>
            </p:nvSpPr>
            <p:spPr bwMode="auto">
              <a:xfrm>
                <a:off x="1628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13"/>
              <p:cNvSpPr>
                <a:spLocks noChangeArrowheads="1"/>
              </p:cNvSpPr>
              <p:nvPr/>
            </p:nvSpPr>
            <p:spPr bwMode="auto">
              <a:xfrm>
                <a:off x="1628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14"/>
              <p:cNvSpPr>
                <a:spLocks noChangeArrowheads="1"/>
              </p:cNvSpPr>
              <p:nvPr/>
            </p:nvSpPr>
            <p:spPr bwMode="auto">
              <a:xfrm>
                <a:off x="1628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15"/>
              <p:cNvSpPr>
                <a:spLocks noChangeArrowheads="1"/>
              </p:cNvSpPr>
              <p:nvPr/>
            </p:nvSpPr>
            <p:spPr bwMode="auto">
              <a:xfrm>
                <a:off x="1628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16"/>
              <p:cNvSpPr>
                <a:spLocks noChangeArrowheads="1"/>
              </p:cNvSpPr>
              <p:nvPr/>
            </p:nvSpPr>
            <p:spPr bwMode="auto">
              <a:xfrm>
                <a:off x="1628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17"/>
              <p:cNvSpPr>
                <a:spLocks noChangeArrowheads="1"/>
              </p:cNvSpPr>
              <p:nvPr/>
            </p:nvSpPr>
            <p:spPr bwMode="auto">
              <a:xfrm>
                <a:off x="1628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18"/>
              <p:cNvSpPr>
                <a:spLocks noChangeArrowheads="1"/>
              </p:cNvSpPr>
              <p:nvPr/>
            </p:nvSpPr>
            <p:spPr bwMode="auto">
              <a:xfrm>
                <a:off x="1628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19"/>
              <p:cNvSpPr>
                <a:spLocks noChangeArrowheads="1"/>
              </p:cNvSpPr>
              <p:nvPr/>
            </p:nvSpPr>
            <p:spPr bwMode="auto">
              <a:xfrm>
                <a:off x="1628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0"/>
              <p:cNvSpPr>
                <a:spLocks noChangeArrowheads="1"/>
              </p:cNvSpPr>
              <p:nvPr/>
            </p:nvSpPr>
            <p:spPr bwMode="auto">
              <a:xfrm>
                <a:off x="1628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1"/>
              <p:cNvSpPr>
                <a:spLocks noChangeArrowheads="1"/>
              </p:cNvSpPr>
              <p:nvPr/>
            </p:nvSpPr>
            <p:spPr bwMode="auto">
              <a:xfrm>
                <a:off x="1628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2"/>
              <p:cNvSpPr>
                <a:spLocks noChangeArrowheads="1"/>
              </p:cNvSpPr>
              <p:nvPr/>
            </p:nvSpPr>
            <p:spPr bwMode="auto">
              <a:xfrm>
                <a:off x="2154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3"/>
              <p:cNvSpPr>
                <a:spLocks noChangeArrowheads="1"/>
              </p:cNvSpPr>
              <p:nvPr/>
            </p:nvSpPr>
            <p:spPr bwMode="auto">
              <a:xfrm>
                <a:off x="2154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4"/>
              <p:cNvSpPr>
                <a:spLocks noChangeArrowheads="1"/>
              </p:cNvSpPr>
              <p:nvPr/>
            </p:nvSpPr>
            <p:spPr bwMode="auto">
              <a:xfrm>
                <a:off x="2154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5"/>
              <p:cNvSpPr>
                <a:spLocks noChangeArrowheads="1"/>
              </p:cNvSpPr>
              <p:nvPr/>
            </p:nvSpPr>
            <p:spPr bwMode="auto">
              <a:xfrm>
                <a:off x="2154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6"/>
              <p:cNvSpPr>
                <a:spLocks noChangeArrowheads="1"/>
              </p:cNvSpPr>
              <p:nvPr/>
            </p:nvSpPr>
            <p:spPr bwMode="auto">
              <a:xfrm>
                <a:off x="2154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7"/>
              <p:cNvSpPr>
                <a:spLocks noChangeArrowheads="1"/>
              </p:cNvSpPr>
              <p:nvPr/>
            </p:nvSpPr>
            <p:spPr bwMode="auto">
              <a:xfrm>
                <a:off x="2154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"/>
              <p:cNvSpPr>
                <a:spLocks noChangeArrowheads="1"/>
              </p:cNvSpPr>
              <p:nvPr/>
            </p:nvSpPr>
            <p:spPr bwMode="auto">
              <a:xfrm>
                <a:off x="2123" y="448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9"/>
              <p:cNvSpPr>
                <a:spLocks noChangeArrowheads="1"/>
              </p:cNvSpPr>
              <p:nvPr/>
            </p:nvSpPr>
            <p:spPr bwMode="auto">
              <a:xfrm>
                <a:off x="2123" y="4541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30"/>
              <p:cNvSpPr>
                <a:spLocks noChangeArrowheads="1"/>
              </p:cNvSpPr>
              <p:nvPr/>
            </p:nvSpPr>
            <p:spPr bwMode="auto">
              <a:xfrm>
                <a:off x="2123" y="4594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31"/>
              <p:cNvSpPr>
                <a:spLocks noChangeArrowheads="1"/>
              </p:cNvSpPr>
              <p:nvPr/>
            </p:nvSpPr>
            <p:spPr bwMode="auto">
              <a:xfrm>
                <a:off x="2123" y="4646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32"/>
              <p:cNvSpPr>
                <a:spLocks noChangeArrowheads="1"/>
              </p:cNvSpPr>
              <p:nvPr/>
            </p:nvSpPr>
            <p:spPr bwMode="auto">
              <a:xfrm>
                <a:off x="2123" y="469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33"/>
              <p:cNvSpPr>
                <a:spLocks noChangeArrowheads="1"/>
              </p:cNvSpPr>
              <p:nvPr/>
            </p:nvSpPr>
            <p:spPr bwMode="auto">
              <a:xfrm>
                <a:off x="2123" y="4752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34"/>
              <p:cNvSpPr>
                <a:spLocks noChangeArrowheads="1"/>
              </p:cNvSpPr>
              <p:nvPr/>
            </p:nvSpPr>
            <p:spPr bwMode="auto">
              <a:xfrm>
                <a:off x="209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35"/>
              <p:cNvSpPr>
                <a:spLocks noChangeArrowheads="1"/>
              </p:cNvSpPr>
              <p:nvPr/>
            </p:nvSpPr>
            <p:spPr bwMode="auto">
              <a:xfrm>
                <a:off x="209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36"/>
              <p:cNvSpPr>
                <a:spLocks noChangeArrowheads="1"/>
              </p:cNvSpPr>
              <p:nvPr/>
            </p:nvSpPr>
            <p:spPr bwMode="auto">
              <a:xfrm>
                <a:off x="209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37"/>
              <p:cNvSpPr>
                <a:spLocks noChangeArrowheads="1"/>
              </p:cNvSpPr>
              <p:nvPr/>
            </p:nvSpPr>
            <p:spPr bwMode="auto">
              <a:xfrm>
                <a:off x="209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38"/>
              <p:cNvSpPr>
                <a:spLocks noChangeArrowheads="1"/>
              </p:cNvSpPr>
              <p:nvPr/>
            </p:nvSpPr>
            <p:spPr bwMode="auto">
              <a:xfrm>
                <a:off x="209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39"/>
              <p:cNvSpPr>
                <a:spLocks noChangeArrowheads="1"/>
              </p:cNvSpPr>
              <p:nvPr/>
            </p:nvSpPr>
            <p:spPr bwMode="auto">
              <a:xfrm>
                <a:off x="209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40"/>
              <p:cNvSpPr>
                <a:spLocks noChangeArrowheads="1"/>
              </p:cNvSpPr>
              <p:nvPr/>
            </p:nvSpPr>
            <p:spPr bwMode="auto">
              <a:xfrm>
                <a:off x="206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41"/>
              <p:cNvSpPr>
                <a:spLocks noChangeArrowheads="1"/>
              </p:cNvSpPr>
              <p:nvPr/>
            </p:nvSpPr>
            <p:spPr bwMode="auto">
              <a:xfrm>
                <a:off x="206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42"/>
              <p:cNvSpPr>
                <a:spLocks noChangeArrowheads="1"/>
              </p:cNvSpPr>
              <p:nvPr/>
            </p:nvSpPr>
            <p:spPr bwMode="auto">
              <a:xfrm>
                <a:off x="206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43"/>
              <p:cNvSpPr>
                <a:spLocks noChangeArrowheads="1"/>
              </p:cNvSpPr>
              <p:nvPr/>
            </p:nvSpPr>
            <p:spPr bwMode="auto">
              <a:xfrm>
                <a:off x="206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44"/>
              <p:cNvSpPr>
                <a:spLocks noChangeArrowheads="1"/>
              </p:cNvSpPr>
              <p:nvPr/>
            </p:nvSpPr>
            <p:spPr bwMode="auto">
              <a:xfrm>
                <a:off x="206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45"/>
              <p:cNvSpPr>
                <a:spLocks noChangeArrowheads="1"/>
              </p:cNvSpPr>
              <p:nvPr/>
            </p:nvSpPr>
            <p:spPr bwMode="auto">
              <a:xfrm>
                <a:off x="206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46"/>
              <p:cNvSpPr>
                <a:spLocks noChangeArrowheads="1"/>
              </p:cNvSpPr>
              <p:nvPr/>
            </p:nvSpPr>
            <p:spPr bwMode="auto">
              <a:xfrm>
                <a:off x="203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47"/>
              <p:cNvSpPr>
                <a:spLocks noChangeArrowheads="1"/>
              </p:cNvSpPr>
              <p:nvPr/>
            </p:nvSpPr>
            <p:spPr bwMode="auto">
              <a:xfrm>
                <a:off x="203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48"/>
              <p:cNvSpPr>
                <a:spLocks noChangeArrowheads="1"/>
              </p:cNvSpPr>
              <p:nvPr/>
            </p:nvSpPr>
            <p:spPr bwMode="auto">
              <a:xfrm>
                <a:off x="203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Rectangle 149"/>
              <p:cNvSpPr>
                <a:spLocks noChangeArrowheads="1"/>
              </p:cNvSpPr>
              <p:nvPr/>
            </p:nvSpPr>
            <p:spPr bwMode="auto">
              <a:xfrm>
                <a:off x="203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Rectangle 150"/>
              <p:cNvSpPr>
                <a:spLocks noChangeArrowheads="1"/>
              </p:cNvSpPr>
              <p:nvPr/>
            </p:nvSpPr>
            <p:spPr bwMode="auto">
              <a:xfrm>
                <a:off x="203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Rectangle 151"/>
              <p:cNvSpPr>
                <a:spLocks noChangeArrowheads="1"/>
              </p:cNvSpPr>
              <p:nvPr/>
            </p:nvSpPr>
            <p:spPr bwMode="auto">
              <a:xfrm>
                <a:off x="203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Rectangle 152"/>
              <p:cNvSpPr>
                <a:spLocks noChangeArrowheads="1"/>
              </p:cNvSpPr>
              <p:nvPr/>
            </p:nvSpPr>
            <p:spPr bwMode="auto">
              <a:xfrm>
                <a:off x="200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Rectangle 153"/>
              <p:cNvSpPr>
                <a:spLocks noChangeArrowheads="1"/>
              </p:cNvSpPr>
              <p:nvPr/>
            </p:nvSpPr>
            <p:spPr bwMode="auto">
              <a:xfrm>
                <a:off x="200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Rectangle 154"/>
              <p:cNvSpPr>
                <a:spLocks noChangeArrowheads="1"/>
              </p:cNvSpPr>
              <p:nvPr/>
            </p:nvSpPr>
            <p:spPr bwMode="auto">
              <a:xfrm>
                <a:off x="200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Rectangle 155"/>
              <p:cNvSpPr>
                <a:spLocks noChangeArrowheads="1"/>
              </p:cNvSpPr>
              <p:nvPr/>
            </p:nvSpPr>
            <p:spPr bwMode="auto">
              <a:xfrm>
                <a:off x="200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Rectangle 156"/>
              <p:cNvSpPr>
                <a:spLocks noChangeArrowheads="1"/>
              </p:cNvSpPr>
              <p:nvPr/>
            </p:nvSpPr>
            <p:spPr bwMode="auto">
              <a:xfrm>
                <a:off x="200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Rectangle 157"/>
              <p:cNvSpPr>
                <a:spLocks noChangeArrowheads="1"/>
              </p:cNvSpPr>
              <p:nvPr/>
            </p:nvSpPr>
            <p:spPr bwMode="auto">
              <a:xfrm>
                <a:off x="200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Rectangle 158"/>
              <p:cNvSpPr>
                <a:spLocks noChangeArrowheads="1"/>
              </p:cNvSpPr>
              <p:nvPr/>
            </p:nvSpPr>
            <p:spPr bwMode="auto">
              <a:xfrm>
                <a:off x="197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Rectangle 159"/>
              <p:cNvSpPr>
                <a:spLocks noChangeArrowheads="1"/>
              </p:cNvSpPr>
              <p:nvPr/>
            </p:nvSpPr>
            <p:spPr bwMode="auto">
              <a:xfrm>
                <a:off x="197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Rectangle 160"/>
              <p:cNvSpPr>
                <a:spLocks noChangeArrowheads="1"/>
              </p:cNvSpPr>
              <p:nvPr/>
            </p:nvSpPr>
            <p:spPr bwMode="auto">
              <a:xfrm>
                <a:off x="197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Rectangle 161"/>
              <p:cNvSpPr>
                <a:spLocks noChangeArrowheads="1"/>
              </p:cNvSpPr>
              <p:nvPr/>
            </p:nvSpPr>
            <p:spPr bwMode="auto">
              <a:xfrm>
                <a:off x="197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Rectangle 162"/>
              <p:cNvSpPr>
                <a:spLocks noChangeArrowheads="1"/>
              </p:cNvSpPr>
              <p:nvPr/>
            </p:nvSpPr>
            <p:spPr bwMode="auto">
              <a:xfrm>
                <a:off x="197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Rectangle 163"/>
              <p:cNvSpPr>
                <a:spLocks noChangeArrowheads="1"/>
              </p:cNvSpPr>
              <p:nvPr/>
            </p:nvSpPr>
            <p:spPr bwMode="auto">
              <a:xfrm>
                <a:off x="197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Rectangle 164"/>
              <p:cNvSpPr>
                <a:spLocks noChangeArrowheads="1"/>
              </p:cNvSpPr>
              <p:nvPr/>
            </p:nvSpPr>
            <p:spPr bwMode="auto">
              <a:xfrm>
                <a:off x="8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Rectangle 165"/>
              <p:cNvSpPr>
                <a:spLocks noChangeArrowheads="1"/>
              </p:cNvSpPr>
              <p:nvPr/>
            </p:nvSpPr>
            <p:spPr bwMode="auto">
              <a:xfrm>
                <a:off x="8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Rectangle 166"/>
              <p:cNvSpPr>
                <a:spLocks noChangeArrowheads="1"/>
              </p:cNvSpPr>
              <p:nvPr/>
            </p:nvSpPr>
            <p:spPr bwMode="auto">
              <a:xfrm>
                <a:off x="8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Rectangle 167"/>
              <p:cNvSpPr>
                <a:spLocks noChangeArrowheads="1"/>
              </p:cNvSpPr>
              <p:nvPr/>
            </p:nvSpPr>
            <p:spPr bwMode="auto">
              <a:xfrm>
                <a:off x="8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Rectangle 168"/>
              <p:cNvSpPr>
                <a:spLocks noChangeArrowheads="1"/>
              </p:cNvSpPr>
              <p:nvPr/>
            </p:nvSpPr>
            <p:spPr bwMode="auto">
              <a:xfrm>
                <a:off x="8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Rectangle 169"/>
              <p:cNvSpPr>
                <a:spLocks noChangeArrowheads="1"/>
              </p:cNvSpPr>
              <p:nvPr/>
            </p:nvSpPr>
            <p:spPr bwMode="auto">
              <a:xfrm>
                <a:off x="8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Rectangle 170"/>
              <p:cNvSpPr>
                <a:spLocks noChangeArrowheads="1"/>
              </p:cNvSpPr>
              <p:nvPr/>
            </p:nvSpPr>
            <p:spPr bwMode="auto">
              <a:xfrm>
                <a:off x="807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Rectangle 171"/>
              <p:cNvSpPr>
                <a:spLocks noChangeArrowheads="1"/>
              </p:cNvSpPr>
              <p:nvPr/>
            </p:nvSpPr>
            <p:spPr bwMode="auto">
              <a:xfrm>
                <a:off x="807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Rectangle 172"/>
              <p:cNvSpPr>
                <a:spLocks noChangeArrowheads="1"/>
              </p:cNvSpPr>
              <p:nvPr/>
            </p:nvSpPr>
            <p:spPr bwMode="auto">
              <a:xfrm>
                <a:off x="807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Rectangle 173"/>
              <p:cNvSpPr>
                <a:spLocks noChangeArrowheads="1"/>
              </p:cNvSpPr>
              <p:nvPr/>
            </p:nvSpPr>
            <p:spPr bwMode="auto">
              <a:xfrm>
                <a:off x="807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Rectangle 174"/>
              <p:cNvSpPr>
                <a:spLocks noChangeArrowheads="1"/>
              </p:cNvSpPr>
              <p:nvPr/>
            </p:nvSpPr>
            <p:spPr bwMode="auto">
              <a:xfrm>
                <a:off x="807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Rectangle 175"/>
              <p:cNvSpPr>
                <a:spLocks noChangeArrowheads="1"/>
              </p:cNvSpPr>
              <p:nvPr/>
            </p:nvSpPr>
            <p:spPr bwMode="auto">
              <a:xfrm>
                <a:off x="807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Rectangle 176"/>
              <p:cNvSpPr>
                <a:spLocks noChangeArrowheads="1"/>
              </p:cNvSpPr>
              <p:nvPr/>
            </p:nvSpPr>
            <p:spPr bwMode="auto">
              <a:xfrm>
                <a:off x="783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Rectangle 177"/>
              <p:cNvSpPr>
                <a:spLocks noChangeArrowheads="1"/>
              </p:cNvSpPr>
              <p:nvPr/>
            </p:nvSpPr>
            <p:spPr bwMode="auto">
              <a:xfrm>
                <a:off x="783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Rectangle 178"/>
              <p:cNvSpPr>
                <a:spLocks noChangeArrowheads="1"/>
              </p:cNvSpPr>
              <p:nvPr/>
            </p:nvSpPr>
            <p:spPr bwMode="auto">
              <a:xfrm>
                <a:off x="783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Rectangle 179"/>
              <p:cNvSpPr>
                <a:spLocks noChangeArrowheads="1"/>
              </p:cNvSpPr>
              <p:nvPr/>
            </p:nvSpPr>
            <p:spPr bwMode="auto">
              <a:xfrm>
                <a:off x="783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Rectangle 180"/>
              <p:cNvSpPr>
                <a:spLocks noChangeArrowheads="1"/>
              </p:cNvSpPr>
              <p:nvPr/>
            </p:nvSpPr>
            <p:spPr bwMode="auto">
              <a:xfrm>
                <a:off x="783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Rectangle 181"/>
              <p:cNvSpPr>
                <a:spLocks noChangeArrowheads="1"/>
              </p:cNvSpPr>
              <p:nvPr/>
            </p:nvSpPr>
            <p:spPr bwMode="auto">
              <a:xfrm>
                <a:off x="783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Rectangle 182"/>
              <p:cNvSpPr>
                <a:spLocks noChangeArrowheads="1"/>
              </p:cNvSpPr>
              <p:nvPr/>
            </p:nvSpPr>
            <p:spPr bwMode="auto">
              <a:xfrm>
                <a:off x="758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Rectangle 183"/>
              <p:cNvSpPr>
                <a:spLocks noChangeArrowheads="1"/>
              </p:cNvSpPr>
              <p:nvPr/>
            </p:nvSpPr>
            <p:spPr bwMode="auto">
              <a:xfrm>
                <a:off x="758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Rectangle 184"/>
              <p:cNvSpPr>
                <a:spLocks noChangeArrowheads="1"/>
              </p:cNvSpPr>
              <p:nvPr/>
            </p:nvSpPr>
            <p:spPr bwMode="auto">
              <a:xfrm>
                <a:off x="758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Rectangle 185"/>
              <p:cNvSpPr>
                <a:spLocks noChangeArrowheads="1"/>
              </p:cNvSpPr>
              <p:nvPr/>
            </p:nvSpPr>
            <p:spPr bwMode="auto">
              <a:xfrm>
                <a:off x="758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Rectangle 186"/>
              <p:cNvSpPr>
                <a:spLocks noChangeArrowheads="1"/>
              </p:cNvSpPr>
              <p:nvPr/>
            </p:nvSpPr>
            <p:spPr bwMode="auto">
              <a:xfrm>
                <a:off x="758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Rectangle 187"/>
              <p:cNvSpPr>
                <a:spLocks noChangeArrowheads="1"/>
              </p:cNvSpPr>
              <p:nvPr/>
            </p:nvSpPr>
            <p:spPr bwMode="auto">
              <a:xfrm>
                <a:off x="758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Rectangle 188"/>
              <p:cNvSpPr>
                <a:spLocks noChangeArrowheads="1"/>
              </p:cNvSpPr>
              <p:nvPr/>
            </p:nvSpPr>
            <p:spPr bwMode="auto">
              <a:xfrm>
                <a:off x="7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Rectangle 189"/>
              <p:cNvSpPr>
                <a:spLocks noChangeArrowheads="1"/>
              </p:cNvSpPr>
              <p:nvPr/>
            </p:nvSpPr>
            <p:spPr bwMode="auto">
              <a:xfrm>
                <a:off x="7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Rectangle 190"/>
              <p:cNvSpPr>
                <a:spLocks noChangeArrowheads="1"/>
              </p:cNvSpPr>
              <p:nvPr/>
            </p:nvSpPr>
            <p:spPr bwMode="auto">
              <a:xfrm>
                <a:off x="7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Rectangle 191"/>
              <p:cNvSpPr>
                <a:spLocks noChangeArrowheads="1"/>
              </p:cNvSpPr>
              <p:nvPr/>
            </p:nvSpPr>
            <p:spPr bwMode="auto">
              <a:xfrm>
                <a:off x="7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Rectangle 192"/>
              <p:cNvSpPr>
                <a:spLocks noChangeArrowheads="1"/>
              </p:cNvSpPr>
              <p:nvPr/>
            </p:nvSpPr>
            <p:spPr bwMode="auto">
              <a:xfrm>
                <a:off x="7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Rectangle 193"/>
              <p:cNvSpPr>
                <a:spLocks noChangeArrowheads="1"/>
              </p:cNvSpPr>
              <p:nvPr/>
            </p:nvSpPr>
            <p:spPr bwMode="auto">
              <a:xfrm>
                <a:off x="7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Rectangle 194"/>
              <p:cNvSpPr>
                <a:spLocks noChangeArrowheads="1"/>
              </p:cNvSpPr>
              <p:nvPr/>
            </p:nvSpPr>
            <p:spPr bwMode="auto">
              <a:xfrm>
                <a:off x="708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Rectangle 195"/>
              <p:cNvSpPr>
                <a:spLocks noChangeArrowheads="1"/>
              </p:cNvSpPr>
              <p:nvPr/>
            </p:nvSpPr>
            <p:spPr bwMode="auto">
              <a:xfrm>
                <a:off x="708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Rectangle 196"/>
              <p:cNvSpPr>
                <a:spLocks noChangeArrowheads="1"/>
              </p:cNvSpPr>
              <p:nvPr/>
            </p:nvSpPr>
            <p:spPr bwMode="auto">
              <a:xfrm>
                <a:off x="708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Rectangle 197"/>
              <p:cNvSpPr>
                <a:spLocks noChangeArrowheads="1"/>
              </p:cNvSpPr>
              <p:nvPr/>
            </p:nvSpPr>
            <p:spPr bwMode="auto">
              <a:xfrm>
                <a:off x="708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Rectangle 198"/>
              <p:cNvSpPr>
                <a:spLocks noChangeArrowheads="1"/>
              </p:cNvSpPr>
              <p:nvPr/>
            </p:nvSpPr>
            <p:spPr bwMode="auto">
              <a:xfrm>
                <a:off x="708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Rectangle 199"/>
              <p:cNvSpPr>
                <a:spLocks noChangeArrowheads="1"/>
              </p:cNvSpPr>
              <p:nvPr/>
            </p:nvSpPr>
            <p:spPr bwMode="auto">
              <a:xfrm>
                <a:off x="708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Rectangle 200"/>
              <p:cNvSpPr>
                <a:spLocks noChangeArrowheads="1"/>
              </p:cNvSpPr>
              <p:nvPr/>
            </p:nvSpPr>
            <p:spPr bwMode="auto">
              <a:xfrm>
                <a:off x="684" y="45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Rectangle 201"/>
              <p:cNvSpPr>
                <a:spLocks noChangeArrowheads="1"/>
              </p:cNvSpPr>
              <p:nvPr/>
            </p:nvSpPr>
            <p:spPr bwMode="auto">
              <a:xfrm>
                <a:off x="684" y="45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Rectangle 202"/>
              <p:cNvSpPr>
                <a:spLocks noChangeArrowheads="1"/>
              </p:cNvSpPr>
              <p:nvPr/>
            </p:nvSpPr>
            <p:spPr bwMode="auto">
              <a:xfrm>
                <a:off x="684" y="459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Rectangle 203"/>
              <p:cNvSpPr>
                <a:spLocks noChangeArrowheads="1"/>
              </p:cNvSpPr>
              <p:nvPr/>
            </p:nvSpPr>
            <p:spPr bwMode="auto">
              <a:xfrm>
                <a:off x="684" y="4640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Rectangle 204"/>
              <p:cNvSpPr>
                <a:spLocks noChangeArrowheads="1"/>
              </p:cNvSpPr>
              <p:nvPr/>
            </p:nvSpPr>
            <p:spPr bwMode="auto">
              <a:xfrm>
                <a:off x="684" y="4683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Group 406"/>
            <p:cNvGrpSpPr/>
            <p:nvPr/>
          </p:nvGrpSpPr>
          <p:grpSpPr bwMode="auto">
            <a:xfrm>
              <a:off x="-890591" y="6964363"/>
              <a:ext cx="9272586" cy="2530475"/>
              <a:chOff x="-561" y="4387"/>
              <a:chExt cx="5841" cy="1594"/>
            </a:xfrm>
            <a:grpFill/>
          </p:grpSpPr>
          <p:sp>
            <p:nvSpPr>
              <p:cNvPr id="121" name="Rectangle 206"/>
              <p:cNvSpPr>
                <a:spLocks noChangeArrowheads="1"/>
              </p:cNvSpPr>
              <p:nvPr/>
            </p:nvSpPr>
            <p:spPr bwMode="auto">
              <a:xfrm>
                <a:off x="684" y="472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207"/>
              <p:cNvSpPr>
                <a:spLocks noChangeArrowheads="1"/>
              </p:cNvSpPr>
              <p:nvPr/>
            </p:nvSpPr>
            <p:spPr bwMode="auto">
              <a:xfrm>
                <a:off x="102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208"/>
              <p:cNvSpPr>
                <a:spLocks noChangeArrowheads="1"/>
              </p:cNvSpPr>
              <p:nvPr/>
            </p:nvSpPr>
            <p:spPr bwMode="auto">
              <a:xfrm>
                <a:off x="102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209"/>
              <p:cNvSpPr>
                <a:spLocks noChangeArrowheads="1"/>
              </p:cNvSpPr>
              <p:nvPr/>
            </p:nvSpPr>
            <p:spPr bwMode="auto">
              <a:xfrm>
                <a:off x="102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210"/>
              <p:cNvSpPr>
                <a:spLocks noChangeArrowheads="1"/>
              </p:cNvSpPr>
              <p:nvPr/>
            </p:nvSpPr>
            <p:spPr bwMode="auto">
              <a:xfrm>
                <a:off x="102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211"/>
              <p:cNvSpPr>
                <a:spLocks noChangeArrowheads="1"/>
              </p:cNvSpPr>
              <p:nvPr/>
            </p:nvSpPr>
            <p:spPr bwMode="auto">
              <a:xfrm>
                <a:off x="102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212"/>
              <p:cNvSpPr>
                <a:spLocks noChangeArrowheads="1"/>
              </p:cNvSpPr>
              <p:nvPr/>
            </p:nvSpPr>
            <p:spPr bwMode="auto">
              <a:xfrm>
                <a:off x="102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213"/>
              <p:cNvSpPr>
                <a:spLocks noChangeArrowheads="1"/>
              </p:cNvSpPr>
              <p:nvPr/>
            </p:nvSpPr>
            <p:spPr bwMode="auto">
              <a:xfrm>
                <a:off x="10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214"/>
              <p:cNvSpPr>
                <a:spLocks noChangeArrowheads="1"/>
              </p:cNvSpPr>
              <p:nvPr/>
            </p:nvSpPr>
            <p:spPr bwMode="auto">
              <a:xfrm>
                <a:off x="10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215"/>
              <p:cNvSpPr>
                <a:spLocks noChangeArrowheads="1"/>
              </p:cNvSpPr>
              <p:nvPr/>
            </p:nvSpPr>
            <p:spPr bwMode="auto">
              <a:xfrm>
                <a:off x="10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216"/>
              <p:cNvSpPr>
                <a:spLocks noChangeArrowheads="1"/>
              </p:cNvSpPr>
              <p:nvPr/>
            </p:nvSpPr>
            <p:spPr bwMode="auto">
              <a:xfrm>
                <a:off x="10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217"/>
              <p:cNvSpPr>
                <a:spLocks noChangeArrowheads="1"/>
              </p:cNvSpPr>
              <p:nvPr/>
            </p:nvSpPr>
            <p:spPr bwMode="auto">
              <a:xfrm>
                <a:off x="10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218"/>
              <p:cNvSpPr>
                <a:spLocks noChangeArrowheads="1"/>
              </p:cNvSpPr>
              <p:nvPr/>
            </p:nvSpPr>
            <p:spPr bwMode="auto">
              <a:xfrm>
                <a:off x="10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219"/>
              <p:cNvSpPr>
                <a:spLocks noChangeArrowheads="1"/>
              </p:cNvSpPr>
              <p:nvPr/>
            </p:nvSpPr>
            <p:spPr bwMode="auto">
              <a:xfrm>
                <a:off x="978" y="466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220"/>
              <p:cNvSpPr>
                <a:spLocks noChangeArrowheads="1"/>
              </p:cNvSpPr>
              <p:nvPr/>
            </p:nvSpPr>
            <p:spPr bwMode="auto">
              <a:xfrm>
                <a:off x="978" y="47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221"/>
              <p:cNvSpPr>
                <a:spLocks noChangeArrowheads="1"/>
              </p:cNvSpPr>
              <p:nvPr/>
            </p:nvSpPr>
            <p:spPr bwMode="auto">
              <a:xfrm>
                <a:off x="978" y="47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222"/>
              <p:cNvSpPr>
                <a:spLocks noChangeArrowheads="1"/>
              </p:cNvSpPr>
              <p:nvPr/>
            </p:nvSpPr>
            <p:spPr bwMode="auto">
              <a:xfrm>
                <a:off x="978" y="479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223"/>
              <p:cNvSpPr>
                <a:spLocks noChangeArrowheads="1"/>
              </p:cNvSpPr>
              <p:nvPr/>
            </p:nvSpPr>
            <p:spPr bwMode="auto">
              <a:xfrm>
                <a:off x="978" y="484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224"/>
              <p:cNvSpPr>
                <a:spLocks noChangeArrowheads="1"/>
              </p:cNvSpPr>
              <p:nvPr/>
            </p:nvSpPr>
            <p:spPr bwMode="auto">
              <a:xfrm>
                <a:off x="978" y="4884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225"/>
              <p:cNvSpPr>
                <a:spLocks noChangeArrowheads="1"/>
              </p:cNvSpPr>
              <p:nvPr/>
            </p:nvSpPr>
            <p:spPr bwMode="auto">
              <a:xfrm>
                <a:off x="953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226"/>
              <p:cNvSpPr>
                <a:spLocks noChangeArrowheads="1"/>
              </p:cNvSpPr>
              <p:nvPr/>
            </p:nvSpPr>
            <p:spPr bwMode="auto">
              <a:xfrm>
                <a:off x="953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227"/>
              <p:cNvSpPr>
                <a:spLocks noChangeArrowheads="1"/>
              </p:cNvSpPr>
              <p:nvPr/>
            </p:nvSpPr>
            <p:spPr bwMode="auto">
              <a:xfrm>
                <a:off x="953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228"/>
              <p:cNvSpPr>
                <a:spLocks noChangeArrowheads="1"/>
              </p:cNvSpPr>
              <p:nvPr/>
            </p:nvSpPr>
            <p:spPr bwMode="auto">
              <a:xfrm>
                <a:off x="953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229"/>
              <p:cNvSpPr>
                <a:spLocks noChangeArrowheads="1"/>
              </p:cNvSpPr>
              <p:nvPr/>
            </p:nvSpPr>
            <p:spPr bwMode="auto">
              <a:xfrm>
                <a:off x="953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230"/>
              <p:cNvSpPr>
                <a:spLocks noChangeArrowheads="1"/>
              </p:cNvSpPr>
              <p:nvPr/>
            </p:nvSpPr>
            <p:spPr bwMode="auto">
              <a:xfrm>
                <a:off x="953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231"/>
              <p:cNvSpPr>
                <a:spLocks noChangeArrowheads="1"/>
              </p:cNvSpPr>
              <p:nvPr/>
            </p:nvSpPr>
            <p:spPr bwMode="auto">
              <a:xfrm>
                <a:off x="928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232"/>
              <p:cNvSpPr>
                <a:spLocks noChangeArrowheads="1"/>
              </p:cNvSpPr>
              <p:nvPr/>
            </p:nvSpPr>
            <p:spPr bwMode="auto">
              <a:xfrm>
                <a:off x="928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233"/>
              <p:cNvSpPr>
                <a:spLocks noChangeArrowheads="1"/>
              </p:cNvSpPr>
              <p:nvPr/>
            </p:nvSpPr>
            <p:spPr bwMode="auto">
              <a:xfrm>
                <a:off x="928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234"/>
              <p:cNvSpPr>
                <a:spLocks noChangeArrowheads="1"/>
              </p:cNvSpPr>
              <p:nvPr/>
            </p:nvSpPr>
            <p:spPr bwMode="auto">
              <a:xfrm>
                <a:off x="928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235"/>
              <p:cNvSpPr>
                <a:spLocks noChangeArrowheads="1"/>
              </p:cNvSpPr>
              <p:nvPr/>
            </p:nvSpPr>
            <p:spPr bwMode="auto">
              <a:xfrm>
                <a:off x="928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236"/>
              <p:cNvSpPr>
                <a:spLocks noChangeArrowheads="1"/>
              </p:cNvSpPr>
              <p:nvPr/>
            </p:nvSpPr>
            <p:spPr bwMode="auto">
              <a:xfrm>
                <a:off x="928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237"/>
              <p:cNvSpPr>
                <a:spLocks noChangeArrowheads="1"/>
              </p:cNvSpPr>
              <p:nvPr/>
            </p:nvSpPr>
            <p:spPr bwMode="auto">
              <a:xfrm>
                <a:off x="9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238"/>
              <p:cNvSpPr>
                <a:spLocks noChangeArrowheads="1"/>
              </p:cNvSpPr>
              <p:nvPr/>
            </p:nvSpPr>
            <p:spPr bwMode="auto">
              <a:xfrm>
                <a:off x="9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239"/>
              <p:cNvSpPr>
                <a:spLocks noChangeArrowheads="1"/>
              </p:cNvSpPr>
              <p:nvPr/>
            </p:nvSpPr>
            <p:spPr bwMode="auto">
              <a:xfrm>
                <a:off x="9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Rectangle 240"/>
              <p:cNvSpPr>
                <a:spLocks noChangeArrowheads="1"/>
              </p:cNvSpPr>
              <p:nvPr/>
            </p:nvSpPr>
            <p:spPr bwMode="auto">
              <a:xfrm>
                <a:off x="9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Rectangle 241"/>
              <p:cNvSpPr>
                <a:spLocks noChangeArrowheads="1"/>
              </p:cNvSpPr>
              <p:nvPr/>
            </p:nvSpPr>
            <p:spPr bwMode="auto">
              <a:xfrm>
                <a:off x="9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Rectangle 242"/>
              <p:cNvSpPr>
                <a:spLocks noChangeArrowheads="1"/>
              </p:cNvSpPr>
              <p:nvPr/>
            </p:nvSpPr>
            <p:spPr bwMode="auto">
              <a:xfrm>
                <a:off x="9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Rectangle 243"/>
              <p:cNvSpPr>
                <a:spLocks noChangeArrowheads="1"/>
              </p:cNvSpPr>
              <p:nvPr/>
            </p:nvSpPr>
            <p:spPr bwMode="auto">
              <a:xfrm>
                <a:off x="87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Rectangle 244"/>
              <p:cNvSpPr>
                <a:spLocks noChangeArrowheads="1"/>
              </p:cNvSpPr>
              <p:nvPr/>
            </p:nvSpPr>
            <p:spPr bwMode="auto">
              <a:xfrm>
                <a:off x="87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Rectangle 245"/>
              <p:cNvSpPr>
                <a:spLocks noChangeArrowheads="1"/>
              </p:cNvSpPr>
              <p:nvPr/>
            </p:nvSpPr>
            <p:spPr bwMode="auto">
              <a:xfrm>
                <a:off x="87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Rectangle 246"/>
              <p:cNvSpPr>
                <a:spLocks noChangeArrowheads="1"/>
              </p:cNvSpPr>
              <p:nvPr/>
            </p:nvSpPr>
            <p:spPr bwMode="auto">
              <a:xfrm>
                <a:off x="87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Rectangle 247"/>
              <p:cNvSpPr>
                <a:spLocks noChangeArrowheads="1"/>
              </p:cNvSpPr>
              <p:nvPr/>
            </p:nvSpPr>
            <p:spPr bwMode="auto">
              <a:xfrm>
                <a:off x="87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Rectangle 248"/>
              <p:cNvSpPr>
                <a:spLocks noChangeArrowheads="1"/>
              </p:cNvSpPr>
              <p:nvPr/>
            </p:nvSpPr>
            <p:spPr bwMode="auto">
              <a:xfrm>
                <a:off x="87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Rectangle 249"/>
              <p:cNvSpPr>
                <a:spLocks noChangeArrowheads="1"/>
              </p:cNvSpPr>
              <p:nvPr/>
            </p:nvSpPr>
            <p:spPr bwMode="auto">
              <a:xfrm>
                <a:off x="938" y="4821"/>
                <a:ext cx="13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Rectangle 250"/>
              <p:cNvSpPr>
                <a:spLocks noChangeArrowheads="1"/>
              </p:cNvSpPr>
              <p:nvPr/>
            </p:nvSpPr>
            <p:spPr bwMode="auto">
              <a:xfrm>
                <a:off x="963" y="4820"/>
                <a:ext cx="12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251"/>
              <p:cNvSpPr>
                <a:spLocks noEditPoints="1"/>
              </p:cNvSpPr>
              <p:nvPr/>
            </p:nvSpPr>
            <p:spPr bwMode="auto">
              <a:xfrm>
                <a:off x="-561" y="4531"/>
                <a:ext cx="773" cy="1450"/>
              </a:xfrm>
              <a:custGeom>
                <a:avLst/>
                <a:gdLst>
                  <a:gd name="T0" fmla="*/ 240 w 773"/>
                  <a:gd name="T1" fmla="*/ 59 h 1450"/>
                  <a:gd name="T2" fmla="*/ 27 w 773"/>
                  <a:gd name="T3" fmla="*/ 353 h 1450"/>
                  <a:gd name="T4" fmla="*/ 27 w 773"/>
                  <a:gd name="T5" fmla="*/ 333 h 1450"/>
                  <a:gd name="T6" fmla="*/ 42 w 773"/>
                  <a:gd name="T7" fmla="*/ 361 h 1450"/>
                  <a:gd name="T8" fmla="*/ 33 w 773"/>
                  <a:gd name="T9" fmla="*/ 333 h 1450"/>
                  <a:gd name="T10" fmla="*/ 33 w 773"/>
                  <a:gd name="T11" fmla="*/ 298 h 1450"/>
                  <a:gd name="T12" fmla="*/ 58 w 773"/>
                  <a:gd name="T13" fmla="*/ 339 h 1450"/>
                  <a:gd name="T14" fmla="*/ 58 w 773"/>
                  <a:gd name="T15" fmla="*/ 318 h 1450"/>
                  <a:gd name="T16" fmla="*/ 140 w 773"/>
                  <a:gd name="T17" fmla="*/ 49 h 1450"/>
                  <a:gd name="T18" fmla="*/ 150 w 773"/>
                  <a:gd name="T19" fmla="*/ 88 h 1450"/>
                  <a:gd name="T20" fmla="*/ 135 w 773"/>
                  <a:gd name="T21" fmla="*/ 61 h 1450"/>
                  <a:gd name="T22" fmla="*/ 126 w 773"/>
                  <a:gd name="T23" fmla="*/ 99 h 1450"/>
                  <a:gd name="T24" fmla="*/ 110 w 773"/>
                  <a:gd name="T25" fmla="*/ 49 h 1450"/>
                  <a:gd name="T26" fmla="*/ 110 w 773"/>
                  <a:gd name="T27" fmla="*/ 106 h 1450"/>
                  <a:gd name="T28" fmla="*/ 111 w 773"/>
                  <a:gd name="T29" fmla="*/ 213 h 1450"/>
                  <a:gd name="T30" fmla="*/ 111 w 773"/>
                  <a:gd name="T31" fmla="*/ 164 h 1450"/>
                  <a:gd name="T32" fmla="*/ 126 w 773"/>
                  <a:gd name="T33" fmla="*/ 118 h 1450"/>
                  <a:gd name="T34" fmla="*/ 136 w 773"/>
                  <a:gd name="T35" fmla="*/ 213 h 1450"/>
                  <a:gd name="T36" fmla="*/ 136 w 773"/>
                  <a:gd name="T37" fmla="*/ 156 h 1450"/>
                  <a:gd name="T38" fmla="*/ 141 w 773"/>
                  <a:gd name="T39" fmla="*/ 233 h 1450"/>
                  <a:gd name="T40" fmla="*/ 141 w 773"/>
                  <a:gd name="T41" fmla="*/ 183 h 1450"/>
                  <a:gd name="T42" fmla="*/ 151 w 773"/>
                  <a:gd name="T43" fmla="*/ 144 h 1450"/>
                  <a:gd name="T44" fmla="*/ 301 w 773"/>
                  <a:gd name="T45" fmla="*/ 446 h 1450"/>
                  <a:gd name="T46" fmla="*/ 301 w 773"/>
                  <a:gd name="T47" fmla="*/ 358 h 1450"/>
                  <a:gd name="T48" fmla="*/ 273 w 773"/>
                  <a:gd name="T49" fmla="*/ 300 h 1450"/>
                  <a:gd name="T50" fmla="*/ 273 w 773"/>
                  <a:gd name="T51" fmla="*/ 226 h 1450"/>
                  <a:gd name="T52" fmla="*/ 301 w 773"/>
                  <a:gd name="T53" fmla="*/ 168 h 1450"/>
                  <a:gd name="T54" fmla="*/ 301 w 773"/>
                  <a:gd name="T55" fmla="*/ 124 h 1450"/>
                  <a:gd name="T56" fmla="*/ 343 w 773"/>
                  <a:gd name="T57" fmla="*/ 446 h 1450"/>
                  <a:gd name="T58" fmla="*/ 315 w 773"/>
                  <a:gd name="T59" fmla="*/ 388 h 1450"/>
                  <a:gd name="T60" fmla="*/ 315 w 773"/>
                  <a:gd name="T61" fmla="*/ 314 h 1450"/>
                  <a:gd name="T62" fmla="*/ 343 w 773"/>
                  <a:gd name="T63" fmla="*/ 256 h 1450"/>
                  <a:gd name="T64" fmla="*/ 343 w 773"/>
                  <a:gd name="T65" fmla="*/ 212 h 1450"/>
                  <a:gd name="T66" fmla="*/ 343 w 773"/>
                  <a:gd name="T67" fmla="*/ 124 h 1450"/>
                  <a:gd name="T68" fmla="*/ 357 w 773"/>
                  <a:gd name="T69" fmla="*/ 475 h 1450"/>
                  <a:gd name="T70" fmla="*/ 357 w 773"/>
                  <a:gd name="T71" fmla="*/ 401 h 1450"/>
                  <a:gd name="T72" fmla="*/ 385 w 773"/>
                  <a:gd name="T73" fmla="*/ 343 h 1450"/>
                  <a:gd name="T74" fmla="*/ 385 w 773"/>
                  <a:gd name="T75" fmla="*/ 300 h 1450"/>
                  <a:gd name="T76" fmla="*/ 385 w 773"/>
                  <a:gd name="T77" fmla="*/ 212 h 1450"/>
                  <a:gd name="T78" fmla="*/ 357 w 773"/>
                  <a:gd name="T79" fmla="*/ 154 h 1450"/>
                  <a:gd name="T80" fmla="*/ 357 w 773"/>
                  <a:gd name="T81" fmla="*/ 80 h 1450"/>
                  <a:gd name="T82" fmla="*/ 587 w 773"/>
                  <a:gd name="T83" fmla="*/ 267 h 1450"/>
                  <a:gd name="T84" fmla="*/ 587 w 773"/>
                  <a:gd name="T85" fmla="*/ 202 h 1450"/>
                  <a:gd name="T86" fmla="*/ 612 w 773"/>
                  <a:gd name="T87" fmla="*/ 340 h 1450"/>
                  <a:gd name="T88" fmla="*/ 599 w 773"/>
                  <a:gd name="T89" fmla="*/ 247 h 1450"/>
                  <a:gd name="T90" fmla="*/ 599 w 773"/>
                  <a:gd name="T91" fmla="*/ 129 h 1450"/>
                  <a:gd name="T92" fmla="*/ 637 w 773"/>
                  <a:gd name="T93" fmla="*/ 314 h 1450"/>
                  <a:gd name="T94" fmla="*/ 637 w 773"/>
                  <a:gd name="T95" fmla="*/ 247 h 1450"/>
                  <a:gd name="T96" fmla="*/ 637 w 773"/>
                  <a:gd name="T97" fmla="*/ 109 h 1450"/>
                  <a:gd name="T98" fmla="*/ 650 w 773"/>
                  <a:gd name="T99" fmla="*/ 294 h 1450"/>
                  <a:gd name="T100" fmla="*/ 650 w 773"/>
                  <a:gd name="T101" fmla="*/ 176 h 1450"/>
                  <a:gd name="T102" fmla="*/ 662 w 773"/>
                  <a:gd name="T103" fmla="*/ 83 h 1450"/>
                  <a:gd name="T104" fmla="*/ 688 w 773"/>
                  <a:gd name="T105" fmla="*/ 294 h 1450"/>
                  <a:gd name="T106" fmla="*/ 688 w 773"/>
                  <a:gd name="T107" fmla="*/ 156 h 1450"/>
                  <a:gd name="T108" fmla="*/ 701 w 773"/>
                  <a:gd name="T109" fmla="*/ 340 h 1450"/>
                  <a:gd name="T110" fmla="*/ 701 w 773"/>
                  <a:gd name="T111" fmla="*/ 221 h 1450"/>
                  <a:gd name="T112" fmla="*/ 713 w 773"/>
                  <a:gd name="T113" fmla="*/ 129 h 1450"/>
                  <a:gd name="T114" fmla="*/ 738 w 773"/>
                  <a:gd name="T115" fmla="*/ 340 h 1450"/>
                  <a:gd name="T116" fmla="*/ 738 w 773"/>
                  <a:gd name="T117" fmla="*/ 202 h 1450"/>
                  <a:gd name="T118" fmla="*/ 726 w 773"/>
                  <a:gd name="T119" fmla="*/ 11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3" h="1450">
                    <a:moveTo>
                      <a:pt x="1" y="1450"/>
                    </a:moveTo>
                    <a:lnTo>
                      <a:pt x="773" y="1450"/>
                    </a:lnTo>
                    <a:lnTo>
                      <a:pt x="770" y="194"/>
                    </a:lnTo>
                    <a:lnTo>
                      <a:pt x="769" y="39"/>
                    </a:lnTo>
                    <a:lnTo>
                      <a:pt x="550" y="39"/>
                    </a:lnTo>
                    <a:lnTo>
                      <a:pt x="545" y="278"/>
                    </a:lnTo>
                    <a:lnTo>
                      <a:pt x="500" y="278"/>
                    </a:lnTo>
                    <a:lnTo>
                      <a:pt x="500" y="257"/>
                    </a:lnTo>
                    <a:lnTo>
                      <a:pt x="406" y="256"/>
                    </a:lnTo>
                    <a:lnTo>
                      <a:pt x="406" y="59"/>
                    </a:lnTo>
                    <a:lnTo>
                      <a:pt x="240" y="59"/>
                    </a:lnTo>
                    <a:lnTo>
                      <a:pt x="241" y="221"/>
                    </a:lnTo>
                    <a:lnTo>
                      <a:pt x="177" y="221"/>
                    </a:lnTo>
                    <a:lnTo>
                      <a:pt x="177" y="0"/>
                    </a:lnTo>
                    <a:lnTo>
                      <a:pt x="73" y="0"/>
                    </a:lnTo>
                    <a:lnTo>
                      <a:pt x="75" y="280"/>
                    </a:lnTo>
                    <a:lnTo>
                      <a:pt x="0" y="280"/>
                    </a:lnTo>
                    <a:lnTo>
                      <a:pt x="1" y="1450"/>
                    </a:lnTo>
                    <a:close/>
                    <a:moveTo>
                      <a:pt x="27" y="361"/>
                    </a:moveTo>
                    <a:lnTo>
                      <a:pt x="18" y="361"/>
                    </a:lnTo>
                    <a:lnTo>
                      <a:pt x="18" y="353"/>
                    </a:lnTo>
                    <a:lnTo>
                      <a:pt x="27" y="353"/>
                    </a:lnTo>
                    <a:lnTo>
                      <a:pt x="27" y="361"/>
                    </a:lnTo>
                    <a:close/>
                    <a:moveTo>
                      <a:pt x="27" y="346"/>
                    </a:moveTo>
                    <a:lnTo>
                      <a:pt x="18" y="346"/>
                    </a:lnTo>
                    <a:lnTo>
                      <a:pt x="18" y="339"/>
                    </a:lnTo>
                    <a:lnTo>
                      <a:pt x="27" y="339"/>
                    </a:lnTo>
                    <a:lnTo>
                      <a:pt x="27" y="346"/>
                    </a:lnTo>
                    <a:close/>
                    <a:moveTo>
                      <a:pt x="27" y="333"/>
                    </a:moveTo>
                    <a:lnTo>
                      <a:pt x="18" y="333"/>
                    </a:lnTo>
                    <a:lnTo>
                      <a:pt x="18" y="326"/>
                    </a:lnTo>
                    <a:lnTo>
                      <a:pt x="27" y="326"/>
                    </a:lnTo>
                    <a:lnTo>
                      <a:pt x="27" y="333"/>
                    </a:lnTo>
                    <a:close/>
                    <a:moveTo>
                      <a:pt x="27" y="318"/>
                    </a:moveTo>
                    <a:lnTo>
                      <a:pt x="18" y="318"/>
                    </a:lnTo>
                    <a:lnTo>
                      <a:pt x="18" y="311"/>
                    </a:lnTo>
                    <a:lnTo>
                      <a:pt x="27" y="311"/>
                    </a:lnTo>
                    <a:lnTo>
                      <a:pt x="27" y="318"/>
                    </a:lnTo>
                    <a:close/>
                    <a:moveTo>
                      <a:pt x="27" y="305"/>
                    </a:moveTo>
                    <a:lnTo>
                      <a:pt x="18" y="305"/>
                    </a:lnTo>
                    <a:lnTo>
                      <a:pt x="18" y="298"/>
                    </a:lnTo>
                    <a:lnTo>
                      <a:pt x="27" y="298"/>
                    </a:lnTo>
                    <a:lnTo>
                      <a:pt x="27" y="305"/>
                    </a:lnTo>
                    <a:close/>
                    <a:moveTo>
                      <a:pt x="42" y="361"/>
                    </a:moveTo>
                    <a:lnTo>
                      <a:pt x="33" y="361"/>
                    </a:lnTo>
                    <a:lnTo>
                      <a:pt x="33" y="353"/>
                    </a:lnTo>
                    <a:lnTo>
                      <a:pt x="42" y="353"/>
                    </a:lnTo>
                    <a:lnTo>
                      <a:pt x="42" y="361"/>
                    </a:lnTo>
                    <a:close/>
                    <a:moveTo>
                      <a:pt x="42" y="346"/>
                    </a:moveTo>
                    <a:lnTo>
                      <a:pt x="33" y="346"/>
                    </a:lnTo>
                    <a:lnTo>
                      <a:pt x="33" y="339"/>
                    </a:lnTo>
                    <a:lnTo>
                      <a:pt x="42" y="339"/>
                    </a:lnTo>
                    <a:lnTo>
                      <a:pt x="42" y="346"/>
                    </a:lnTo>
                    <a:close/>
                    <a:moveTo>
                      <a:pt x="42" y="333"/>
                    </a:moveTo>
                    <a:lnTo>
                      <a:pt x="33" y="333"/>
                    </a:lnTo>
                    <a:lnTo>
                      <a:pt x="33" y="326"/>
                    </a:lnTo>
                    <a:lnTo>
                      <a:pt x="42" y="326"/>
                    </a:lnTo>
                    <a:lnTo>
                      <a:pt x="42" y="333"/>
                    </a:lnTo>
                    <a:close/>
                    <a:moveTo>
                      <a:pt x="42" y="318"/>
                    </a:moveTo>
                    <a:lnTo>
                      <a:pt x="33" y="318"/>
                    </a:lnTo>
                    <a:lnTo>
                      <a:pt x="33" y="311"/>
                    </a:lnTo>
                    <a:lnTo>
                      <a:pt x="42" y="311"/>
                    </a:lnTo>
                    <a:lnTo>
                      <a:pt x="42" y="318"/>
                    </a:lnTo>
                    <a:close/>
                    <a:moveTo>
                      <a:pt x="42" y="305"/>
                    </a:moveTo>
                    <a:lnTo>
                      <a:pt x="33" y="305"/>
                    </a:lnTo>
                    <a:lnTo>
                      <a:pt x="33" y="298"/>
                    </a:lnTo>
                    <a:lnTo>
                      <a:pt x="42" y="298"/>
                    </a:lnTo>
                    <a:lnTo>
                      <a:pt x="42" y="305"/>
                    </a:lnTo>
                    <a:close/>
                    <a:moveTo>
                      <a:pt x="58" y="361"/>
                    </a:moveTo>
                    <a:lnTo>
                      <a:pt x="49" y="361"/>
                    </a:lnTo>
                    <a:lnTo>
                      <a:pt x="49" y="353"/>
                    </a:lnTo>
                    <a:lnTo>
                      <a:pt x="58" y="353"/>
                    </a:lnTo>
                    <a:lnTo>
                      <a:pt x="58" y="361"/>
                    </a:lnTo>
                    <a:close/>
                    <a:moveTo>
                      <a:pt x="58" y="346"/>
                    </a:moveTo>
                    <a:lnTo>
                      <a:pt x="49" y="346"/>
                    </a:lnTo>
                    <a:lnTo>
                      <a:pt x="49" y="339"/>
                    </a:lnTo>
                    <a:lnTo>
                      <a:pt x="58" y="339"/>
                    </a:lnTo>
                    <a:lnTo>
                      <a:pt x="58" y="346"/>
                    </a:lnTo>
                    <a:close/>
                    <a:moveTo>
                      <a:pt x="58" y="333"/>
                    </a:moveTo>
                    <a:lnTo>
                      <a:pt x="49" y="333"/>
                    </a:lnTo>
                    <a:lnTo>
                      <a:pt x="49" y="326"/>
                    </a:lnTo>
                    <a:lnTo>
                      <a:pt x="58" y="326"/>
                    </a:lnTo>
                    <a:lnTo>
                      <a:pt x="58" y="333"/>
                    </a:lnTo>
                    <a:close/>
                    <a:moveTo>
                      <a:pt x="58" y="318"/>
                    </a:moveTo>
                    <a:lnTo>
                      <a:pt x="49" y="318"/>
                    </a:lnTo>
                    <a:lnTo>
                      <a:pt x="49" y="311"/>
                    </a:lnTo>
                    <a:lnTo>
                      <a:pt x="58" y="311"/>
                    </a:lnTo>
                    <a:lnTo>
                      <a:pt x="58" y="318"/>
                    </a:lnTo>
                    <a:close/>
                    <a:moveTo>
                      <a:pt x="58" y="305"/>
                    </a:moveTo>
                    <a:lnTo>
                      <a:pt x="49" y="305"/>
                    </a:lnTo>
                    <a:lnTo>
                      <a:pt x="49" y="298"/>
                    </a:lnTo>
                    <a:lnTo>
                      <a:pt x="58" y="298"/>
                    </a:lnTo>
                    <a:lnTo>
                      <a:pt x="58" y="305"/>
                    </a:lnTo>
                    <a:close/>
                    <a:moveTo>
                      <a:pt x="140" y="30"/>
                    </a:moveTo>
                    <a:lnTo>
                      <a:pt x="150" y="30"/>
                    </a:lnTo>
                    <a:lnTo>
                      <a:pt x="150" y="42"/>
                    </a:lnTo>
                    <a:lnTo>
                      <a:pt x="140" y="42"/>
                    </a:lnTo>
                    <a:lnTo>
                      <a:pt x="140" y="30"/>
                    </a:lnTo>
                    <a:close/>
                    <a:moveTo>
                      <a:pt x="140" y="49"/>
                    </a:moveTo>
                    <a:lnTo>
                      <a:pt x="150" y="49"/>
                    </a:lnTo>
                    <a:lnTo>
                      <a:pt x="150" y="61"/>
                    </a:lnTo>
                    <a:lnTo>
                      <a:pt x="140" y="61"/>
                    </a:lnTo>
                    <a:lnTo>
                      <a:pt x="140" y="49"/>
                    </a:lnTo>
                    <a:close/>
                    <a:moveTo>
                      <a:pt x="140" y="68"/>
                    </a:moveTo>
                    <a:lnTo>
                      <a:pt x="150" y="68"/>
                    </a:lnTo>
                    <a:lnTo>
                      <a:pt x="150" y="80"/>
                    </a:lnTo>
                    <a:lnTo>
                      <a:pt x="140" y="80"/>
                    </a:lnTo>
                    <a:lnTo>
                      <a:pt x="140" y="68"/>
                    </a:lnTo>
                    <a:close/>
                    <a:moveTo>
                      <a:pt x="140" y="88"/>
                    </a:moveTo>
                    <a:lnTo>
                      <a:pt x="150" y="88"/>
                    </a:lnTo>
                    <a:lnTo>
                      <a:pt x="150" y="99"/>
                    </a:lnTo>
                    <a:lnTo>
                      <a:pt x="140" y="99"/>
                    </a:lnTo>
                    <a:lnTo>
                      <a:pt x="140" y="88"/>
                    </a:lnTo>
                    <a:close/>
                    <a:moveTo>
                      <a:pt x="126" y="30"/>
                    </a:moveTo>
                    <a:lnTo>
                      <a:pt x="135" y="30"/>
                    </a:lnTo>
                    <a:lnTo>
                      <a:pt x="135" y="42"/>
                    </a:lnTo>
                    <a:lnTo>
                      <a:pt x="126" y="42"/>
                    </a:lnTo>
                    <a:lnTo>
                      <a:pt x="126" y="30"/>
                    </a:lnTo>
                    <a:close/>
                    <a:moveTo>
                      <a:pt x="126" y="49"/>
                    </a:moveTo>
                    <a:lnTo>
                      <a:pt x="135" y="49"/>
                    </a:lnTo>
                    <a:lnTo>
                      <a:pt x="135" y="61"/>
                    </a:lnTo>
                    <a:lnTo>
                      <a:pt x="126" y="61"/>
                    </a:lnTo>
                    <a:lnTo>
                      <a:pt x="126" y="49"/>
                    </a:lnTo>
                    <a:close/>
                    <a:moveTo>
                      <a:pt x="126" y="68"/>
                    </a:moveTo>
                    <a:lnTo>
                      <a:pt x="135" y="68"/>
                    </a:lnTo>
                    <a:lnTo>
                      <a:pt x="135" y="80"/>
                    </a:lnTo>
                    <a:lnTo>
                      <a:pt x="126" y="80"/>
                    </a:lnTo>
                    <a:lnTo>
                      <a:pt x="126" y="68"/>
                    </a:lnTo>
                    <a:close/>
                    <a:moveTo>
                      <a:pt x="126" y="88"/>
                    </a:moveTo>
                    <a:lnTo>
                      <a:pt x="135" y="88"/>
                    </a:lnTo>
                    <a:lnTo>
                      <a:pt x="135" y="99"/>
                    </a:lnTo>
                    <a:lnTo>
                      <a:pt x="126" y="99"/>
                    </a:lnTo>
                    <a:lnTo>
                      <a:pt x="126" y="88"/>
                    </a:lnTo>
                    <a:close/>
                    <a:moveTo>
                      <a:pt x="110" y="30"/>
                    </a:moveTo>
                    <a:lnTo>
                      <a:pt x="119" y="30"/>
                    </a:lnTo>
                    <a:lnTo>
                      <a:pt x="119" y="42"/>
                    </a:lnTo>
                    <a:lnTo>
                      <a:pt x="110" y="42"/>
                    </a:lnTo>
                    <a:lnTo>
                      <a:pt x="110" y="30"/>
                    </a:lnTo>
                    <a:close/>
                    <a:moveTo>
                      <a:pt x="110" y="49"/>
                    </a:moveTo>
                    <a:lnTo>
                      <a:pt x="119" y="49"/>
                    </a:lnTo>
                    <a:lnTo>
                      <a:pt x="119" y="61"/>
                    </a:lnTo>
                    <a:lnTo>
                      <a:pt x="110" y="61"/>
                    </a:lnTo>
                    <a:lnTo>
                      <a:pt x="110" y="49"/>
                    </a:lnTo>
                    <a:close/>
                    <a:moveTo>
                      <a:pt x="110" y="68"/>
                    </a:moveTo>
                    <a:lnTo>
                      <a:pt x="119" y="68"/>
                    </a:lnTo>
                    <a:lnTo>
                      <a:pt x="119" y="80"/>
                    </a:lnTo>
                    <a:lnTo>
                      <a:pt x="110" y="80"/>
                    </a:lnTo>
                    <a:lnTo>
                      <a:pt x="110" y="68"/>
                    </a:lnTo>
                    <a:close/>
                    <a:moveTo>
                      <a:pt x="110" y="88"/>
                    </a:moveTo>
                    <a:lnTo>
                      <a:pt x="119" y="88"/>
                    </a:lnTo>
                    <a:lnTo>
                      <a:pt x="119" y="99"/>
                    </a:lnTo>
                    <a:lnTo>
                      <a:pt x="110" y="99"/>
                    </a:lnTo>
                    <a:lnTo>
                      <a:pt x="110" y="88"/>
                    </a:lnTo>
                    <a:close/>
                    <a:moveTo>
                      <a:pt x="110" y="106"/>
                    </a:moveTo>
                    <a:lnTo>
                      <a:pt x="119" y="106"/>
                    </a:lnTo>
                    <a:lnTo>
                      <a:pt x="119" y="118"/>
                    </a:lnTo>
                    <a:lnTo>
                      <a:pt x="110" y="118"/>
                    </a:lnTo>
                    <a:lnTo>
                      <a:pt x="110" y="106"/>
                    </a:lnTo>
                    <a:close/>
                    <a:moveTo>
                      <a:pt x="120" y="233"/>
                    </a:moveTo>
                    <a:lnTo>
                      <a:pt x="111" y="233"/>
                    </a:lnTo>
                    <a:lnTo>
                      <a:pt x="111" y="221"/>
                    </a:lnTo>
                    <a:lnTo>
                      <a:pt x="120" y="221"/>
                    </a:lnTo>
                    <a:lnTo>
                      <a:pt x="120" y="233"/>
                    </a:lnTo>
                    <a:close/>
                    <a:moveTo>
                      <a:pt x="120" y="213"/>
                    </a:moveTo>
                    <a:lnTo>
                      <a:pt x="111" y="213"/>
                    </a:lnTo>
                    <a:lnTo>
                      <a:pt x="111" y="202"/>
                    </a:lnTo>
                    <a:lnTo>
                      <a:pt x="120" y="202"/>
                    </a:lnTo>
                    <a:lnTo>
                      <a:pt x="120" y="213"/>
                    </a:lnTo>
                    <a:close/>
                    <a:moveTo>
                      <a:pt x="120" y="194"/>
                    </a:moveTo>
                    <a:lnTo>
                      <a:pt x="111" y="194"/>
                    </a:lnTo>
                    <a:lnTo>
                      <a:pt x="111" y="183"/>
                    </a:lnTo>
                    <a:lnTo>
                      <a:pt x="120" y="183"/>
                    </a:lnTo>
                    <a:lnTo>
                      <a:pt x="120" y="194"/>
                    </a:lnTo>
                    <a:close/>
                    <a:moveTo>
                      <a:pt x="120" y="176"/>
                    </a:moveTo>
                    <a:lnTo>
                      <a:pt x="111" y="176"/>
                    </a:lnTo>
                    <a:lnTo>
                      <a:pt x="111" y="164"/>
                    </a:lnTo>
                    <a:lnTo>
                      <a:pt x="120" y="164"/>
                    </a:lnTo>
                    <a:lnTo>
                      <a:pt x="120" y="176"/>
                    </a:lnTo>
                    <a:close/>
                    <a:moveTo>
                      <a:pt x="120" y="156"/>
                    </a:moveTo>
                    <a:lnTo>
                      <a:pt x="111" y="156"/>
                    </a:lnTo>
                    <a:lnTo>
                      <a:pt x="111" y="144"/>
                    </a:lnTo>
                    <a:lnTo>
                      <a:pt x="120" y="144"/>
                    </a:lnTo>
                    <a:lnTo>
                      <a:pt x="120" y="156"/>
                    </a:lnTo>
                    <a:close/>
                    <a:moveTo>
                      <a:pt x="126" y="106"/>
                    </a:moveTo>
                    <a:lnTo>
                      <a:pt x="135" y="106"/>
                    </a:lnTo>
                    <a:lnTo>
                      <a:pt x="135" y="118"/>
                    </a:lnTo>
                    <a:lnTo>
                      <a:pt x="126" y="118"/>
                    </a:lnTo>
                    <a:lnTo>
                      <a:pt x="126" y="106"/>
                    </a:lnTo>
                    <a:close/>
                    <a:moveTo>
                      <a:pt x="136" y="233"/>
                    </a:moveTo>
                    <a:lnTo>
                      <a:pt x="127" y="233"/>
                    </a:lnTo>
                    <a:lnTo>
                      <a:pt x="127" y="221"/>
                    </a:lnTo>
                    <a:lnTo>
                      <a:pt x="136" y="221"/>
                    </a:lnTo>
                    <a:lnTo>
                      <a:pt x="136" y="233"/>
                    </a:lnTo>
                    <a:close/>
                    <a:moveTo>
                      <a:pt x="136" y="213"/>
                    </a:moveTo>
                    <a:lnTo>
                      <a:pt x="127" y="213"/>
                    </a:lnTo>
                    <a:lnTo>
                      <a:pt x="127" y="202"/>
                    </a:lnTo>
                    <a:lnTo>
                      <a:pt x="136" y="202"/>
                    </a:lnTo>
                    <a:lnTo>
                      <a:pt x="136" y="213"/>
                    </a:lnTo>
                    <a:close/>
                    <a:moveTo>
                      <a:pt x="136" y="194"/>
                    </a:moveTo>
                    <a:lnTo>
                      <a:pt x="127" y="194"/>
                    </a:lnTo>
                    <a:lnTo>
                      <a:pt x="127" y="183"/>
                    </a:lnTo>
                    <a:lnTo>
                      <a:pt x="136" y="183"/>
                    </a:lnTo>
                    <a:lnTo>
                      <a:pt x="136" y="194"/>
                    </a:lnTo>
                    <a:close/>
                    <a:moveTo>
                      <a:pt x="136" y="176"/>
                    </a:moveTo>
                    <a:lnTo>
                      <a:pt x="127" y="176"/>
                    </a:lnTo>
                    <a:lnTo>
                      <a:pt x="127" y="164"/>
                    </a:lnTo>
                    <a:lnTo>
                      <a:pt x="136" y="164"/>
                    </a:lnTo>
                    <a:lnTo>
                      <a:pt x="136" y="176"/>
                    </a:lnTo>
                    <a:close/>
                    <a:moveTo>
                      <a:pt x="136" y="156"/>
                    </a:moveTo>
                    <a:lnTo>
                      <a:pt x="127" y="156"/>
                    </a:lnTo>
                    <a:lnTo>
                      <a:pt x="127" y="144"/>
                    </a:lnTo>
                    <a:lnTo>
                      <a:pt x="136" y="144"/>
                    </a:lnTo>
                    <a:lnTo>
                      <a:pt x="136" y="156"/>
                    </a:lnTo>
                    <a:close/>
                    <a:moveTo>
                      <a:pt x="140" y="106"/>
                    </a:moveTo>
                    <a:lnTo>
                      <a:pt x="150" y="106"/>
                    </a:lnTo>
                    <a:lnTo>
                      <a:pt x="150" y="118"/>
                    </a:lnTo>
                    <a:lnTo>
                      <a:pt x="140" y="118"/>
                    </a:lnTo>
                    <a:lnTo>
                      <a:pt x="140" y="106"/>
                    </a:lnTo>
                    <a:close/>
                    <a:moveTo>
                      <a:pt x="151" y="233"/>
                    </a:moveTo>
                    <a:lnTo>
                      <a:pt x="141" y="233"/>
                    </a:lnTo>
                    <a:lnTo>
                      <a:pt x="141" y="221"/>
                    </a:lnTo>
                    <a:lnTo>
                      <a:pt x="151" y="221"/>
                    </a:lnTo>
                    <a:lnTo>
                      <a:pt x="151" y="233"/>
                    </a:lnTo>
                    <a:close/>
                    <a:moveTo>
                      <a:pt x="151" y="213"/>
                    </a:moveTo>
                    <a:lnTo>
                      <a:pt x="141" y="213"/>
                    </a:lnTo>
                    <a:lnTo>
                      <a:pt x="141" y="202"/>
                    </a:lnTo>
                    <a:lnTo>
                      <a:pt x="151" y="202"/>
                    </a:lnTo>
                    <a:lnTo>
                      <a:pt x="151" y="213"/>
                    </a:lnTo>
                    <a:close/>
                    <a:moveTo>
                      <a:pt x="151" y="194"/>
                    </a:moveTo>
                    <a:lnTo>
                      <a:pt x="141" y="194"/>
                    </a:lnTo>
                    <a:lnTo>
                      <a:pt x="141" y="183"/>
                    </a:lnTo>
                    <a:lnTo>
                      <a:pt x="151" y="183"/>
                    </a:lnTo>
                    <a:lnTo>
                      <a:pt x="151" y="194"/>
                    </a:lnTo>
                    <a:close/>
                    <a:moveTo>
                      <a:pt x="151" y="176"/>
                    </a:moveTo>
                    <a:lnTo>
                      <a:pt x="141" y="176"/>
                    </a:lnTo>
                    <a:lnTo>
                      <a:pt x="141" y="164"/>
                    </a:lnTo>
                    <a:lnTo>
                      <a:pt x="151" y="164"/>
                    </a:lnTo>
                    <a:lnTo>
                      <a:pt x="151" y="176"/>
                    </a:lnTo>
                    <a:close/>
                    <a:moveTo>
                      <a:pt x="151" y="156"/>
                    </a:moveTo>
                    <a:lnTo>
                      <a:pt x="141" y="156"/>
                    </a:lnTo>
                    <a:lnTo>
                      <a:pt x="141" y="144"/>
                    </a:lnTo>
                    <a:lnTo>
                      <a:pt x="151" y="144"/>
                    </a:lnTo>
                    <a:lnTo>
                      <a:pt x="151" y="156"/>
                    </a:lnTo>
                    <a:close/>
                    <a:moveTo>
                      <a:pt x="301" y="475"/>
                    </a:moveTo>
                    <a:lnTo>
                      <a:pt x="273" y="475"/>
                    </a:lnTo>
                    <a:lnTo>
                      <a:pt x="273" y="459"/>
                    </a:lnTo>
                    <a:lnTo>
                      <a:pt x="301" y="459"/>
                    </a:lnTo>
                    <a:lnTo>
                      <a:pt x="301" y="475"/>
                    </a:lnTo>
                    <a:close/>
                    <a:moveTo>
                      <a:pt x="301" y="446"/>
                    </a:moveTo>
                    <a:lnTo>
                      <a:pt x="273" y="446"/>
                    </a:lnTo>
                    <a:lnTo>
                      <a:pt x="273" y="431"/>
                    </a:lnTo>
                    <a:lnTo>
                      <a:pt x="301" y="431"/>
                    </a:lnTo>
                    <a:lnTo>
                      <a:pt x="301" y="446"/>
                    </a:lnTo>
                    <a:close/>
                    <a:moveTo>
                      <a:pt x="301" y="416"/>
                    </a:moveTo>
                    <a:lnTo>
                      <a:pt x="273" y="416"/>
                    </a:lnTo>
                    <a:lnTo>
                      <a:pt x="273" y="401"/>
                    </a:lnTo>
                    <a:lnTo>
                      <a:pt x="301" y="401"/>
                    </a:lnTo>
                    <a:lnTo>
                      <a:pt x="301" y="416"/>
                    </a:lnTo>
                    <a:close/>
                    <a:moveTo>
                      <a:pt x="301" y="388"/>
                    </a:moveTo>
                    <a:lnTo>
                      <a:pt x="273" y="388"/>
                    </a:lnTo>
                    <a:lnTo>
                      <a:pt x="273" y="372"/>
                    </a:lnTo>
                    <a:lnTo>
                      <a:pt x="301" y="372"/>
                    </a:lnTo>
                    <a:lnTo>
                      <a:pt x="301" y="388"/>
                    </a:lnTo>
                    <a:close/>
                    <a:moveTo>
                      <a:pt x="301" y="358"/>
                    </a:moveTo>
                    <a:lnTo>
                      <a:pt x="273" y="358"/>
                    </a:lnTo>
                    <a:lnTo>
                      <a:pt x="273" y="343"/>
                    </a:lnTo>
                    <a:lnTo>
                      <a:pt x="301" y="343"/>
                    </a:lnTo>
                    <a:lnTo>
                      <a:pt x="301" y="358"/>
                    </a:lnTo>
                    <a:close/>
                    <a:moveTo>
                      <a:pt x="301" y="329"/>
                    </a:moveTo>
                    <a:lnTo>
                      <a:pt x="273" y="329"/>
                    </a:lnTo>
                    <a:lnTo>
                      <a:pt x="273" y="314"/>
                    </a:lnTo>
                    <a:lnTo>
                      <a:pt x="301" y="314"/>
                    </a:lnTo>
                    <a:lnTo>
                      <a:pt x="301" y="329"/>
                    </a:lnTo>
                    <a:close/>
                    <a:moveTo>
                      <a:pt x="301" y="300"/>
                    </a:moveTo>
                    <a:lnTo>
                      <a:pt x="273" y="300"/>
                    </a:lnTo>
                    <a:lnTo>
                      <a:pt x="273" y="284"/>
                    </a:lnTo>
                    <a:lnTo>
                      <a:pt x="301" y="284"/>
                    </a:lnTo>
                    <a:lnTo>
                      <a:pt x="301" y="300"/>
                    </a:lnTo>
                    <a:close/>
                    <a:moveTo>
                      <a:pt x="301" y="271"/>
                    </a:moveTo>
                    <a:lnTo>
                      <a:pt x="273" y="271"/>
                    </a:lnTo>
                    <a:lnTo>
                      <a:pt x="273" y="256"/>
                    </a:lnTo>
                    <a:lnTo>
                      <a:pt x="301" y="256"/>
                    </a:lnTo>
                    <a:lnTo>
                      <a:pt x="301" y="271"/>
                    </a:lnTo>
                    <a:close/>
                    <a:moveTo>
                      <a:pt x="301" y="241"/>
                    </a:moveTo>
                    <a:lnTo>
                      <a:pt x="273" y="241"/>
                    </a:lnTo>
                    <a:lnTo>
                      <a:pt x="273" y="226"/>
                    </a:lnTo>
                    <a:lnTo>
                      <a:pt x="301" y="226"/>
                    </a:lnTo>
                    <a:lnTo>
                      <a:pt x="301" y="241"/>
                    </a:lnTo>
                    <a:close/>
                    <a:moveTo>
                      <a:pt x="301" y="212"/>
                    </a:moveTo>
                    <a:lnTo>
                      <a:pt x="273" y="212"/>
                    </a:lnTo>
                    <a:lnTo>
                      <a:pt x="273" y="197"/>
                    </a:lnTo>
                    <a:lnTo>
                      <a:pt x="301" y="197"/>
                    </a:lnTo>
                    <a:lnTo>
                      <a:pt x="301" y="212"/>
                    </a:lnTo>
                    <a:close/>
                    <a:moveTo>
                      <a:pt x="301" y="183"/>
                    </a:moveTo>
                    <a:lnTo>
                      <a:pt x="273" y="183"/>
                    </a:lnTo>
                    <a:lnTo>
                      <a:pt x="273" y="168"/>
                    </a:lnTo>
                    <a:lnTo>
                      <a:pt x="301" y="168"/>
                    </a:lnTo>
                    <a:lnTo>
                      <a:pt x="301" y="183"/>
                    </a:lnTo>
                    <a:close/>
                    <a:moveTo>
                      <a:pt x="301" y="154"/>
                    </a:moveTo>
                    <a:lnTo>
                      <a:pt x="273" y="154"/>
                    </a:lnTo>
                    <a:lnTo>
                      <a:pt x="273" y="139"/>
                    </a:lnTo>
                    <a:lnTo>
                      <a:pt x="301" y="139"/>
                    </a:lnTo>
                    <a:lnTo>
                      <a:pt x="301" y="154"/>
                    </a:lnTo>
                    <a:close/>
                    <a:moveTo>
                      <a:pt x="301" y="124"/>
                    </a:moveTo>
                    <a:lnTo>
                      <a:pt x="273" y="124"/>
                    </a:lnTo>
                    <a:lnTo>
                      <a:pt x="273" y="109"/>
                    </a:lnTo>
                    <a:lnTo>
                      <a:pt x="301" y="109"/>
                    </a:lnTo>
                    <a:lnTo>
                      <a:pt x="301" y="124"/>
                    </a:lnTo>
                    <a:close/>
                    <a:moveTo>
                      <a:pt x="301" y="96"/>
                    </a:moveTo>
                    <a:lnTo>
                      <a:pt x="273" y="96"/>
                    </a:lnTo>
                    <a:lnTo>
                      <a:pt x="273" y="80"/>
                    </a:lnTo>
                    <a:lnTo>
                      <a:pt x="301" y="80"/>
                    </a:lnTo>
                    <a:lnTo>
                      <a:pt x="301" y="96"/>
                    </a:lnTo>
                    <a:close/>
                    <a:moveTo>
                      <a:pt x="343" y="475"/>
                    </a:moveTo>
                    <a:lnTo>
                      <a:pt x="315" y="475"/>
                    </a:lnTo>
                    <a:lnTo>
                      <a:pt x="315" y="459"/>
                    </a:lnTo>
                    <a:lnTo>
                      <a:pt x="343" y="459"/>
                    </a:lnTo>
                    <a:lnTo>
                      <a:pt x="343" y="475"/>
                    </a:lnTo>
                    <a:close/>
                    <a:moveTo>
                      <a:pt x="343" y="446"/>
                    </a:moveTo>
                    <a:lnTo>
                      <a:pt x="315" y="446"/>
                    </a:lnTo>
                    <a:lnTo>
                      <a:pt x="315" y="431"/>
                    </a:lnTo>
                    <a:lnTo>
                      <a:pt x="343" y="431"/>
                    </a:lnTo>
                    <a:lnTo>
                      <a:pt x="343" y="446"/>
                    </a:lnTo>
                    <a:close/>
                    <a:moveTo>
                      <a:pt x="343" y="416"/>
                    </a:moveTo>
                    <a:lnTo>
                      <a:pt x="315" y="416"/>
                    </a:lnTo>
                    <a:lnTo>
                      <a:pt x="315" y="401"/>
                    </a:lnTo>
                    <a:lnTo>
                      <a:pt x="343" y="401"/>
                    </a:lnTo>
                    <a:lnTo>
                      <a:pt x="343" y="416"/>
                    </a:lnTo>
                    <a:close/>
                    <a:moveTo>
                      <a:pt x="343" y="388"/>
                    </a:moveTo>
                    <a:lnTo>
                      <a:pt x="315" y="388"/>
                    </a:lnTo>
                    <a:lnTo>
                      <a:pt x="315" y="372"/>
                    </a:lnTo>
                    <a:lnTo>
                      <a:pt x="343" y="372"/>
                    </a:lnTo>
                    <a:lnTo>
                      <a:pt x="343" y="388"/>
                    </a:lnTo>
                    <a:close/>
                    <a:moveTo>
                      <a:pt x="343" y="358"/>
                    </a:moveTo>
                    <a:lnTo>
                      <a:pt x="315" y="358"/>
                    </a:lnTo>
                    <a:lnTo>
                      <a:pt x="315" y="343"/>
                    </a:lnTo>
                    <a:lnTo>
                      <a:pt x="343" y="343"/>
                    </a:lnTo>
                    <a:lnTo>
                      <a:pt x="343" y="358"/>
                    </a:lnTo>
                    <a:close/>
                    <a:moveTo>
                      <a:pt x="343" y="329"/>
                    </a:moveTo>
                    <a:lnTo>
                      <a:pt x="315" y="329"/>
                    </a:lnTo>
                    <a:lnTo>
                      <a:pt x="315" y="314"/>
                    </a:lnTo>
                    <a:lnTo>
                      <a:pt x="343" y="314"/>
                    </a:lnTo>
                    <a:lnTo>
                      <a:pt x="343" y="329"/>
                    </a:lnTo>
                    <a:close/>
                    <a:moveTo>
                      <a:pt x="343" y="300"/>
                    </a:moveTo>
                    <a:lnTo>
                      <a:pt x="315" y="300"/>
                    </a:lnTo>
                    <a:lnTo>
                      <a:pt x="315" y="284"/>
                    </a:lnTo>
                    <a:lnTo>
                      <a:pt x="343" y="284"/>
                    </a:lnTo>
                    <a:lnTo>
                      <a:pt x="343" y="300"/>
                    </a:lnTo>
                    <a:close/>
                    <a:moveTo>
                      <a:pt x="343" y="271"/>
                    </a:moveTo>
                    <a:lnTo>
                      <a:pt x="315" y="271"/>
                    </a:lnTo>
                    <a:lnTo>
                      <a:pt x="315" y="256"/>
                    </a:lnTo>
                    <a:lnTo>
                      <a:pt x="343" y="256"/>
                    </a:lnTo>
                    <a:lnTo>
                      <a:pt x="343" y="271"/>
                    </a:lnTo>
                    <a:close/>
                    <a:moveTo>
                      <a:pt x="343" y="241"/>
                    </a:moveTo>
                    <a:lnTo>
                      <a:pt x="315" y="241"/>
                    </a:lnTo>
                    <a:lnTo>
                      <a:pt x="315" y="226"/>
                    </a:lnTo>
                    <a:lnTo>
                      <a:pt x="343" y="226"/>
                    </a:lnTo>
                    <a:lnTo>
                      <a:pt x="343" y="241"/>
                    </a:lnTo>
                    <a:close/>
                    <a:moveTo>
                      <a:pt x="343" y="212"/>
                    </a:moveTo>
                    <a:lnTo>
                      <a:pt x="315" y="212"/>
                    </a:lnTo>
                    <a:lnTo>
                      <a:pt x="315" y="197"/>
                    </a:lnTo>
                    <a:lnTo>
                      <a:pt x="343" y="197"/>
                    </a:lnTo>
                    <a:lnTo>
                      <a:pt x="343" y="212"/>
                    </a:lnTo>
                    <a:close/>
                    <a:moveTo>
                      <a:pt x="343" y="183"/>
                    </a:moveTo>
                    <a:lnTo>
                      <a:pt x="315" y="183"/>
                    </a:lnTo>
                    <a:lnTo>
                      <a:pt x="315" y="168"/>
                    </a:lnTo>
                    <a:lnTo>
                      <a:pt x="343" y="168"/>
                    </a:lnTo>
                    <a:lnTo>
                      <a:pt x="343" y="183"/>
                    </a:lnTo>
                    <a:close/>
                    <a:moveTo>
                      <a:pt x="343" y="154"/>
                    </a:moveTo>
                    <a:lnTo>
                      <a:pt x="315" y="154"/>
                    </a:lnTo>
                    <a:lnTo>
                      <a:pt x="315" y="139"/>
                    </a:lnTo>
                    <a:lnTo>
                      <a:pt x="343" y="139"/>
                    </a:lnTo>
                    <a:lnTo>
                      <a:pt x="343" y="154"/>
                    </a:lnTo>
                    <a:close/>
                    <a:moveTo>
                      <a:pt x="343" y="124"/>
                    </a:moveTo>
                    <a:lnTo>
                      <a:pt x="315" y="124"/>
                    </a:lnTo>
                    <a:lnTo>
                      <a:pt x="315" y="109"/>
                    </a:lnTo>
                    <a:lnTo>
                      <a:pt x="343" y="109"/>
                    </a:lnTo>
                    <a:lnTo>
                      <a:pt x="343" y="124"/>
                    </a:lnTo>
                    <a:close/>
                    <a:moveTo>
                      <a:pt x="343" y="96"/>
                    </a:moveTo>
                    <a:lnTo>
                      <a:pt x="315" y="96"/>
                    </a:lnTo>
                    <a:lnTo>
                      <a:pt x="315" y="80"/>
                    </a:lnTo>
                    <a:lnTo>
                      <a:pt x="343" y="80"/>
                    </a:lnTo>
                    <a:lnTo>
                      <a:pt x="343" y="96"/>
                    </a:lnTo>
                    <a:close/>
                    <a:moveTo>
                      <a:pt x="385" y="475"/>
                    </a:moveTo>
                    <a:lnTo>
                      <a:pt x="357" y="475"/>
                    </a:lnTo>
                    <a:lnTo>
                      <a:pt x="357" y="459"/>
                    </a:lnTo>
                    <a:lnTo>
                      <a:pt x="385" y="459"/>
                    </a:lnTo>
                    <a:lnTo>
                      <a:pt x="385" y="475"/>
                    </a:lnTo>
                    <a:close/>
                    <a:moveTo>
                      <a:pt x="385" y="446"/>
                    </a:moveTo>
                    <a:lnTo>
                      <a:pt x="357" y="446"/>
                    </a:lnTo>
                    <a:lnTo>
                      <a:pt x="357" y="431"/>
                    </a:lnTo>
                    <a:lnTo>
                      <a:pt x="385" y="431"/>
                    </a:lnTo>
                    <a:lnTo>
                      <a:pt x="385" y="446"/>
                    </a:lnTo>
                    <a:close/>
                    <a:moveTo>
                      <a:pt x="385" y="416"/>
                    </a:moveTo>
                    <a:lnTo>
                      <a:pt x="357" y="416"/>
                    </a:lnTo>
                    <a:lnTo>
                      <a:pt x="357" y="401"/>
                    </a:lnTo>
                    <a:lnTo>
                      <a:pt x="385" y="401"/>
                    </a:lnTo>
                    <a:lnTo>
                      <a:pt x="385" y="416"/>
                    </a:lnTo>
                    <a:close/>
                    <a:moveTo>
                      <a:pt x="385" y="388"/>
                    </a:moveTo>
                    <a:lnTo>
                      <a:pt x="357" y="388"/>
                    </a:lnTo>
                    <a:lnTo>
                      <a:pt x="357" y="372"/>
                    </a:lnTo>
                    <a:lnTo>
                      <a:pt x="385" y="372"/>
                    </a:lnTo>
                    <a:lnTo>
                      <a:pt x="385" y="388"/>
                    </a:lnTo>
                    <a:close/>
                    <a:moveTo>
                      <a:pt x="385" y="358"/>
                    </a:moveTo>
                    <a:lnTo>
                      <a:pt x="357" y="358"/>
                    </a:lnTo>
                    <a:lnTo>
                      <a:pt x="357" y="343"/>
                    </a:lnTo>
                    <a:lnTo>
                      <a:pt x="385" y="343"/>
                    </a:lnTo>
                    <a:lnTo>
                      <a:pt x="385" y="358"/>
                    </a:lnTo>
                    <a:close/>
                    <a:moveTo>
                      <a:pt x="385" y="329"/>
                    </a:moveTo>
                    <a:lnTo>
                      <a:pt x="357" y="329"/>
                    </a:lnTo>
                    <a:lnTo>
                      <a:pt x="357" y="314"/>
                    </a:lnTo>
                    <a:lnTo>
                      <a:pt x="385" y="314"/>
                    </a:lnTo>
                    <a:lnTo>
                      <a:pt x="385" y="329"/>
                    </a:lnTo>
                    <a:close/>
                    <a:moveTo>
                      <a:pt x="385" y="300"/>
                    </a:moveTo>
                    <a:lnTo>
                      <a:pt x="357" y="300"/>
                    </a:lnTo>
                    <a:lnTo>
                      <a:pt x="357" y="284"/>
                    </a:lnTo>
                    <a:lnTo>
                      <a:pt x="385" y="284"/>
                    </a:lnTo>
                    <a:lnTo>
                      <a:pt x="385" y="300"/>
                    </a:lnTo>
                    <a:close/>
                    <a:moveTo>
                      <a:pt x="385" y="271"/>
                    </a:moveTo>
                    <a:lnTo>
                      <a:pt x="357" y="271"/>
                    </a:lnTo>
                    <a:lnTo>
                      <a:pt x="357" y="256"/>
                    </a:lnTo>
                    <a:lnTo>
                      <a:pt x="385" y="256"/>
                    </a:lnTo>
                    <a:lnTo>
                      <a:pt x="385" y="271"/>
                    </a:lnTo>
                    <a:close/>
                    <a:moveTo>
                      <a:pt x="385" y="241"/>
                    </a:moveTo>
                    <a:lnTo>
                      <a:pt x="357" y="241"/>
                    </a:lnTo>
                    <a:lnTo>
                      <a:pt x="357" y="226"/>
                    </a:lnTo>
                    <a:lnTo>
                      <a:pt x="385" y="226"/>
                    </a:lnTo>
                    <a:lnTo>
                      <a:pt x="385" y="241"/>
                    </a:lnTo>
                    <a:close/>
                    <a:moveTo>
                      <a:pt x="385" y="212"/>
                    </a:moveTo>
                    <a:lnTo>
                      <a:pt x="357" y="212"/>
                    </a:lnTo>
                    <a:lnTo>
                      <a:pt x="357" y="197"/>
                    </a:lnTo>
                    <a:lnTo>
                      <a:pt x="385" y="197"/>
                    </a:lnTo>
                    <a:lnTo>
                      <a:pt x="385" y="212"/>
                    </a:lnTo>
                    <a:close/>
                    <a:moveTo>
                      <a:pt x="385" y="183"/>
                    </a:moveTo>
                    <a:lnTo>
                      <a:pt x="357" y="183"/>
                    </a:lnTo>
                    <a:lnTo>
                      <a:pt x="357" y="168"/>
                    </a:lnTo>
                    <a:lnTo>
                      <a:pt x="385" y="168"/>
                    </a:lnTo>
                    <a:lnTo>
                      <a:pt x="385" y="183"/>
                    </a:lnTo>
                    <a:close/>
                    <a:moveTo>
                      <a:pt x="385" y="154"/>
                    </a:moveTo>
                    <a:lnTo>
                      <a:pt x="357" y="154"/>
                    </a:lnTo>
                    <a:lnTo>
                      <a:pt x="357" y="139"/>
                    </a:lnTo>
                    <a:lnTo>
                      <a:pt x="385" y="139"/>
                    </a:lnTo>
                    <a:lnTo>
                      <a:pt x="385" y="154"/>
                    </a:lnTo>
                    <a:close/>
                    <a:moveTo>
                      <a:pt x="385" y="124"/>
                    </a:moveTo>
                    <a:lnTo>
                      <a:pt x="357" y="124"/>
                    </a:lnTo>
                    <a:lnTo>
                      <a:pt x="357" y="109"/>
                    </a:lnTo>
                    <a:lnTo>
                      <a:pt x="385" y="109"/>
                    </a:lnTo>
                    <a:lnTo>
                      <a:pt x="385" y="124"/>
                    </a:lnTo>
                    <a:close/>
                    <a:moveTo>
                      <a:pt x="385" y="96"/>
                    </a:moveTo>
                    <a:lnTo>
                      <a:pt x="357" y="96"/>
                    </a:lnTo>
                    <a:lnTo>
                      <a:pt x="357" y="80"/>
                    </a:lnTo>
                    <a:lnTo>
                      <a:pt x="385" y="80"/>
                    </a:lnTo>
                    <a:lnTo>
                      <a:pt x="385" y="96"/>
                    </a:lnTo>
                    <a:close/>
                    <a:moveTo>
                      <a:pt x="587" y="340"/>
                    </a:moveTo>
                    <a:lnTo>
                      <a:pt x="574" y="340"/>
                    </a:lnTo>
                    <a:lnTo>
                      <a:pt x="574" y="314"/>
                    </a:lnTo>
                    <a:lnTo>
                      <a:pt x="587" y="314"/>
                    </a:lnTo>
                    <a:lnTo>
                      <a:pt x="587" y="340"/>
                    </a:lnTo>
                    <a:close/>
                    <a:moveTo>
                      <a:pt x="587" y="294"/>
                    </a:moveTo>
                    <a:lnTo>
                      <a:pt x="574" y="294"/>
                    </a:lnTo>
                    <a:lnTo>
                      <a:pt x="574" y="267"/>
                    </a:lnTo>
                    <a:lnTo>
                      <a:pt x="587" y="267"/>
                    </a:lnTo>
                    <a:lnTo>
                      <a:pt x="587" y="294"/>
                    </a:lnTo>
                    <a:close/>
                    <a:moveTo>
                      <a:pt x="587" y="247"/>
                    </a:moveTo>
                    <a:lnTo>
                      <a:pt x="574" y="247"/>
                    </a:lnTo>
                    <a:lnTo>
                      <a:pt x="574" y="221"/>
                    </a:lnTo>
                    <a:lnTo>
                      <a:pt x="587" y="221"/>
                    </a:lnTo>
                    <a:lnTo>
                      <a:pt x="587" y="247"/>
                    </a:lnTo>
                    <a:close/>
                    <a:moveTo>
                      <a:pt x="587" y="202"/>
                    </a:moveTo>
                    <a:lnTo>
                      <a:pt x="574" y="202"/>
                    </a:lnTo>
                    <a:lnTo>
                      <a:pt x="574" y="176"/>
                    </a:lnTo>
                    <a:lnTo>
                      <a:pt x="587" y="176"/>
                    </a:lnTo>
                    <a:lnTo>
                      <a:pt x="587" y="202"/>
                    </a:lnTo>
                    <a:close/>
                    <a:moveTo>
                      <a:pt x="587" y="156"/>
                    </a:moveTo>
                    <a:lnTo>
                      <a:pt x="574" y="156"/>
                    </a:lnTo>
                    <a:lnTo>
                      <a:pt x="574" y="129"/>
                    </a:lnTo>
                    <a:lnTo>
                      <a:pt x="587" y="129"/>
                    </a:lnTo>
                    <a:lnTo>
                      <a:pt x="587" y="156"/>
                    </a:lnTo>
                    <a:close/>
                    <a:moveTo>
                      <a:pt x="587" y="109"/>
                    </a:moveTo>
                    <a:lnTo>
                      <a:pt x="574" y="109"/>
                    </a:lnTo>
                    <a:lnTo>
                      <a:pt x="574" y="83"/>
                    </a:lnTo>
                    <a:lnTo>
                      <a:pt x="587" y="83"/>
                    </a:lnTo>
                    <a:lnTo>
                      <a:pt x="587" y="109"/>
                    </a:lnTo>
                    <a:close/>
                    <a:moveTo>
                      <a:pt x="612" y="340"/>
                    </a:moveTo>
                    <a:lnTo>
                      <a:pt x="599" y="340"/>
                    </a:lnTo>
                    <a:lnTo>
                      <a:pt x="599" y="314"/>
                    </a:lnTo>
                    <a:lnTo>
                      <a:pt x="612" y="314"/>
                    </a:lnTo>
                    <a:lnTo>
                      <a:pt x="612" y="340"/>
                    </a:lnTo>
                    <a:close/>
                    <a:moveTo>
                      <a:pt x="612" y="294"/>
                    </a:moveTo>
                    <a:lnTo>
                      <a:pt x="599" y="294"/>
                    </a:lnTo>
                    <a:lnTo>
                      <a:pt x="599" y="267"/>
                    </a:lnTo>
                    <a:lnTo>
                      <a:pt x="612" y="267"/>
                    </a:lnTo>
                    <a:lnTo>
                      <a:pt x="612" y="294"/>
                    </a:lnTo>
                    <a:close/>
                    <a:moveTo>
                      <a:pt x="612" y="247"/>
                    </a:moveTo>
                    <a:lnTo>
                      <a:pt x="599" y="247"/>
                    </a:lnTo>
                    <a:lnTo>
                      <a:pt x="599" y="221"/>
                    </a:lnTo>
                    <a:lnTo>
                      <a:pt x="612" y="221"/>
                    </a:lnTo>
                    <a:lnTo>
                      <a:pt x="612" y="247"/>
                    </a:lnTo>
                    <a:close/>
                    <a:moveTo>
                      <a:pt x="612" y="202"/>
                    </a:moveTo>
                    <a:lnTo>
                      <a:pt x="599" y="202"/>
                    </a:lnTo>
                    <a:lnTo>
                      <a:pt x="599" y="176"/>
                    </a:lnTo>
                    <a:lnTo>
                      <a:pt x="612" y="176"/>
                    </a:lnTo>
                    <a:lnTo>
                      <a:pt x="612" y="202"/>
                    </a:lnTo>
                    <a:close/>
                    <a:moveTo>
                      <a:pt x="612" y="156"/>
                    </a:moveTo>
                    <a:lnTo>
                      <a:pt x="599" y="156"/>
                    </a:lnTo>
                    <a:lnTo>
                      <a:pt x="599" y="129"/>
                    </a:lnTo>
                    <a:lnTo>
                      <a:pt x="612" y="129"/>
                    </a:lnTo>
                    <a:lnTo>
                      <a:pt x="612" y="156"/>
                    </a:lnTo>
                    <a:close/>
                    <a:moveTo>
                      <a:pt x="612" y="109"/>
                    </a:moveTo>
                    <a:lnTo>
                      <a:pt x="599" y="109"/>
                    </a:lnTo>
                    <a:lnTo>
                      <a:pt x="599" y="83"/>
                    </a:lnTo>
                    <a:lnTo>
                      <a:pt x="612" y="83"/>
                    </a:lnTo>
                    <a:lnTo>
                      <a:pt x="612" y="109"/>
                    </a:lnTo>
                    <a:close/>
                    <a:moveTo>
                      <a:pt x="637" y="340"/>
                    </a:moveTo>
                    <a:lnTo>
                      <a:pt x="624" y="340"/>
                    </a:lnTo>
                    <a:lnTo>
                      <a:pt x="624" y="314"/>
                    </a:lnTo>
                    <a:lnTo>
                      <a:pt x="637" y="314"/>
                    </a:lnTo>
                    <a:lnTo>
                      <a:pt x="637" y="340"/>
                    </a:lnTo>
                    <a:close/>
                    <a:moveTo>
                      <a:pt x="637" y="294"/>
                    </a:moveTo>
                    <a:lnTo>
                      <a:pt x="624" y="294"/>
                    </a:lnTo>
                    <a:lnTo>
                      <a:pt x="624" y="267"/>
                    </a:lnTo>
                    <a:lnTo>
                      <a:pt x="637" y="267"/>
                    </a:lnTo>
                    <a:lnTo>
                      <a:pt x="637" y="294"/>
                    </a:lnTo>
                    <a:close/>
                    <a:moveTo>
                      <a:pt x="637" y="247"/>
                    </a:moveTo>
                    <a:lnTo>
                      <a:pt x="624" y="247"/>
                    </a:lnTo>
                    <a:lnTo>
                      <a:pt x="624" y="221"/>
                    </a:lnTo>
                    <a:lnTo>
                      <a:pt x="637" y="221"/>
                    </a:lnTo>
                    <a:lnTo>
                      <a:pt x="637" y="247"/>
                    </a:lnTo>
                    <a:close/>
                    <a:moveTo>
                      <a:pt x="637" y="202"/>
                    </a:moveTo>
                    <a:lnTo>
                      <a:pt x="624" y="202"/>
                    </a:lnTo>
                    <a:lnTo>
                      <a:pt x="624" y="176"/>
                    </a:lnTo>
                    <a:lnTo>
                      <a:pt x="637" y="176"/>
                    </a:lnTo>
                    <a:lnTo>
                      <a:pt x="637" y="202"/>
                    </a:lnTo>
                    <a:close/>
                    <a:moveTo>
                      <a:pt x="637" y="156"/>
                    </a:moveTo>
                    <a:lnTo>
                      <a:pt x="624" y="156"/>
                    </a:lnTo>
                    <a:lnTo>
                      <a:pt x="624" y="129"/>
                    </a:lnTo>
                    <a:lnTo>
                      <a:pt x="637" y="129"/>
                    </a:lnTo>
                    <a:lnTo>
                      <a:pt x="637" y="156"/>
                    </a:lnTo>
                    <a:close/>
                    <a:moveTo>
                      <a:pt x="637" y="109"/>
                    </a:moveTo>
                    <a:lnTo>
                      <a:pt x="624" y="109"/>
                    </a:lnTo>
                    <a:lnTo>
                      <a:pt x="624" y="83"/>
                    </a:lnTo>
                    <a:lnTo>
                      <a:pt x="637" y="83"/>
                    </a:lnTo>
                    <a:lnTo>
                      <a:pt x="637" y="109"/>
                    </a:lnTo>
                    <a:close/>
                    <a:moveTo>
                      <a:pt x="662" y="340"/>
                    </a:moveTo>
                    <a:lnTo>
                      <a:pt x="650" y="340"/>
                    </a:lnTo>
                    <a:lnTo>
                      <a:pt x="650" y="314"/>
                    </a:lnTo>
                    <a:lnTo>
                      <a:pt x="662" y="314"/>
                    </a:lnTo>
                    <a:lnTo>
                      <a:pt x="662" y="340"/>
                    </a:lnTo>
                    <a:close/>
                    <a:moveTo>
                      <a:pt x="662" y="294"/>
                    </a:moveTo>
                    <a:lnTo>
                      <a:pt x="650" y="294"/>
                    </a:lnTo>
                    <a:lnTo>
                      <a:pt x="650" y="267"/>
                    </a:lnTo>
                    <a:lnTo>
                      <a:pt x="662" y="267"/>
                    </a:lnTo>
                    <a:lnTo>
                      <a:pt x="662" y="294"/>
                    </a:lnTo>
                    <a:close/>
                    <a:moveTo>
                      <a:pt x="662" y="247"/>
                    </a:moveTo>
                    <a:lnTo>
                      <a:pt x="650" y="247"/>
                    </a:lnTo>
                    <a:lnTo>
                      <a:pt x="650" y="221"/>
                    </a:lnTo>
                    <a:lnTo>
                      <a:pt x="662" y="221"/>
                    </a:lnTo>
                    <a:lnTo>
                      <a:pt x="662" y="247"/>
                    </a:lnTo>
                    <a:close/>
                    <a:moveTo>
                      <a:pt x="662" y="202"/>
                    </a:moveTo>
                    <a:lnTo>
                      <a:pt x="650" y="202"/>
                    </a:lnTo>
                    <a:lnTo>
                      <a:pt x="650" y="176"/>
                    </a:lnTo>
                    <a:lnTo>
                      <a:pt x="662" y="176"/>
                    </a:lnTo>
                    <a:lnTo>
                      <a:pt x="662" y="202"/>
                    </a:lnTo>
                    <a:close/>
                    <a:moveTo>
                      <a:pt x="662" y="156"/>
                    </a:moveTo>
                    <a:lnTo>
                      <a:pt x="650" y="156"/>
                    </a:lnTo>
                    <a:lnTo>
                      <a:pt x="650" y="129"/>
                    </a:lnTo>
                    <a:lnTo>
                      <a:pt x="662" y="129"/>
                    </a:lnTo>
                    <a:lnTo>
                      <a:pt x="662" y="156"/>
                    </a:lnTo>
                    <a:close/>
                    <a:moveTo>
                      <a:pt x="662" y="109"/>
                    </a:moveTo>
                    <a:lnTo>
                      <a:pt x="650" y="109"/>
                    </a:lnTo>
                    <a:lnTo>
                      <a:pt x="650" y="83"/>
                    </a:lnTo>
                    <a:lnTo>
                      <a:pt x="662" y="83"/>
                    </a:lnTo>
                    <a:lnTo>
                      <a:pt x="662" y="109"/>
                    </a:lnTo>
                    <a:close/>
                    <a:moveTo>
                      <a:pt x="688" y="340"/>
                    </a:moveTo>
                    <a:lnTo>
                      <a:pt x="676" y="340"/>
                    </a:lnTo>
                    <a:lnTo>
                      <a:pt x="676" y="314"/>
                    </a:lnTo>
                    <a:lnTo>
                      <a:pt x="688" y="314"/>
                    </a:lnTo>
                    <a:lnTo>
                      <a:pt x="688" y="340"/>
                    </a:lnTo>
                    <a:close/>
                    <a:moveTo>
                      <a:pt x="688" y="294"/>
                    </a:moveTo>
                    <a:lnTo>
                      <a:pt x="676" y="294"/>
                    </a:lnTo>
                    <a:lnTo>
                      <a:pt x="676" y="267"/>
                    </a:lnTo>
                    <a:lnTo>
                      <a:pt x="688" y="267"/>
                    </a:lnTo>
                    <a:lnTo>
                      <a:pt x="688" y="294"/>
                    </a:lnTo>
                    <a:close/>
                    <a:moveTo>
                      <a:pt x="688" y="247"/>
                    </a:moveTo>
                    <a:lnTo>
                      <a:pt x="676" y="247"/>
                    </a:lnTo>
                    <a:lnTo>
                      <a:pt x="676" y="221"/>
                    </a:lnTo>
                    <a:lnTo>
                      <a:pt x="688" y="221"/>
                    </a:lnTo>
                    <a:lnTo>
                      <a:pt x="688" y="247"/>
                    </a:lnTo>
                    <a:close/>
                    <a:moveTo>
                      <a:pt x="688" y="202"/>
                    </a:moveTo>
                    <a:lnTo>
                      <a:pt x="676" y="202"/>
                    </a:lnTo>
                    <a:lnTo>
                      <a:pt x="676" y="176"/>
                    </a:lnTo>
                    <a:lnTo>
                      <a:pt x="688" y="176"/>
                    </a:lnTo>
                    <a:lnTo>
                      <a:pt x="688" y="202"/>
                    </a:lnTo>
                    <a:close/>
                    <a:moveTo>
                      <a:pt x="688" y="156"/>
                    </a:moveTo>
                    <a:lnTo>
                      <a:pt x="676" y="156"/>
                    </a:lnTo>
                    <a:lnTo>
                      <a:pt x="676" y="129"/>
                    </a:lnTo>
                    <a:lnTo>
                      <a:pt x="688" y="129"/>
                    </a:lnTo>
                    <a:lnTo>
                      <a:pt x="688" y="156"/>
                    </a:lnTo>
                    <a:close/>
                    <a:moveTo>
                      <a:pt x="688" y="109"/>
                    </a:moveTo>
                    <a:lnTo>
                      <a:pt x="676" y="109"/>
                    </a:lnTo>
                    <a:lnTo>
                      <a:pt x="676" y="83"/>
                    </a:lnTo>
                    <a:lnTo>
                      <a:pt x="688" y="83"/>
                    </a:lnTo>
                    <a:lnTo>
                      <a:pt x="688" y="109"/>
                    </a:lnTo>
                    <a:close/>
                    <a:moveTo>
                      <a:pt x="713" y="340"/>
                    </a:moveTo>
                    <a:lnTo>
                      <a:pt x="701" y="340"/>
                    </a:lnTo>
                    <a:lnTo>
                      <a:pt x="701" y="314"/>
                    </a:lnTo>
                    <a:lnTo>
                      <a:pt x="713" y="314"/>
                    </a:lnTo>
                    <a:lnTo>
                      <a:pt x="713" y="340"/>
                    </a:lnTo>
                    <a:close/>
                    <a:moveTo>
                      <a:pt x="713" y="294"/>
                    </a:moveTo>
                    <a:lnTo>
                      <a:pt x="701" y="294"/>
                    </a:lnTo>
                    <a:lnTo>
                      <a:pt x="701" y="267"/>
                    </a:lnTo>
                    <a:lnTo>
                      <a:pt x="713" y="267"/>
                    </a:lnTo>
                    <a:lnTo>
                      <a:pt x="713" y="294"/>
                    </a:lnTo>
                    <a:close/>
                    <a:moveTo>
                      <a:pt x="713" y="247"/>
                    </a:moveTo>
                    <a:lnTo>
                      <a:pt x="701" y="247"/>
                    </a:lnTo>
                    <a:lnTo>
                      <a:pt x="701" y="221"/>
                    </a:lnTo>
                    <a:lnTo>
                      <a:pt x="713" y="221"/>
                    </a:lnTo>
                    <a:lnTo>
                      <a:pt x="713" y="247"/>
                    </a:lnTo>
                    <a:close/>
                    <a:moveTo>
                      <a:pt x="713" y="202"/>
                    </a:moveTo>
                    <a:lnTo>
                      <a:pt x="701" y="202"/>
                    </a:lnTo>
                    <a:lnTo>
                      <a:pt x="701" y="176"/>
                    </a:lnTo>
                    <a:lnTo>
                      <a:pt x="713" y="176"/>
                    </a:lnTo>
                    <a:lnTo>
                      <a:pt x="713" y="202"/>
                    </a:lnTo>
                    <a:close/>
                    <a:moveTo>
                      <a:pt x="713" y="156"/>
                    </a:moveTo>
                    <a:lnTo>
                      <a:pt x="701" y="156"/>
                    </a:lnTo>
                    <a:lnTo>
                      <a:pt x="701" y="129"/>
                    </a:lnTo>
                    <a:lnTo>
                      <a:pt x="713" y="129"/>
                    </a:lnTo>
                    <a:lnTo>
                      <a:pt x="713" y="156"/>
                    </a:lnTo>
                    <a:close/>
                    <a:moveTo>
                      <a:pt x="713" y="109"/>
                    </a:moveTo>
                    <a:lnTo>
                      <a:pt x="701" y="109"/>
                    </a:lnTo>
                    <a:lnTo>
                      <a:pt x="701" y="83"/>
                    </a:lnTo>
                    <a:lnTo>
                      <a:pt x="713" y="83"/>
                    </a:lnTo>
                    <a:lnTo>
                      <a:pt x="713" y="109"/>
                    </a:lnTo>
                    <a:close/>
                    <a:moveTo>
                      <a:pt x="738" y="340"/>
                    </a:moveTo>
                    <a:lnTo>
                      <a:pt x="726" y="340"/>
                    </a:lnTo>
                    <a:lnTo>
                      <a:pt x="726" y="314"/>
                    </a:lnTo>
                    <a:lnTo>
                      <a:pt x="738" y="314"/>
                    </a:lnTo>
                    <a:lnTo>
                      <a:pt x="738" y="340"/>
                    </a:lnTo>
                    <a:close/>
                    <a:moveTo>
                      <a:pt x="738" y="294"/>
                    </a:moveTo>
                    <a:lnTo>
                      <a:pt x="726" y="294"/>
                    </a:lnTo>
                    <a:lnTo>
                      <a:pt x="726" y="267"/>
                    </a:lnTo>
                    <a:lnTo>
                      <a:pt x="738" y="267"/>
                    </a:lnTo>
                    <a:lnTo>
                      <a:pt x="738" y="294"/>
                    </a:lnTo>
                    <a:close/>
                    <a:moveTo>
                      <a:pt x="738" y="247"/>
                    </a:moveTo>
                    <a:lnTo>
                      <a:pt x="726" y="247"/>
                    </a:lnTo>
                    <a:lnTo>
                      <a:pt x="726" y="221"/>
                    </a:lnTo>
                    <a:lnTo>
                      <a:pt x="738" y="221"/>
                    </a:lnTo>
                    <a:lnTo>
                      <a:pt x="738" y="247"/>
                    </a:lnTo>
                    <a:close/>
                    <a:moveTo>
                      <a:pt x="738" y="202"/>
                    </a:moveTo>
                    <a:lnTo>
                      <a:pt x="726" y="202"/>
                    </a:lnTo>
                    <a:lnTo>
                      <a:pt x="726" y="176"/>
                    </a:lnTo>
                    <a:lnTo>
                      <a:pt x="738" y="176"/>
                    </a:lnTo>
                    <a:lnTo>
                      <a:pt x="738" y="202"/>
                    </a:lnTo>
                    <a:close/>
                    <a:moveTo>
                      <a:pt x="738" y="156"/>
                    </a:moveTo>
                    <a:lnTo>
                      <a:pt x="726" y="156"/>
                    </a:lnTo>
                    <a:lnTo>
                      <a:pt x="726" y="129"/>
                    </a:lnTo>
                    <a:lnTo>
                      <a:pt x="738" y="129"/>
                    </a:lnTo>
                    <a:lnTo>
                      <a:pt x="738" y="156"/>
                    </a:lnTo>
                    <a:close/>
                    <a:moveTo>
                      <a:pt x="738" y="110"/>
                    </a:moveTo>
                    <a:lnTo>
                      <a:pt x="726" y="110"/>
                    </a:lnTo>
                    <a:lnTo>
                      <a:pt x="726" y="83"/>
                    </a:lnTo>
                    <a:lnTo>
                      <a:pt x="738" y="83"/>
                    </a:lnTo>
                    <a:lnTo>
                      <a:pt x="73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252"/>
              <p:cNvSpPr/>
              <p:nvPr/>
            </p:nvSpPr>
            <p:spPr bwMode="auto">
              <a:xfrm>
                <a:off x="3094" y="4387"/>
                <a:ext cx="2186" cy="1594"/>
              </a:xfrm>
              <a:custGeom>
                <a:avLst/>
                <a:gdLst>
                  <a:gd name="T0" fmla="*/ 2437 w 2437"/>
                  <a:gd name="T1" fmla="*/ 1775 h 1775"/>
                  <a:gd name="T2" fmla="*/ 2437 w 2437"/>
                  <a:gd name="T3" fmla="*/ 244 h 1775"/>
                  <a:gd name="T4" fmla="*/ 2306 w 2437"/>
                  <a:gd name="T5" fmla="*/ 168 h 1775"/>
                  <a:gd name="T6" fmla="*/ 2203 w 2437"/>
                  <a:gd name="T7" fmla="*/ 246 h 1775"/>
                  <a:gd name="T8" fmla="*/ 2203 w 2437"/>
                  <a:gd name="T9" fmla="*/ 48 h 1775"/>
                  <a:gd name="T10" fmla="*/ 1911 w 2437"/>
                  <a:gd name="T11" fmla="*/ 48 h 1775"/>
                  <a:gd name="T12" fmla="*/ 1904 w 2437"/>
                  <a:gd name="T13" fmla="*/ 352 h 1775"/>
                  <a:gd name="T14" fmla="*/ 1844 w 2437"/>
                  <a:gd name="T15" fmla="*/ 352 h 1775"/>
                  <a:gd name="T16" fmla="*/ 1844 w 2437"/>
                  <a:gd name="T17" fmla="*/ 326 h 1775"/>
                  <a:gd name="T18" fmla="*/ 1719 w 2437"/>
                  <a:gd name="T19" fmla="*/ 325 h 1775"/>
                  <a:gd name="T20" fmla="*/ 1719 w 2437"/>
                  <a:gd name="T21" fmla="*/ 74 h 1775"/>
                  <a:gd name="T22" fmla="*/ 1496 w 2437"/>
                  <a:gd name="T23" fmla="*/ 74 h 1775"/>
                  <a:gd name="T24" fmla="*/ 1498 w 2437"/>
                  <a:gd name="T25" fmla="*/ 281 h 1775"/>
                  <a:gd name="T26" fmla="*/ 1412 w 2437"/>
                  <a:gd name="T27" fmla="*/ 281 h 1775"/>
                  <a:gd name="T28" fmla="*/ 1412 w 2437"/>
                  <a:gd name="T29" fmla="*/ 0 h 1775"/>
                  <a:gd name="T30" fmla="*/ 1273 w 2437"/>
                  <a:gd name="T31" fmla="*/ 0 h 1775"/>
                  <a:gd name="T32" fmla="*/ 1276 w 2437"/>
                  <a:gd name="T33" fmla="*/ 351 h 1775"/>
                  <a:gd name="T34" fmla="*/ 1204 w 2437"/>
                  <a:gd name="T35" fmla="*/ 349 h 1775"/>
                  <a:gd name="T36" fmla="*/ 1200 w 2437"/>
                  <a:gd name="T37" fmla="*/ 507 h 1775"/>
                  <a:gd name="T38" fmla="*/ 1159 w 2437"/>
                  <a:gd name="T39" fmla="*/ 518 h 1775"/>
                  <a:gd name="T40" fmla="*/ 1163 w 2437"/>
                  <a:gd name="T41" fmla="*/ 316 h 1775"/>
                  <a:gd name="T42" fmla="*/ 1025 w 2437"/>
                  <a:gd name="T43" fmla="*/ 298 h 1775"/>
                  <a:gd name="T44" fmla="*/ 1021 w 2437"/>
                  <a:gd name="T45" fmla="*/ 113 h 1775"/>
                  <a:gd name="T46" fmla="*/ 975 w 2437"/>
                  <a:gd name="T47" fmla="*/ 78 h 1775"/>
                  <a:gd name="T48" fmla="*/ 922 w 2437"/>
                  <a:gd name="T49" fmla="*/ 133 h 1775"/>
                  <a:gd name="T50" fmla="*/ 922 w 2437"/>
                  <a:gd name="T51" fmla="*/ 256 h 1775"/>
                  <a:gd name="T52" fmla="*/ 718 w 2437"/>
                  <a:gd name="T53" fmla="*/ 256 h 1775"/>
                  <a:gd name="T54" fmla="*/ 713 w 2437"/>
                  <a:gd name="T55" fmla="*/ 91 h 1775"/>
                  <a:gd name="T56" fmla="*/ 483 w 2437"/>
                  <a:gd name="T57" fmla="*/ 91 h 1775"/>
                  <a:gd name="T58" fmla="*/ 480 w 2437"/>
                  <a:gd name="T59" fmla="*/ 513 h 1775"/>
                  <a:gd name="T60" fmla="*/ 480 w 2437"/>
                  <a:gd name="T61" fmla="*/ 600 h 1775"/>
                  <a:gd name="T62" fmla="*/ 467 w 2437"/>
                  <a:gd name="T63" fmla="*/ 600 h 1775"/>
                  <a:gd name="T64" fmla="*/ 435 w 2437"/>
                  <a:gd name="T65" fmla="*/ 576 h 1775"/>
                  <a:gd name="T66" fmla="*/ 405 w 2437"/>
                  <a:gd name="T67" fmla="*/ 576 h 1775"/>
                  <a:gd name="T68" fmla="*/ 405 w 2437"/>
                  <a:gd name="T69" fmla="*/ 593 h 1775"/>
                  <a:gd name="T70" fmla="*/ 383 w 2437"/>
                  <a:gd name="T71" fmla="*/ 593 h 1775"/>
                  <a:gd name="T72" fmla="*/ 383 w 2437"/>
                  <a:gd name="T73" fmla="*/ 536 h 1775"/>
                  <a:gd name="T74" fmla="*/ 344 w 2437"/>
                  <a:gd name="T75" fmla="*/ 536 h 1775"/>
                  <a:gd name="T76" fmla="*/ 344 w 2437"/>
                  <a:gd name="T77" fmla="*/ 598 h 1775"/>
                  <a:gd name="T78" fmla="*/ 327 w 2437"/>
                  <a:gd name="T79" fmla="*/ 585 h 1775"/>
                  <a:gd name="T80" fmla="*/ 278 w 2437"/>
                  <a:gd name="T81" fmla="*/ 585 h 1775"/>
                  <a:gd name="T82" fmla="*/ 278 w 2437"/>
                  <a:gd name="T83" fmla="*/ 493 h 1775"/>
                  <a:gd name="T84" fmla="*/ 256 w 2437"/>
                  <a:gd name="T85" fmla="*/ 493 h 1775"/>
                  <a:gd name="T86" fmla="*/ 222 w 2437"/>
                  <a:gd name="T87" fmla="*/ 493 h 1775"/>
                  <a:gd name="T88" fmla="*/ 222 w 2437"/>
                  <a:gd name="T89" fmla="*/ 562 h 1775"/>
                  <a:gd name="T90" fmla="*/ 196 w 2437"/>
                  <a:gd name="T91" fmla="*/ 562 h 1775"/>
                  <a:gd name="T92" fmla="*/ 196 w 2437"/>
                  <a:gd name="T93" fmla="*/ 423 h 1775"/>
                  <a:gd name="T94" fmla="*/ 50 w 2437"/>
                  <a:gd name="T95" fmla="*/ 423 h 1775"/>
                  <a:gd name="T96" fmla="*/ 50 w 2437"/>
                  <a:gd name="T97" fmla="*/ 579 h 1775"/>
                  <a:gd name="T98" fmla="*/ 0 w 2437"/>
                  <a:gd name="T99" fmla="*/ 579 h 1775"/>
                  <a:gd name="T100" fmla="*/ 1 w 2437"/>
                  <a:gd name="T101" fmla="*/ 1775 h 1775"/>
                  <a:gd name="T102" fmla="*/ 2437 w 2437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7" h="1775">
                    <a:moveTo>
                      <a:pt x="2437" y="1775"/>
                    </a:moveTo>
                    <a:cubicBezTo>
                      <a:pt x="2437" y="244"/>
                      <a:pt x="2437" y="244"/>
                      <a:pt x="2437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3" y="48"/>
                      <a:pt x="2203" y="48"/>
                      <a:pt x="2203" y="48"/>
                    </a:cubicBezTo>
                    <a:cubicBezTo>
                      <a:pt x="1911" y="48"/>
                      <a:pt x="1911" y="48"/>
                      <a:pt x="1911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4" y="352"/>
                      <a:pt x="1844" y="352"/>
                      <a:pt x="1844" y="352"/>
                    </a:cubicBezTo>
                    <a:cubicBezTo>
                      <a:pt x="1844" y="326"/>
                      <a:pt x="1844" y="326"/>
                      <a:pt x="1844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6" y="74"/>
                      <a:pt x="1496" y="74"/>
                      <a:pt x="1496" y="74"/>
                    </a:cubicBezTo>
                    <a:cubicBezTo>
                      <a:pt x="1498" y="281"/>
                      <a:pt x="1498" y="281"/>
                      <a:pt x="1498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3" y="316"/>
                      <a:pt x="1163" y="316"/>
                      <a:pt x="1163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1" y="113"/>
                      <a:pt x="1021" y="113"/>
                      <a:pt x="1021" y="113"/>
                    </a:cubicBezTo>
                    <a:cubicBezTo>
                      <a:pt x="975" y="78"/>
                      <a:pt x="975" y="78"/>
                      <a:pt x="975" y="78"/>
                    </a:cubicBezTo>
                    <a:cubicBezTo>
                      <a:pt x="922" y="133"/>
                      <a:pt x="922" y="133"/>
                      <a:pt x="922" y="133"/>
                    </a:cubicBezTo>
                    <a:cubicBezTo>
                      <a:pt x="922" y="256"/>
                      <a:pt x="922" y="256"/>
                      <a:pt x="922" y="256"/>
                    </a:cubicBezTo>
                    <a:cubicBezTo>
                      <a:pt x="796" y="261"/>
                      <a:pt x="718" y="256"/>
                      <a:pt x="718" y="256"/>
                    </a:cubicBezTo>
                    <a:cubicBezTo>
                      <a:pt x="713" y="91"/>
                      <a:pt x="713" y="91"/>
                      <a:pt x="713" y="91"/>
                    </a:cubicBezTo>
                    <a:cubicBezTo>
                      <a:pt x="483" y="91"/>
                      <a:pt x="483" y="91"/>
                      <a:pt x="483" y="91"/>
                    </a:cubicBezTo>
                    <a:cubicBezTo>
                      <a:pt x="480" y="513"/>
                      <a:pt x="480" y="513"/>
                      <a:pt x="480" y="513"/>
                    </a:cubicBezTo>
                    <a:cubicBezTo>
                      <a:pt x="480" y="600"/>
                      <a:pt x="480" y="600"/>
                      <a:pt x="480" y="600"/>
                    </a:cubicBezTo>
                    <a:cubicBezTo>
                      <a:pt x="467" y="600"/>
                      <a:pt x="467" y="600"/>
                      <a:pt x="467" y="600"/>
                    </a:cubicBezTo>
                    <a:cubicBezTo>
                      <a:pt x="467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3" y="593"/>
                      <a:pt x="383" y="593"/>
                      <a:pt x="383" y="593"/>
                    </a:cubicBezTo>
                    <a:cubicBezTo>
                      <a:pt x="383" y="536"/>
                      <a:pt x="383" y="536"/>
                      <a:pt x="383" y="536"/>
                    </a:cubicBezTo>
                    <a:cubicBezTo>
                      <a:pt x="368" y="524"/>
                      <a:pt x="344" y="536"/>
                      <a:pt x="344" y="536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27" y="585"/>
                      <a:pt x="327" y="585"/>
                      <a:pt x="327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6" y="493"/>
                      <a:pt x="256" y="493"/>
                      <a:pt x="256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6" y="562"/>
                      <a:pt x="196" y="562"/>
                      <a:pt x="196" y="562"/>
                    </a:cubicBezTo>
                    <a:cubicBezTo>
                      <a:pt x="196" y="423"/>
                      <a:pt x="196" y="423"/>
                      <a:pt x="196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7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Rectangle 253"/>
              <p:cNvSpPr>
                <a:spLocks noChangeArrowheads="1"/>
              </p:cNvSpPr>
              <p:nvPr/>
            </p:nvSpPr>
            <p:spPr bwMode="auto">
              <a:xfrm>
                <a:off x="324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Rectangle 254"/>
              <p:cNvSpPr>
                <a:spLocks noChangeArrowheads="1"/>
              </p:cNvSpPr>
              <p:nvPr/>
            </p:nvSpPr>
            <p:spPr bwMode="auto">
              <a:xfrm>
                <a:off x="324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Rectangle 255"/>
              <p:cNvSpPr>
                <a:spLocks noChangeArrowheads="1"/>
              </p:cNvSpPr>
              <p:nvPr/>
            </p:nvSpPr>
            <p:spPr bwMode="auto">
              <a:xfrm>
                <a:off x="324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Rectangle 256"/>
              <p:cNvSpPr>
                <a:spLocks noChangeArrowheads="1"/>
              </p:cNvSpPr>
              <p:nvPr/>
            </p:nvSpPr>
            <p:spPr bwMode="auto">
              <a:xfrm>
                <a:off x="324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Rectangle 257"/>
              <p:cNvSpPr>
                <a:spLocks noChangeArrowheads="1"/>
              </p:cNvSpPr>
              <p:nvPr/>
            </p:nvSpPr>
            <p:spPr bwMode="auto">
              <a:xfrm>
                <a:off x="3211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Rectangle 258"/>
              <p:cNvSpPr>
                <a:spLocks noChangeArrowheads="1"/>
              </p:cNvSpPr>
              <p:nvPr/>
            </p:nvSpPr>
            <p:spPr bwMode="auto">
              <a:xfrm>
                <a:off x="3211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Rectangle 259"/>
              <p:cNvSpPr>
                <a:spLocks noChangeArrowheads="1"/>
              </p:cNvSpPr>
              <p:nvPr/>
            </p:nvSpPr>
            <p:spPr bwMode="auto">
              <a:xfrm>
                <a:off x="3211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Rectangle 260"/>
              <p:cNvSpPr>
                <a:spLocks noChangeArrowheads="1"/>
              </p:cNvSpPr>
              <p:nvPr/>
            </p:nvSpPr>
            <p:spPr bwMode="auto">
              <a:xfrm>
                <a:off x="3211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Rectangle 261"/>
              <p:cNvSpPr>
                <a:spLocks noChangeArrowheads="1"/>
              </p:cNvSpPr>
              <p:nvPr/>
            </p:nvSpPr>
            <p:spPr bwMode="auto">
              <a:xfrm>
                <a:off x="318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Rectangle 262"/>
              <p:cNvSpPr>
                <a:spLocks noChangeArrowheads="1"/>
              </p:cNvSpPr>
              <p:nvPr/>
            </p:nvSpPr>
            <p:spPr bwMode="auto">
              <a:xfrm>
                <a:off x="318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Rectangle 263"/>
              <p:cNvSpPr>
                <a:spLocks noChangeArrowheads="1"/>
              </p:cNvSpPr>
              <p:nvPr/>
            </p:nvSpPr>
            <p:spPr bwMode="auto">
              <a:xfrm>
                <a:off x="318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Rectangle 264"/>
              <p:cNvSpPr>
                <a:spLocks noChangeArrowheads="1"/>
              </p:cNvSpPr>
              <p:nvPr/>
            </p:nvSpPr>
            <p:spPr bwMode="auto">
              <a:xfrm>
                <a:off x="318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Rectangle 265"/>
              <p:cNvSpPr>
                <a:spLocks noChangeArrowheads="1"/>
              </p:cNvSpPr>
              <p:nvPr/>
            </p:nvSpPr>
            <p:spPr bwMode="auto">
              <a:xfrm>
                <a:off x="4077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Rectangle 266"/>
              <p:cNvSpPr>
                <a:spLocks noChangeArrowheads="1"/>
              </p:cNvSpPr>
              <p:nvPr/>
            </p:nvSpPr>
            <p:spPr bwMode="auto">
              <a:xfrm>
                <a:off x="4077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Rectangle 267"/>
              <p:cNvSpPr>
                <a:spLocks noChangeArrowheads="1"/>
              </p:cNvSpPr>
              <p:nvPr/>
            </p:nvSpPr>
            <p:spPr bwMode="auto">
              <a:xfrm>
                <a:off x="4077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Rectangle 268"/>
              <p:cNvSpPr>
                <a:spLocks noChangeArrowheads="1"/>
              </p:cNvSpPr>
              <p:nvPr/>
            </p:nvSpPr>
            <p:spPr bwMode="auto">
              <a:xfrm>
                <a:off x="4077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Rectangle 269"/>
              <p:cNvSpPr>
                <a:spLocks noChangeArrowheads="1"/>
              </p:cNvSpPr>
              <p:nvPr/>
            </p:nvSpPr>
            <p:spPr bwMode="auto">
              <a:xfrm>
                <a:off x="4077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Rectangle 270"/>
              <p:cNvSpPr>
                <a:spLocks noChangeArrowheads="1"/>
              </p:cNvSpPr>
              <p:nvPr/>
            </p:nvSpPr>
            <p:spPr bwMode="auto">
              <a:xfrm>
                <a:off x="4096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Rectangle 271"/>
              <p:cNvSpPr>
                <a:spLocks noChangeArrowheads="1"/>
              </p:cNvSpPr>
              <p:nvPr/>
            </p:nvSpPr>
            <p:spPr bwMode="auto">
              <a:xfrm>
                <a:off x="4096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Rectangle 272"/>
              <p:cNvSpPr>
                <a:spLocks noChangeArrowheads="1"/>
              </p:cNvSpPr>
              <p:nvPr/>
            </p:nvSpPr>
            <p:spPr bwMode="auto">
              <a:xfrm>
                <a:off x="4096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Rectangle 273"/>
              <p:cNvSpPr>
                <a:spLocks noChangeArrowheads="1"/>
              </p:cNvSpPr>
              <p:nvPr/>
            </p:nvSpPr>
            <p:spPr bwMode="auto">
              <a:xfrm>
                <a:off x="4096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Rectangle 274"/>
              <p:cNvSpPr>
                <a:spLocks noChangeArrowheads="1"/>
              </p:cNvSpPr>
              <p:nvPr/>
            </p:nvSpPr>
            <p:spPr bwMode="auto">
              <a:xfrm>
                <a:off x="4096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Rectangle 275"/>
              <p:cNvSpPr>
                <a:spLocks noChangeArrowheads="1"/>
              </p:cNvSpPr>
              <p:nvPr/>
            </p:nvSpPr>
            <p:spPr bwMode="auto">
              <a:xfrm>
                <a:off x="4115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Rectangle 276"/>
              <p:cNvSpPr>
                <a:spLocks noChangeArrowheads="1"/>
              </p:cNvSpPr>
              <p:nvPr/>
            </p:nvSpPr>
            <p:spPr bwMode="auto">
              <a:xfrm>
                <a:off x="4115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Rectangle 277"/>
              <p:cNvSpPr>
                <a:spLocks noChangeArrowheads="1"/>
              </p:cNvSpPr>
              <p:nvPr/>
            </p:nvSpPr>
            <p:spPr bwMode="auto">
              <a:xfrm>
                <a:off x="4115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Rectangle 278"/>
              <p:cNvSpPr>
                <a:spLocks noChangeArrowheads="1"/>
              </p:cNvSpPr>
              <p:nvPr/>
            </p:nvSpPr>
            <p:spPr bwMode="auto">
              <a:xfrm>
                <a:off x="4115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Rectangle 279"/>
              <p:cNvSpPr>
                <a:spLocks noChangeArrowheads="1"/>
              </p:cNvSpPr>
              <p:nvPr/>
            </p:nvSpPr>
            <p:spPr bwMode="auto">
              <a:xfrm>
                <a:off x="4115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280"/>
              <p:cNvSpPr>
                <a:spLocks noChangeArrowheads="1"/>
              </p:cNvSpPr>
              <p:nvPr/>
            </p:nvSpPr>
            <p:spPr bwMode="auto">
              <a:xfrm>
                <a:off x="4329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281"/>
              <p:cNvSpPr>
                <a:spLocks noChangeArrowheads="1"/>
              </p:cNvSpPr>
              <p:nvPr/>
            </p:nvSpPr>
            <p:spPr bwMode="auto">
              <a:xfrm>
                <a:off x="4329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Rectangle 282"/>
              <p:cNvSpPr>
                <a:spLocks noChangeArrowheads="1"/>
              </p:cNvSpPr>
              <p:nvPr/>
            </p:nvSpPr>
            <p:spPr bwMode="auto">
              <a:xfrm>
                <a:off x="4329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Rectangle 283"/>
              <p:cNvSpPr>
                <a:spLocks noChangeArrowheads="1"/>
              </p:cNvSpPr>
              <p:nvPr/>
            </p:nvSpPr>
            <p:spPr bwMode="auto">
              <a:xfrm>
                <a:off x="4329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284"/>
              <p:cNvSpPr>
                <a:spLocks noChangeArrowheads="1"/>
              </p:cNvSpPr>
              <p:nvPr/>
            </p:nvSpPr>
            <p:spPr bwMode="auto">
              <a:xfrm>
                <a:off x="4329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Rectangle 285"/>
              <p:cNvSpPr>
                <a:spLocks noChangeArrowheads="1"/>
              </p:cNvSpPr>
              <p:nvPr/>
            </p:nvSpPr>
            <p:spPr bwMode="auto">
              <a:xfrm>
                <a:off x="4311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Rectangle 286"/>
              <p:cNvSpPr>
                <a:spLocks noChangeArrowheads="1"/>
              </p:cNvSpPr>
              <p:nvPr/>
            </p:nvSpPr>
            <p:spPr bwMode="auto">
              <a:xfrm>
                <a:off x="4311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Rectangle 287"/>
              <p:cNvSpPr>
                <a:spLocks noChangeArrowheads="1"/>
              </p:cNvSpPr>
              <p:nvPr/>
            </p:nvSpPr>
            <p:spPr bwMode="auto">
              <a:xfrm>
                <a:off x="4311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288"/>
              <p:cNvSpPr>
                <a:spLocks noChangeArrowheads="1"/>
              </p:cNvSpPr>
              <p:nvPr/>
            </p:nvSpPr>
            <p:spPr bwMode="auto">
              <a:xfrm>
                <a:off x="4311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289"/>
              <p:cNvSpPr>
                <a:spLocks noChangeArrowheads="1"/>
              </p:cNvSpPr>
              <p:nvPr/>
            </p:nvSpPr>
            <p:spPr bwMode="auto">
              <a:xfrm>
                <a:off x="4311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Rectangle 290"/>
              <p:cNvSpPr>
                <a:spLocks noChangeArrowheads="1"/>
              </p:cNvSpPr>
              <p:nvPr/>
            </p:nvSpPr>
            <p:spPr bwMode="auto">
              <a:xfrm>
                <a:off x="4293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Rectangle 291"/>
              <p:cNvSpPr>
                <a:spLocks noChangeArrowheads="1"/>
              </p:cNvSpPr>
              <p:nvPr/>
            </p:nvSpPr>
            <p:spPr bwMode="auto">
              <a:xfrm>
                <a:off x="4293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Rectangle 292"/>
              <p:cNvSpPr>
                <a:spLocks noChangeArrowheads="1"/>
              </p:cNvSpPr>
              <p:nvPr/>
            </p:nvSpPr>
            <p:spPr bwMode="auto">
              <a:xfrm>
                <a:off x="4293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Rectangle 293"/>
              <p:cNvSpPr>
                <a:spLocks noChangeArrowheads="1"/>
              </p:cNvSpPr>
              <p:nvPr/>
            </p:nvSpPr>
            <p:spPr bwMode="auto">
              <a:xfrm>
                <a:off x="4293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Rectangle 294"/>
              <p:cNvSpPr>
                <a:spLocks noChangeArrowheads="1"/>
              </p:cNvSpPr>
              <p:nvPr/>
            </p:nvSpPr>
            <p:spPr bwMode="auto">
              <a:xfrm>
                <a:off x="4293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Rectangle 295"/>
              <p:cNvSpPr>
                <a:spLocks noChangeArrowheads="1"/>
              </p:cNvSpPr>
              <p:nvPr/>
            </p:nvSpPr>
            <p:spPr bwMode="auto">
              <a:xfrm>
                <a:off x="4328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Rectangle 296"/>
              <p:cNvSpPr>
                <a:spLocks noChangeArrowheads="1"/>
              </p:cNvSpPr>
              <p:nvPr/>
            </p:nvSpPr>
            <p:spPr bwMode="auto">
              <a:xfrm>
                <a:off x="4328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Rectangle 297"/>
              <p:cNvSpPr>
                <a:spLocks noChangeArrowheads="1"/>
              </p:cNvSpPr>
              <p:nvPr/>
            </p:nvSpPr>
            <p:spPr bwMode="auto">
              <a:xfrm>
                <a:off x="4328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Rectangle 298"/>
              <p:cNvSpPr>
                <a:spLocks noChangeArrowheads="1"/>
              </p:cNvSpPr>
              <p:nvPr/>
            </p:nvSpPr>
            <p:spPr bwMode="auto">
              <a:xfrm>
                <a:off x="4328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Rectangle 299"/>
              <p:cNvSpPr>
                <a:spLocks noChangeArrowheads="1"/>
              </p:cNvSpPr>
              <p:nvPr/>
            </p:nvSpPr>
            <p:spPr bwMode="auto">
              <a:xfrm>
                <a:off x="4328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Rectangle 300"/>
              <p:cNvSpPr>
                <a:spLocks noChangeArrowheads="1"/>
              </p:cNvSpPr>
              <p:nvPr/>
            </p:nvSpPr>
            <p:spPr bwMode="auto">
              <a:xfrm>
                <a:off x="4310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Rectangle 301"/>
              <p:cNvSpPr>
                <a:spLocks noChangeArrowheads="1"/>
              </p:cNvSpPr>
              <p:nvPr/>
            </p:nvSpPr>
            <p:spPr bwMode="auto">
              <a:xfrm>
                <a:off x="4310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Rectangle 302"/>
              <p:cNvSpPr>
                <a:spLocks noChangeArrowheads="1"/>
              </p:cNvSpPr>
              <p:nvPr/>
            </p:nvSpPr>
            <p:spPr bwMode="auto">
              <a:xfrm>
                <a:off x="4310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Rectangle 303"/>
              <p:cNvSpPr>
                <a:spLocks noChangeArrowheads="1"/>
              </p:cNvSpPr>
              <p:nvPr/>
            </p:nvSpPr>
            <p:spPr bwMode="auto">
              <a:xfrm>
                <a:off x="4310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Rectangle 304"/>
              <p:cNvSpPr>
                <a:spLocks noChangeArrowheads="1"/>
              </p:cNvSpPr>
              <p:nvPr/>
            </p:nvSpPr>
            <p:spPr bwMode="auto">
              <a:xfrm>
                <a:off x="4310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Rectangle 305"/>
              <p:cNvSpPr>
                <a:spLocks noChangeArrowheads="1"/>
              </p:cNvSpPr>
              <p:nvPr/>
            </p:nvSpPr>
            <p:spPr bwMode="auto">
              <a:xfrm>
                <a:off x="429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Rectangle 306"/>
              <p:cNvSpPr>
                <a:spLocks noChangeArrowheads="1"/>
              </p:cNvSpPr>
              <p:nvPr/>
            </p:nvSpPr>
            <p:spPr bwMode="auto">
              <a:xfrm>
                <a:off x="429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Rectangle 307"/>
              <p:cNvSpPr>
                <a:spLocks noChangeArrowheads="1"/>
              </p:cNvSpPr>
              <p:nvPr/>
            </p:nvSpPr>
            <p:spPr bwMode="auto">
              <a:xfrm>
                <a:off x="429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Rectangle 308"/>
              <p:cNvSpPr>
                <a:spLocks noChangeArrowheads="1"/>
              </p:cNvSpPr>
              <p:nvPr/>
            </p:nvSpPr>
            <p:spPr bwMode="auto">
              <a:xfrm>
                <a:off x="429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Rectangle 309"/>
              <p:cNvSpPr>
                <a:spLocks noChangeArrowheads="1"/>
              </p:cNvSpPr>
              <p:nvPr/>
            </p:nvSpPr>
            <p:spPr bwMode="auto">
              <a:xfrm>
                <a:off x="429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Rectangle 310"/>
              <p:cNvSpPr>
                <a:spLocks noChangeArrowheads="1"/>
              </p:cNvSpPr>
              <p:nvPr/>
            </p:nvSpPr>
            <p:spPr bwMode="auto">
              <a:xfrm>
                <a:off x="5204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Rectangle 311"/>
              <p:cNvSpPr>
                <a:spLocks noChangeArrowheads="1"/>
              </p:cNvSpPr>
              <p:nvPr/>
            </p:nvSpPr>
            <p:spPr bwMode="auto">
              <a:xfrm>
                <a:off x="5204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Rectangle 312"/>
              <p:cNvSpPr>
                <a:spLocks noChangeArrowheads="1"/>
              </p:cNvSpPr>
              <p:nvPr/>
            </p:nvSpPr>
            <p:spPr bwMode="auto">
              <a:xfrm>
                <a:off x="5204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Rectangle 313"/>
              <p:cNvSpPr>
                <a:spLocks noChangeArrowheads="1"/>
              </p:cNvSpPr>
              <p:nvPr/>
            </p:nvSpPr>
            <p:spPr bwMode="auto">
              <a:xfrm>
                <a:off x="5204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Rectangle 314"/>
              <p:cNvSpPr>
                <a:spLocks noChangeArrowheads="1"/>
              </p:cNvSpPr>
              <p:nvPr/>
            </p:nvSpPr>
            <p:spPr bwMode="auto">
              <a:xfrm>
                <a:off x="5204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Rectangle 315"/>
              <p:cNvSpPr>
                <a:spLocks noChangeArrowheads="1"/>
              </p:cNvSpPr>
              <p:nvPr/>
            </p:nvSpPr>
            <p:spPr bwMode="auto">
              <a:xfrm>
                <a:off x="516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Rectangle 316"/>
              <p:cNvSpPr>
                <a:spLocks noChangeArrowheads="1"/>
              </p:cNvSpPr>
              <p:nvPr/>
            </p:nvSpPr>
            <p:spPr bwMode="auto">
              <a:xfrm>
                <a:off x="516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Rectangle 317"/>
              <p:cNvSpPr>
                <a:spLocks noChangeArrowheads="1"/>
              </p:cNvSpPr>
              <p:nvPr/>
            </p:nvSpPr>
            <p:spPr bwMode="auto">
              <a:xfrm>
                <a:off x="516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Rectangle 318"/>
              <p:cNvSpPr>
                <a:spLocks noChangeArrowheads="1"/>
              </p:cNvSpPr>
              <p:nvPr/>
            </p:nvSpPr>
            <p:spPr bwMode="auto">
              <a:xfrm>
                <a:off x="516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Rectangle 319"/>
              <p:cNvSpPr>
                <a:spLocks noChangeArrowheads="1"/>
              </p:cNvSpPr>
              <p:nvPr/>
            </p:nvSpPr>
            <p:spPr bwMode="auto">
              <a:xfrm>
                <a:off x="516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Rectangle 320"/>
              <p:cNvSpPr>
                <a:spLocks noChangeArrowheads="1"/>
              </p:cNvSpPr>
              <p:nvPr/>
            </p:nvSpPr>
            <p:spPr bwMode="auto">
              <a:xfrm>
                <a:off x="512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Rectangle 321"/>
              <p:cNvSpPr>
                <a:spLocks noChangeArrowheads="1"/>
              </p:cNvSpPr>
              <p:nvPr/>
            </p:nvSpPr>
            <p:spPr bwMode="auto">
              <a:xfrm>
                <a:off x="512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Rectangle 322"/>
              <p:cNvSpPr>
                <a:spLocks noChangeArrowheads="1"/>
              </p:cNvSpPr>
              <p:nvPr/>
            </p:nvSpPr>
            <p:spPr bwMode="auto">
              <a:xfrm>
                <a:off x="512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Rectangle 323"/>
              <p:cNvSpPr>
                <a:spLocks noChangeArrowheads="1"/>
              </p:cNvSpPr>
              <p:nvPr/>
            </p:nvSpPr>
            <p:spPr bwMode="auto">
              <a:xfrm>
                <a:off x="512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Rectangle 324"/>
              <p:cNvSpPr>
                <a:spLocks noChangeArrowheads="1"/>
              </p:cNvSpPr>
              <p:nvPr/>
            </p:nvSpPr>
            <p:spPr bwMode="auto">
              <a:xfrm>
                <a:off x="512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Rectangle 325"/>
              <p:cNvSpPr>
                <a:spLocks noChangeArrowheads="1"/>
              </p:cNvSpPr>
              <p:nvPr/>
            </p:nvSpPr>
            <p:spPr bwMode="auto">
              <a:xfrm>
                <a:off x="3969" y="4546"/>
                <a:ext cx="1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Rectangle 326"/>
              <p:cNvSpPr>
                <a:spLocks noChangeArrowheads="1"/>
              </p:cNvSpPr>
              <p:nvPr/>
            </p:nvSpPr>
            <p:spPr bwMode="auto">
              <a:xfrm>
                <a:off x="3994" y="4545"/>
                <a:ext cx="14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Rectangle 327"/>
              <p:cNvSpPr>
                <a:spLocks noChangeArrowheads="1"/>
              </p:cNvSpPr>
              <p:nvPr/>
            </p:nvSpPr>
            <p:spPr bwMode="auto">
              <a:xfrm>
                <a:off x="4596" y="45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Rectangle 328"/>
              <p:cNvSpPr>
                <a:spLocks noChangeArrowheads="1"/>
              </p:cNvSpPr>
              <p:nvPr/>
            </p:nvSpPr>
            <p:spPr bwMode="auto">
              <a:xfrm>
                <a:off x="4596" y="45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Rectangle 329"/>
              <p:cNvSpPr>
                <a:spLocks noChangeArrowheads="1"/>
              </p:cNvSpPr>
              <p:nvPr/>
            </p:nvSpPr>
            <p:spPr bwMode="auto">
              <a:xfrm>
                <a:off x="4596" y="45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Rectangle 330"/>
              <p:cNvSpPr>
                <a:spLocks noChangeArrowheads="1"/>
              </p:cNvSpPr>
              <p:nvPr/>
            </p:nvSpPr>
            <p:spPr bwMode="auto">
              <a:xfrm>
                <a:off x="4596" y="46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Rectangle 331"/>
              <p:cNvSpPr>
                <a:spLocks noChangeArrowheads="1"/>
              </p:cNvSpPr>
              <p:nvPr/>
            </p:nvSpPr>
            <p:spPr bwMode="auto">
              <a:xfrm>
                <a:off x="4596" y="46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Rectangle 332"/>
              <p:cNvSpPr>
                <a:spLocks noChangeArrowheads="1"/>
              </p:cNvSpPr>
              <p:nvPr/>
            </p:nvSpPr>
            <p:spPr bwMode="auto">
              <a:xfrm>
                <a:off x="4596" y="46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Rectangle 333"/>
              <p:cNvSpPr>
                <a:spLocks noChangeArrowheads="1"/>
              </p:cNvSpPr>
              <p:nvPr/>
            </p:nvSpPr>
            <p:spPr bwMode="auto">
              <a:xfrm>
                <a:off x="4596" y="47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Rectangle 334"/>
              <p:cNvSpPr>
                <a:spLocks noChangeArrowheads="1"/>
              </p:cNvSpPr>
              <p:nvPr/>
            </p:nvSpPr>
            <p:spPr bwMode="auto">
              <a:xfrm>
                <a:off x="4596" y="4751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Rectangle 335"/>
              <p:cNvSpPr>
                <a:spLocks noChangeArrowheads="1"/>
              </p:cNvSpPr>
              <p:nvPr/>
            </p:nvSpPr>
            <p:spPr bwMode="auto">
              <a:xfrm>
                <a:off x="4596" y="47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Rectangle 336"/>
              <p:cNvSpPr>
                <a:spLocks noChangeArrowheads="1"/>
              </p:cNvSpPr>
              <p:nvPr/>
            </p:nvSpPr>
            <p:spPr bwMode="auto">
              <a:xfrm>
                <a:off x="4596" y="48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Rectangle 337"/>
              <p:cNvSpPr>
                <a:spLocks noChangeArrowheads="1"/>
              </p:cNvSpPr>
              <p:nvPr/>
            </p:nvSpPr>
            <p:spPr bwMode="auto">
              <a:xfrm>
                <a:off x="4596" y="4850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Rectangle 338"/>
              <p:cNvSpPr>
                <a:spLocks noChangeArrowheads="1"/>
              </p:cNvSpPr>
              <p:nvPr/>
            </p:nvSpPr>
            <p:spPr bwMode="auto">
              <a:xfrm>
                <a:off x="4596" y="48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Rectangle 339"/>
              <p:cNvSpPr>
                <a:spLocks noChangeArrowheads="1"/>
              </p:cNvSpPr>
              <p:nvPr/>
            </p:nvSpPr>
            <p:spPr bwMode="auto">
              <a:xfrm>
                <a:off x="4596" y="49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Rectangle 340"/>
              <p:cNvSpPr>
                <a:spLocks noChangeArrowheads="1"/>
              </p:cNvSpPr>
              <p:nvPr/>
            </p:nvSpPr>
            <p:spPr bwMode="auto">
              <a:xfrm>
                <a:off x="4596" y="49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Rectangle 341"/>
              <p:cNvSpPr>
                <a:spLocks noChangeArrowheads="1"/>
              </p:cNvSpPr>
              <p:nvPr/>
            </p:nvSpPr>
            <p:spPr bwMode="auto">
              <a:xfrm>
                <a:off x="454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342"/>
              <p:cNvSpPr>
                <a:spLocks noChangeArrowheads="1"/>
              </p:cNvSpPr>
              <p:nvPr/>
            </p:nvSpPr>
            <p:spPr bwMode="auto">
              <a:xfrm>
                <a:off x="454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Rectangle 343"/>
              <p:cNvSpPr>
                <a:spLocks noChangeArrowheads="1"/>
              </p:cNvSpPr>
              <p:nvPr/>
            </p:nvSpPr>
            <p:spPr bwMode="auto">
              <a:xfrm>
                <a:off x="454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Rectangle 344"/>
              <p:cNvSpPr>
                <a:spLocks noChangeArrowheads="1"/>
              </p:cNvSpPr>
              <p:nvPr/>
            </p:nvSpPr>
            <p:spPr bwMode="auto">
              <a:xfrm>
                <a:off x="454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Rectangle 345"/>
              <p:cNvSpPr>
                <a:spLocks noChangeArrowheads="1"/>
              </p:cNvSpPr>
              <p:nvPr/>
            </p:nvSpPr>
            <p:spPr bwMode="auto">
              <a:xfrm>
                <a:off x="454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Rectangle 346"/>
              <p:cNvSpPr>
                <a:spLocks noChangeArrowheads="1"/>
              </p:cNvSpPr>
              <p:nvPr/>
            </p:nvSpPr>
            <p:spPr bwMode="auto">
              <a:xfrm>
                <a:off x="454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Rectangle 347"/>
              <p:cNvSpPr>
                <a:spLocks noChangeArrowheads="1"/>
              </p:cNvSpPr>
              <p:nvPr/>
            </p:nvSpPr>
            <p:spPr bwMode="auto">
              <a:xfrm>
                <a:off x="454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Rectangle 348"/>
              <p:cNvSpPr>
                <a:spLocks noChangeArrowheads="1"/>
              </p:cNvSpPr>
              <p:nvPr/>
            </p:nvSpPr>
            <p:spPr bwMode="auto">
              <a:xfrm>
                <a:off x="454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Rectangle 349"/>
              <p:cNvSpPr>
                <a:spLocks noChangeArrowheads="1"/>
              </p:cNvSpPr>
              <p:nvPr/>
            </p:nvSpPr>
            <p:spPr bwMode="auto">
              <a:xfrm>
                <a:off x="454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Rectangle 350"/>
              <p:cNvSpPr>
                <a:spLocks noChangeArrowheads="1"/>
              </p:cNvSpPr>
              <p:nvPr/>
            </p:nvSpPr>
            <p:spPr bwMode="auto">
              <a:xfrm>
                <a:off x="454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Rectangle 351"/>
              <p:cNvSpPr>
                <a:spLocks noChangeArrowheads="1"/>
              </p:cNvSpPr>
              <p:nvPr/>
            </p:nvSpPr>
            <p:spPr bwMode="auto">
              <a:xfrm>
                <a:off x="454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Rectangle 352"/>
              <p:cNvSpPr>
                <a:spLocks noChangeArrowheads="1"/>
              </p:cNvSpPr>
              <p:nvPr/>
            </p:nvSpPr>
            <p:spPr bwMode="auto">
              <a:xfrm>
                <a:off x="454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Rectangle 353"/>
              <p:cNvSpPr>
                <a:spLocks noChangeArrowheads="1"/>
              </p:cNvSpPr>
              <p:nvPr/>
            </p:nvSpPr>
            <p:spPr bwMode="auto">
              <a:xfrm>
                <a:off x="454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Rectangle 354"/>
              <p:cNvSpPr>
                <a:spLocks noChangeArrowheads="1"/>
              </p:cNvSpPr>
              <p:nvPr/>
            </p:nvSpPr>
            <p:spPr bwMode="auto">
              <a:xfrm>
                <a:off x="454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Rectangle 355"/>
              <p:cNvSpPr>
                <a:spLocks noChangeArrowheads="1"/>
              </p:cNvSpPr>
              <p:nvPr/>
            </p:nvSpPr>
            <p:spPr bwMode="auto">
              <a:xfrm>
                <a:off x="449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Rectangle 356"/>
              <p:cNvSpPr>
                <a:spLocks noChangeArrowheads="1"/>
              </p:cNvSpPr>
              <p:nvPr/>
            </p:nvSpPr>
            <p:spPr bwMode="auto">
              <a:xfrm>
                <a:off x="449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Rectangle 357"/>
              <p:cNvSpPr>
                <a:spLocks noChangeArrowheads="1"/>
              </p:cNvSpPr>
              <p:nvPr/>
            </p:nvSpPr>
            <p:spPr bwMode="auto">
              <a:xfrm>
                <a:off x="449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Rectangle 358"/>
              <p:cNvSpPr>
                <a:spLocks noChangeArrowheads="1"/>
              </p:cNvSpPr>
              <p:nvPr/>
            </p:nvSpPr>
            <p:spPr bwMode="auto">
              <a:xfrm>
                <a:off x="449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Rectangle 359"/>
              <p:cNvSpPr>
                <a:spLocks noChangeArrowheads="1"/>
              </p:cNvSpPr>
              <p:nvPr/>
            </p:nvSpPr>
            <p:spPr bwMode="auto">
              <a:xfrm>
                <a:off x="449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Rectangle 360"/>
              <p:cNvSpPr>
                <a:spLocks noChangeArrowheads="1"/>
              </p:cNvSpPr>
              <p:nvPr/>
            </p:nvSpPr>
            <p:spPr bwMode="auto">
              <a:xfrm>
                <a:off x="449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Rectangle 361"/>
              <p:cNvSpPr>
                <a:spLocks noChangeArrowheads="1"/>
              </p:cNvSpPr>
              <p:nvPr/>
            </p:nvSpPr>
            <p:spPr bwMode="auto">
              <a:xfrm>
                <a:off x="449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Rectangle 362"/>
              <p:cNvSpPr>
                <a:spLocks noChangeArrowheads="1"/>
              </p:cNvSpPr>
              <p:nvPr/>
            </p:nvSpPr>
            <p:spPr bwMode="auto">
              <a:xfrm>
                <a:off x="449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Rectangle 363"/>
              <p:cNvSpPr>
                <a:spLocks noChangeArrowheads="1"/>
              </p:cNvSpPr>
              <p:nvPr/>
            </p:nvSpPr>
            <p:spPr bwMode="auto">
              <a:xfrm>
                <a:off x="449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Rectangle 364"/>
              <p:cNvSpPr>
                <a:spLocks noChangeArrowheads="1"/>
              </p:cNvSpPr>
              <p:nvPr/>
            </p:nvSpPr>
            <p:spPr bwMode="auto">
              <a:xfrm>
                <a:off x="449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Rectangle 365"/>
              <p:cNvSpPr>
                <a:spLocks noChangeArrowheads="1"/>
              </p:cNvSpPr>
              <p:nvPr/>
            </p:nvSpPr>
            <p:spPr bwMode="auto">
              <a:xfrm>
                <a:off x="449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Rectangle 366"/>
              <p:cNvSpPr>
                <a:spLocks noChangeArrowheads="1"/>
              </p:cNvSpPr>
              <p:nvPr/>
            </p:nvSpPr>
            <p:spPr bwMode="auto">
              <a:xfrm>
                <a:off x="449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Rectangle 367"/>
              <p:cNvSpPr>
                <a:spLocks noChangeArrowheads="1"/>
              </p:cNvSpPr>
              <p:nvPr/>
            </p:nvSpPr>
            <p:spPr bwMode="auto">
              <a:xfrm>
                <a:off x="449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Rectangle 368"/>
              <p:cNvSpPr>
                <a:spLocks noChangeArrowheads="1"/>
              </p:cNvSpPr>
              <p:nvPr/>
            </p:nvSpPr>
            <p:spPr bwMode="auto">
              <a:xfrm>
                <a:off x="449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Rectangle 369"/>
              <p:cNvSpPr>
                <a:spLocks noChangeArrowheads="1"/>
              </p:cNvSpPr>
              <p:nvPr/>
            </p:nvSpPr>
            <p:spPr bwMode="auto">
              <a:xfrm>
                <a:off x="5021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Rectangle 370"/>
              <p:cNvSpPr>
                <a:spLocks noChangeArrowheads="1"/>
              </p:cNvSpPr>
              <p:nvPr/>
            </p:nvSpPr>
            <p:spPr bwMode="auto">
              <a:xfrm>
                <a:off x="5021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Rectangle 371"/>
              <p:cNvSpPr>
                <a:spLocks noChangeArrowheads="1"/>
              </p:cNvSpPr>
              <p:nvPr/>
            </p:nvSpPr>
            <p:spPr bwMode="auto">
              <a:xfrm>
                <a:off x="5021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Rectangle 372"/>
              <p:cNvSpPr>
                <a:spLocks noChangeArrowheads="1"/>
              </p:cNvSpPr>
              <p:nvPr/>
            </p:nvSpPr>
            <p:spPr bwMode="auto">
              <a:xfrm>
                <a:off x="5021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Rectangle 373"/>
              <p:cNvSpPr>
                <a:spLocks noChangeArrowheads="1"/>
              </p:cNvSpPr>
              <p:nvPr/>
            </p:nvSpPr>
            <p:spPr bwMode="auto">
              <a:xfrm>
                <a:off x="5021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Rectangle 374"/>
              <p:cNvSpPr>
                <a:spLocks noChangeArrowheads="1"/>
              </p:cNvSpPr>
              <p:nvPr/>
            </p:nvSpPr>
            <p:spPr bwMode="auto">
              <a:xfrm>
                <a:off x="5021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Rectangle 375"/>
              <p:cNvSpPr>
                <a:spLocks noChangeArrowheads="1"/>
              </p:cNvSpPr>
              <p:nvPr/>
            </p:nvSpPr>
            <p:spPr bwMode="auto">
              <a:xfrm>
                <a:off x="499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Rectangle 376"/>
              <p:cNvSpPr>
                <a:spLocks noChangeArrowheads="1"/>
              </p:cNvSpPr>
              <p:nvPr/>
            </p:nvSpPr>
            <p:spPr bwMode="auto">
              <a:xfrm>
                <a:off x="499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Rectangle 377"/>
              <p:cNvSpPr>
                <a:spLocks noChangeArrowheads="1"/>
              </p:cNvSpPr>
              <p:nvPr/>
            </p:nvSpPr>
            <p:spPr bwMode="auto">
              <a:xfrm>
                <a:off x="499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Rectangle 378"/>
              <p:cNvSpPr>
                <a:spLocks noChangeArrowheads="1"/>
              </p:cNvSpPr>
              <p:nvPr/>
            </p:nvSpPr>
            <p:spPr bwMode="auto">
              <a:xfrm>
                <a:off x="499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Rectangle 379"/>
              <p:cNvSpPr>
                <a:spLocks noChangeArrowheads="1"/>
              </p:cNvSpPr>
              <p:nvPr/>
            </p:nvSpPr>
            <p:spPr bwMode="auto">
              <a:xfrm>
                <a:off x="499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Rectangle 380"/>
              <p:cNvSpPr>
                <a:spLocks noChangeArrowheads="1"/>
              </p:cNvSpPr>
              <p:nvPr/>
            </p:nvSpPr>
            <p:spPr bwMode="auto">
              <a:xfrm>
                <a:off x="499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Rectangle 381"/>
              <p:cNvSpPr>
                <a:spLocks noChangeArrowheads="1"/>
              </p:cNvSpPr>
              <p:nvPr/>
            </p:nvSpPr>
            <p:spPr bwMode="auto">
              <a:xfrm>
                <a:off x="496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Rectangle 382"/>
              <p:cNvSpPr>
                <a:spLocks noChangeArrowheads="1"/>
              </p:cNvSpPr>
              <p:nvPr/>
            </p:nvSpPr>
            <p:spPr bwMode="auto">
              <a:xfrm>
                <a:off x="496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Rectangle 383"/>
              <p:cNvSpPr>
                <a:spLocks noChangeArrowheads="1"/>
              </p:cNvSpPr>
              <p:nvPr/>
            </p:nvSpPr>
            <p:spPr bwMode="auto">
              <a:xfrm>
                <a:off x="496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Rectangle 384"/>
              <p:cNvSpPr>
                <a:spLocks noChangeArrowheads="1"/>
              </p:cNvSpPr>
              <p:nvPr/>
            </p:nvSpPr>
            <p:spPr bwMode="auto">
              <a:xfrm>
                <a:off x="496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Rectangle 385"/>
              <p:cNvSpPr>
                <a:spLocks noChangeArrowheads="1"/>
              </p:cNvSpPr>
              <p:nvPr/>
            </p:nvSpPr>
            <p:spPr bwMode="auto">
              <a:xfrm>
                <a:off x="496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Rectangle 386"/>
              <p:cNvSpPr>
                <a:spLocks noChangeArrowheads="1"/>
              </p:cNvSpPr>
              <p:nvPr/>
            </p:nvSpPr>
            <p:spPr bwMode="auto">
              <a:xfrm>
                <a:off x="496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Rectangle 387"/>
              <p:cNvSpPr>
                <a:spLocks noChangeArrowheads="1"/>
              </p:cNvSpPr>
              <p:nvPr/>
            </p:nvSpPr>
            <p:spPr bwMode="auto">
              <a:xfrm>
                <a:off x="492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Rectangle 388"/>
              <p:cNvSpPr>
                <a:spLocks noChangeArrowheads="1"/>
              </p:cNvSpPr>
              <p:nvPr/>
            </p:nvSpPr>
            <p:spPr bwMode="auto">
              <a:xfrm>
                <a:off x="492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Rectangle 389"/>
              <p:cNvSpPr>
                <a:spLocks noChangeArrowheads="1"/>
              </p:cNvSpPr>
              <p:nvPr/>
            </p:nvSpPr>
            <p:spPr bwMode="auto">
              <a:xfrm>
                <a:off x="492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Rectangle 390"/>
              <p:cNvSpPr>
                <a:spLocks noChangeArrowheads="1"/>
              </p:cNvSpPr>
              <p:nvPr/>
            </p:nvSpPr>
            <p:spPr bwMode="auto">
              <a:xfrm>
                <a:off x="492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Rectangle 391"/>
              <p:cNvSpPr>
                <a:spLocks noChangeArrowheads="1"/>
              </p:cNvSpPr>
              <p:nvPr/>
            </p:nvSpPr>
            <p:spPr bwMode="auto">
              <a:xfrm>
                <a:off x="492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Rectangle 392"/>
              <p:cNvSpPr>
                <a:spLocks noChangeArrowheads="1"/>
              </p:cNvSpPr>
              <p:nvPr/>
            </p:nvSpPr>
            <p:spPr bwMode="auto">
              <a:xfrm>
                <a:off x="492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Rectangle 393"/>
              <p:cNvSpPr>
                <a:spLocks noChangeArrowheads="1"/>
              </p:cNvSpPr>
              <p:nvPr/>
            </p:nvSpPr>
            <p:spPr bwMode="auto">
              <a:xfrm>
                <a:off x="4900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Rectangle 394"/>
              <p:cNvSpPr>
                <a:spLocks noChangeArrowheads="1"/>
              </p:cNvSpPr>
              <p:nvPr/>
            </p:nvSpPr>
            <p:spPr bwMode="auto">
              <a:xfrm>
                <a:off x="4900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Rectangle 395"/>
              <p:cNvSpPr>
                <a:spLocks noChangeArrowheads="1"/>
              </p:cNvSpPr>
              <p:nvPr/>
            </p:nvSpPr>
            <p:spPr bwMode="auto">
              <a:xfrm>
                <a:off x="4900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Rectangle 396"/>
              <p:cNvSpPr>
                <a:spLocks noChangeArrowheads="1"/>
              </p:cNvSpPr>
              <p:nvPr/>
            </p:nvSpPr>
            <p:spPr bwMode="auto">
              <a:xfrm>
                <a:off x="4900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Rectangle 397"/>
              <p:cNvSpPr>
                <a:spLocks noChangeArrowheads="1"/>
              </p:cNvSpPr>
              <p:nvPr/>
            </p:nvSpPr>
            <p:spPr bwMode="auto">
              <a:xfrm>
                <a:off x="4900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Rectangle 398"/>
              <p:cNvSpPr>
                <a:spLocks noChangeArrowheads="1"/>
              </p:cNvSpPr>
              <p:nvPr/>
            </p:nvSpPr>
            <p:spPr bwMode="auto">
              <a:xfrm>
                <a:off x="4900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Rectangle 399"/>
              <p:cNvSpPr>
                <a:spLocks noChangeArrowheads="1"/>
              </p:cNvSpPr>
              <p:nvPr/>
            </p:nvSpPr>
            <p:spPr bwMode="auto">
              <a:xfrm>
                <a:off x="486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Rectangle 400"/>
              <p:cNvSpPr>
                <a:spLocks noChangeArrowheads="1"/>
              </p:cNvSpPr>
              <p:nvPr/>
            </p:nvSpPr>
            <p:spPr bwMode="auto">
              <a:xfrm>
                <a:off x="486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Rectangle 401"/>
              <p:cNvSpPr>
                <a:spLocks noChangeArrowheads="1"/>
              </p:cNvSpPr>
              <p:nvPr/>
            </p:nvSpPr>
            <p:spPr bwMode="auto">
              <a:xfrm>
                <a:off x="486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Rectangle 402"/>
              <p:cNvSpPr>
                <a:spLocks noChangeArrowheads="1"/>
              </p:cNvSpPr>
              <p:nvPr/>
            </p:nvSpPr>
            <p:spPr bwMode="auto">
              <a:xfrm>
                <a:off x="486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Rectangle 403"/>
              <p:cNvSpPr>
                <a:spLocks noChangeArrowheads="1"/>
              </p:cNvSpPr>
              <p:nvPr/>
            </p:nvSpPr>
            <p:spPr bwMode="auto">
              <a:xfrm>
                <a:off x="486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Rectangle 404"/>
              <p:cNvSpPr>
                <a:spLocks noChangeArrowheads="1"/>
              </p:cNvSpPr>
              <p:nvPr/>
            </p:nvSpPr>
            <p:spPr bwMode="auto">
              <a:xfrm>
                <a:off x="486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Rectangle 405"/>
              <p:cNvSpPr>
                <a:spLocks noChangeArrowheads="1"/>
              </p:cNvSpPr>
              <p:nvPr/>
            </p:nvSpPr>
            <p:spPr bwMode="auto">
              <a:xfrm>
                <a:off x="483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Rectangle 407"/>
            <p:cNvSpPr>
              <a:spLocks noChangeArrowheads="1"/>
            </p:cNvSpPr>
            <p:nvPr/>
          </p:nvSpPr>
          <p:spPr bwMode="auto">
            <a:xfrm>
              <a:off x="7681909" y="7208838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408"/>
            <p:cNvSpPr>
              <a:spLocks noChangeArrowheads="1"/>
            </p:cNvSpPr>
            <p:nvPr/>
          </p:nvSpPr>
          <p:spPr bwMode="auto">
            <a:xfrm>
              <a:off x="7681909" y="7292974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409"/>
            <p:cNvSpPr>
              <a:spLocks noChangeArrowheads="1"/>
            </p:cNvSpPr>
            <p:nvPr/>
          </p:nvSpPr>
          <p:spPr bwMode="auto">
            <a:xfrm>
              <a:off x="7681909" y="7375525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410"/>
            <p:cNvSpPr>
              <a:spLocks noChangeArrowheads="1"/>
            </p:cNvSpPr>
            <p:nvPr/>
          </p:nvSpPr>
          <p:spPr bwMode="auto">
            <a:xfrm>
              <a:off x="7681909" y="7459663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7681909" y="7543799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412"/>
            <p:cNvSpPr>
              <a:spLocks noChangeArrowheads="1"/>
            </p:cNvSpPr>
            <p:nvPr/>
          </p:nvSpPr>
          <p:spPr bwMode="auto">
            <a:xfrm>
              <a:off x="5872160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413"/>
            <p:cNvSpPr>
              <a:spLocks noChangeArrowheads="1"/>
            </p:cNvSpPr>
            <p:nvPr/>
          </p:nvSpPr>
          <p:spPr bwMode="auto">
            <a:xfrm>
              <a:off x="5872160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414"/>
            <p:cNvSpPr>
              <a:spLocks noChangeArrowheads="1"/>
            </p:cNvSpPr>
            <p:nvPr/>
          </p:nvSpPr>
          <p:spPr bwMode="auto">
            <a:xfrm>
              <a:off x="5872160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415"/>
            <p:cNvSpPr>
              <a:spLocks noChangeArrowheads="1"/>
            </p:cNvSpPr>
            <p:nvPr/>
          </p:nvSpPr>
          <p:spPr bwMode="auto">
            <a:xfrm>
              <a:off x="5872160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416"/>
            <p:cNvSpPr>
              <a:spLocks noChangeArrowheads="1"/>
            </p:cNvSpPr>
            <p:nvPr/>
          </p:nvSpPr>
          <p:spPr bwMode="auto">
            <a:xfrm>
              <a:off x="5872160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417"/>
            <p:cNvSpPr>
              <a:spLocks noChangeArrowheads="1"/>
            </p:cNvSpPr>
            <p:nvPr/>
          </p:nvSpPr>
          <p:spPr bwMode="auto">
            <a:xfrm>
              <a:off x="5872160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418"/>
            <p:cNvSpPr>
              <a:spLocks noChangeArrowheads="1"/>
            </p:cNvSpPr>
            <p:nvPr/>
          </p:nvSpPr>
          <p:spPr bwMode="auto">
            <a:xfrm>
              <a:off x="5832471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419"/>
            <p:cNvSpPr>
              <a:spLocks noChangeArrowheads="1"/>
            </p:cNvSpPr>
            <p:nvPr/>
          </p:nvSpPr>
          <p:spPr bwMode="auto">
            <a:xfrm>
              <a:off x="5832471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420"/>
            <p:cNvSpPr>
              <a:spLocks noChangeArrowheads="1"/>
            </p:cNvSpPr>
            <p:nvPr/>
          </p:nvSpPr>
          <p:spPr bwMode="auto">
            <a:xfrm>
              <a:off x="5832471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421"/>
            <p:cNvSpPr>
              <a:spLocks noChangeArrowheads="1"/>
            </p:cNvSpPr>
            <p:nvPr/>
          </p:nvSpPr>
          <p:spPr bwMode="auto">
            <a:xfrm>
              <a:off x="5832471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422"/>
            <p:cNvSpPr>
              <a:spLocks noChangeArrowheads="1"/>
            </p:cNvSpPr>
            <p:nvPr/>
          </p:nvSpPr>
          <p:spPr bwMode="auto">
            <a:xfrm>
              <a:off x="5832471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423"/>
            <p:cNvSpPr>
              <a:spLocks noChangeArrowheads="1"/>
            </p:cNvSpPr>
            <p:nvPr/>
          </p:nvSpPr>
          <p:spPr bwMode="auto">
            <a:xfrm>
              <a:off x="5832471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424"/>
            <p:cNvSpPr>
              <a:spLocks noChangeArrowheads="1"/>
            </p:cNvSpPr>
            <p:nvPr/>
          </p:nvSpPr>
          <p:spPr bwMode="auto">
            <a:xfrm>
              <a:off x="5792784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25"/>
            <p:cNvSpPr>
              <a:spLocks noChangeArrowheads="1"/>
            </p:cNvSpPr>
            <p:nvPr/>
          </p:nvSpPr>
          <p:spPr bwMode="auto">
            <a:xfrm>
              <a:off x="5792784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426"/>
            <p:cNvSpPr>
              <a:spLocks noChangeArrowheads="1"/>
            </p:cNvSpPr>
            <p:nvPr/>
          </p:nvSpPr>
          <p:spPr bwMode="auto">
            <a:xfrm>
              <a:off x="5792784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427"/>
            <p:cNvSpPr>
              <a:spLocks noChangeArrowheads="1"/>
            </p:cNvSpPr>
            <p:nvPr/>
          </p:nvSpPr>
          <p:spPr bwMode="auto">
            <a:xfrm>
              <a:off x="5792784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428"/>
            <p:cNvSpPr>
              <a:spLocks noChangeArrowheads="1"/>
            </p:cNvSpPr>
            <p:nvPr/>
          </p:nvSpPr>
          <p:spPr bwMode="auto">
            <a:xfrm>
              <a:off x="5792784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429"/>
            <p:cNvSpPr>
              <a:spLocks noChangeArrowheads="1"/>
            </p:cNvSpPr>
            <p:nvPr/>
          </p:nvSpPr>
          <p:spPr bwMode="auto">
            <a:xfrm>
              <a:off x="5792784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430"/>
            <p:cNvSpPr>
              <a:spLocks noChangeArrowheads="1"/>
            </p:cNvSpPr>
            <p:nvPr/>
          </p:nvSpPr>
          <p:spPr bwMode="auto">
            <a:xfrm>
              <a:off x="5753097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431"/>
            <p:cNvSpPr>
              <a:spLocks noChangeArrowheads="1"/>
            </p:cNvSpPr>
            <p:nvPr/>
          </p:nvSpPr>
          <p:spPr bwMode="auto">
            <a:xfrm>
              <a:off x="5753097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432"/>
            <p:cNvSpPr>
              <a:spLocks noChangeArrowheads="1"/>
            </p:cNvSpPr>
            <p:nvPr/>
          </p:nvSpPr>
          <p:spPr bwMode="auto">
            <a:xfrm>
              <a:off x="5753097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433"/>
            <p:cNvSpPr>
              <a:spLocks noChangeArrowheads="1"/>
            </p:cNvSpPr>
            <p:nvPr/>
          </p:nvSpPr>
          <p:spPr bwMode="auto">
            <a:xfrm>
              <a:off x="5753097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434"/>
            <p:cNvSpPr>
              <a:spLocks noChangeArrowheads="1"/>
            </p:cNvSpPr>
            <p:nvPr/>
          </p:nvSpPr>
          <p:spPr bwMode="auto">
            <a:xfrm>
              <a:off x="5753097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435"/>
            <p:cNvSpPr>
              <a:spLocks noChangeArrowheads="1"/>
            </p:cNvSpPr>
            <p:nvPr/>
          </p:nvSpPr>
          <p:spPr bwMode="auto">
            <a:xfrm>
              <a:off x="5753097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436"/>
            <p:cNvSpPr>
              <a:spLocks noChangeArrowheads="1"/>
            </p:cNvSpPr>
            <p:nvPr/>
          </p:nvSpPr>
          <p:spPr bwMode="auto">
            <a:xfrm>
              <a:off x="5714996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437"/>
            <p:cNvSpPr>
              <a:spLocks noChangeArrowheads="1"/>
            </p:cNvSpPr>
            <p:nvPr/>
          </p:nvSpPr>
          <p:spPr bwMode="auto">
            <a:xfrm>
              <a:off x="5714996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38"/>
            <p:cNvSpPr>
              <a:spLocks noChangeArrowheads="1"/>
            </p:cNvSpPr>
            <p:nvPr/>
          </p:nvSpPr>
          <p:spPr bwMode="auto">
            <a:xfrm>
              <a:off x="5714996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439"/>
            <p:cNvSpPr>
              <a:spLocks noChangeArrowheads="1"/>
            </p:cNvSpPr>
            <p:nvPr/>
          </p:nvSpPr>
          <p:spPr bwMode="auto">
            <a:xfrm>
              <a:off x="5714996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40"/>
            <p:cNvSpPr>
              <a:spLocks noChangeArrowheads="1"/>
            </p:cNvSpPr>
            <p:nvPr/>
          </p:nvSpPr>
          <p:spPr bwMode="auto">
            <a:xfrm>
              <a:off x="5714996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41"/>
            <p:cNvSpPr>
              <a:spLocks noChangeArrowheads="1"/>
            </p:cNvSpPr>
            <p:nvPr/>
          </p:nvSpPr>
          <p:spPr bwMode="auto">
            <a:xfrm>
              <a:off x="5714996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42"/>
            <p:cNvSpPr>
              <a:spLocks noChangeArrowheads="1"/>
            </p:cNvSpPr>
            <p:nvPr/>
          </p:nvSpPr>
          <p:spPr bwMode="auto">
            <a:xfrm>
              <a:off x="5675310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5675310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444"/>
            <p:cNvSpPr>
              <a:spLocks noChangeArrowheads="1"/>
            </p:cNvSpPr>
            <p:nvPr/>
          </p:nvSpPr>
          <p:spPr bwMode="auto">
            <a:xfrm>
              <a:off x="5675310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445"/>
            <p:cNvSpPr>
              <a:spLocks noChangeArrowheads="1"/>
            </p:cNvSpPr>
            <p:nvPr/>
          </p:nvSpPr>
          <p:spPr bwMode="auto">
            <a:xfrm>
              <a:off x="5675310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446"/>
            <p:cNvSpPr>
              <a:spLocks noChangeArrowheads="1"/>
            </p:cNvSpPr>
            <p:nvPr/>
          </p:nvSpPr>
          <p:spPr bwMode="auto">
            <a:xfrm>
              <a:off x="5675310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447"/>
            <p:cNvSpPr>
              <a:spLocks noChangeArrowheads="1"/>
            </p:cNvSpPr>
            <p:nvPr/>
          </p:nvSpPr>
          <p:spPr bwMode="auto">
            <a:xfrm>
              <a:off x="5675310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448"/>
            <p:cNvSpPr>
              <a:spLocks noChangeArrowheads="1"/>
            </p:cNvSpPr>
            <p:nvPr/>
          </p:nvSpPr>
          <p:spPr bwMode="auto">
            <a:xfrm>
              <a:off x="5635622" y="71596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449"/>
            <p:cNvSpPr>
              <a:spLocks noChangeArrowheads="1"/>
            </p:cNvSpPr>
            <p:nvPr/>
          </p:nvSpPr>
          <p:spPr bwMode="auto">
            <a:xfrm>
              <a:off x="5635622" y="72278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50"/>
            <p:cNvSpPr>
              <a:spLocks noChangeArrowheads="1"/>
            </p:cNvSpPr>
            <p:nvPr/>
          </p:nvSpPr>
          <p:spPr bwMode="auto">
            <a:xfrm>
              <a:off x="5635622" y="729614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51"/>
            <p:cNvSpPr>
              <a:spLocks noChangeArrowheads="1"/>
            </p:cNvSpPr>
            <p:nvPr/>
          </p:nvSpPr>
          <p:spPr bwMode="auto">
            <a:xfrm>
              <a:off x="5635622" y="736599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52"/>
            <p:cNvSpPr>
              <a:spLocks noChangeArrowheads="1"/>
            </p:cNvSpPr>
            <p:nvPr/>
          </p:nvSpPr>
          <p:spPr bwMode="auto">
            <a:xfrm>
              <a:off x="5635622" y="7434262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53"/>
            <p:cNvSpPr>
              <a:spLocks noChangeArrowheads="1"/>
            </p:cNvSpPr>
            <p:nvPr/>
          </p:nvSpPr>
          <p:spPr bwMode="auto">
            <a:xfrm>
              <a:off x="5635622" y="75025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454"/>
            <p:cNvSpPr>
              <a:spLocks noChangeArrowheads="1"/>
            </p:cNvSpPr>
            <p:nvPr/>
          </p:nvSpPr>
          <p:spPr bwMode="auto">
            <a:xfrm>
              <a:off x="6181722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455"/>
            <p:cNvSpPr>
              <a:spLocks noChangeArrowheads="1"/>
            </p:cNvSpPr>
            <p:nvPr/>
          </p:nvSpPr>
          <p:spPr bwMode="auto">
            <a:xfrm>
              <a:off x="6181722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456"/>
            <p:cNvSpPr>
              <a:spLocks noChangeArrowheads="1"/>
            </p:cNvSpPr>
            <p:nvPr/>
          </p:nvSpPr>
          <p:spPr bwMode="auto">
            <a:xfrm>
              <a:off x="6181722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457"/>
            <p:cNvSpPr>
              <a:spLocks noChangeArrowheads="1"/>
            </p:cNvSpPr>
            <p:nvPr/>
          </p:nvSpPr>
          <p:spPr bwMode="auto">
            <a:xfrm>
              <a:off x="6181722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458"/>
            <p:cNvSpPr>
              <a:spLocks noChangeArrowheads="1"/>
            </p:cNvSpPr>
            <p:nvPr/>
          </p:nvSpPr>
          <p:spPr bwMode="auto">
            <a:xfrm>
              <a:off x="6181722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459"/>
            <p:cNvSpPr>
              <a:spLocks noChangeArrowheads="1"/>
            </p:cNvSpPr>
            <p:nvPr/>
          </p:nvSpPr>
          <p:spPr bwMode="auto">
            <a:xfrm>
              <a:off x="6181722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60"/>
            <p:cNvSpPr>
              <a:spLocks noChangeArrowheads="1"/>
            </p:cNvSpPr>
            <p:nvPr/>
          </p:nvSpPr>
          <p:spPr bwMode="auto">
            <a:xfrm>
              <a:off x="6142033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461"/>
            <p:cNvSpPr>
              <a:spLocks noChangeArrowheads="1"/>
            </p:cNvSpPr>
            <p:nvPr/>
          </p:nvSpPr>
          <p:spPr bwMode="auto">
            <a:xfrm>
              <a:off x="6142033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62"/>
            <p:cNvSpPr>
              <a:spLocks noChangeArrowheads="1"/>
            </p:cNvSpPr>
            <p:nvPr/>
          </p:nvSpPr>
          <p:spPr bwMode="auto">
            <a:xfrm>
              <a:off x="6142033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63"/>
            <p:cNvSpPr>
              <a:spLocks noChangeArrowheads="1"/>
            </p:cNvSpPr>
            <p:nvPr/>
          </p:nvSpPr>
          <p:spPr bwMode="auto">
            <a:xfrm>
              <a:off x="6142033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464"/>
            <p:cNvSpPr>
              <a:spLocks noChangeArrowheads="1"/>
            </p:cNvSpPr>
            <p:nvPr/>
          </p:nvSpPr>
          <p:spPr bwMode="auto">
            <a:xfrm>
              <a:off x="6142033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65"/>
            <p:cNvSpPr>
              <a:spLocks noChangeArrowheads="1"/>
            </p:cNvSpPr>
            <p:nvPr/>
          </p:nvSpPr>
          <p:spPr bwMode="auto">
            <a:xfrm>
              <a:off x="6142034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466"/>
            <p:cNvSpPr>
              <a:spLocks noChangeArrowheads="1"/>
            </p:cNvSpPr>
            <p:nvPr/>
          </p:nvSpPr>
          <p:spPr bwMode="auto">
            <a:xfrm>
              <a:off x="6102346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467"/>
            <p:cNvSpPr>
              <a:spLocks noChangeArrowheads="1"/>
            </p:cNvSpPr>
            <p:nvPr/>
          </p:nvSpPr>
          <p:spPr bwMode="auto">
            <a:xfrm>
              <a:off x="6102346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468"/>
            <p:cNvSpPr>
              <a:spLocks noChangeArrowheads="1"/>
            </p:cNvSpPr>
            <p:nvPr/>
          </p:nvSpPr>
          <p:spPr bwMode="auto">
            <a:xfrm>
              <a:off x="6102346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469"/>
            <p:cNvSpPr>
              <a:spLocks noChangeArrowheads="1"/>
            </p:cNvSpPr>
            <p:nvPr/>
          </p:nvSpPr>
          <p:spPr bwMode="auto">
            <a:xfrm>
              <a:off x="6102346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470"/>
            <p:cNvSpPr>
              <a:spLocks noChangeArrowheads="1"/>
            </p:cNvSpPr>
            <p:nvPr/>
          </p:nvSpPr>
          <p:spPr bwMode="auto">
            <a:xfrm>
              <a:off x="6102346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471"/>
            <p:cNvSpPr>
              <a:spLocks noChangeArrowheads="1"/>
            </p:cNvSpPr>
            <p:nvPr/>
          </p:nvSpPr>
          <p:spPr bwMode="auto">
            <a:xfrm>
              <a:off x="6102346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472"/>
            <p:cNvSpPr>
              <a:spLocks noChangeArrowheads="1"/>
            </p:cNvSpPr>
            <p:nvPr/>
          </p:nvSpPr>
          <p:spPr bwMode="auto">
            <a:xfrm>
              <a:off x="6062660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473"/>
            <p:cNvSpPr>
              <a:spLocks noChangeArrowheads="1"/>
            </p:cNvSpPr>
            <p:nvPr/>
          </p:nvSpPr>
          <p:spPr bwMode="auto">
            <a:xfrm>
              <a:off x="6062660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474"/>
            <p:cNvSpPr>
              <a:spLocks noChangeArrowheads="1"/>
            </p:cNvSpPr>
            <p:nvPr/>
          </p:nvSpPr>
          <p:spPr bwMode="auto">
            <a:xfrm>
              <a:off x="6062660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475"/>
            <p:cNvSpPr>
              <a:spLocks noChangeArrowheads="1"/>
            </p:cNvSpPr>
            <p:nvPr/>
          </p:nvSpPr>
          <p:spPr bwMode="auto">
            <a:xfrm>
              <a:off x="6062660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476"/>
            <p:cNvSpPr>
              <a:spLocks noChangeArrowheads="1"/>
            </p:cNvSpPr>
            <p:nvPr/>
          </p:nvSpPr>
          <p:spPr bwMode="auto">
            <a:xfrm>
              <a:off x="6062660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477"/>
            <p:cNvSpPr>
              <a:spLocks noChangeArrowheads="1"/>
            </p:cNvSpPr>
            <p:nvPr/>
          </p:nvSpPr>
          <p:spPr bwMode="auto">
            <a:xfrm>
              <a:off x="6062660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478"/>
            <p:cNvSpPr>
              <a:spLocks noChangeArrowheads="1"/>
            </p:cNvSpPr>
            <p:nvPr/>
          </p:nvSpPr>
          <p:spPr bwMode="auto">
            <a:xfrm>
              <a:off x="6022972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479"/>
            <p:cNvSpPr>
              <a:spLocks noChangeArrowheads="1"/>
            </p:cNvSpPr>
            <p:nvPr/>
          </p:nvSpPr>
          <p:spPr bwMode="auto">
            <a:xfrm>
              <a:off x="6022972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480"/>
            <p:cNvSpPr>
              <a:spLocks noChangeArrowheads="1"/>
            </p:cNvSpPr>
            <p:nvPr/>
          </p:nvSpPr>
          <p:spPr bwMode="auto">
            <a:xfrm>
              <a:off x="6022972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481"/>
            <p:cNvSpPr>
              <a:spLocks noChangeArrowheads="1"/>
            </p:cNvSpPr>
            <p:nvPr/>
          </p:nvSpPr>
          <p:spPr bwMode="auto">
            <a:xfrm>
              <a:off x="6022972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482"/>
            <p:cNvSpPr>
              <a:spLocks noChangeArrowheads="1"/>
            </p:cNvSpPr>
            <p:nvPr/>
          </p:nvSpPr>
          <p:spPr bwMode="auto">
            <a:xfrm>
              <a:off x="6022972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483"/>
            <p:cNvSpPr>
              <a:spLocks noChangeArrowheads="1"/>
            </p:cNvSpPr>
            <p:nvPr/>
          </p:nvSpPr>
          <p:spPr bwMode="auto">
            <a:xfrm>
              <a:off x="6022972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484"/>
            <p:cNvSpPr>
              <a:spLocks noChangeArrowheads="1"/>
            </p:cNvSpPr>
            <p:nvPr/>
          </p:nvSpPr>
          <p:spPr bwMode="auto">
            <a:xfrm>
              <a:off x="5983284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485"/>
            <p:cNvSpPr>
              <a:spLocks noChangeArrowheads="1"/>
            </p:cNvSpPr>
            <p:nvPr/>
          </p:nvSpPr>
          <p:spPr bwMode="auto">
            <a:xfrm>
              <a:off x="5983284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486"/>
            <p:cNvSpPr>
              <a:spLocks noChangeArrowheads="1"/>
            </p:cNvSpPr>
            <p:nvPr/>
          </p:nvSpPr>
          <p:spPr bwMode="auto">
            <a:xfrm>
              <a:off x="5983284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487"/>
            <p:cNvSpPr>
              <a:spLocks noChangeArrowheads="1"/>
            </p:cNvSpPr>
            <p:nvPr/>
          </p:nvSpPr>
          <p:spPr bwMode="auto">
            <a:xfrm>
              <a:off x="5983284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488"/>
            <p:cNvSpPr>
              <a:spLocks noChangeArrowheads="1"/>
            </p:cNvSpPr>
            <p:nvPr/>
          </p:nvSpPr>
          <p:spPr bwMode="auto">
            <a:xfrm>
              <a:off x="5983284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489"/>
            <p:cNvSpPr>
              <a:spLocks noChangeArrowheads="1"/>
            </p:cNvSpPr>
            <p:nvPr/>
          </p:nvSpPr>
          <p:spPr bwMode="auto">
            <a:xfrm>
              <a:off x="5983284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490"/>
            <p:cNvSpPr>
              <a:spLocks noChangeArrowheads="1"/>
            </p:cNvSpPr>
            <p:nvPr/>
          </p:nvSpPr>
          <p:spPr bwMode="auto">
            <a:xfrm>
              <a:off x="5943597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491"/>
            <p:cNvSpPr>
              <a:spLocks noChangeArrowheads="1"/>
            </p:cNvSpPr>
            <p:nvPr/>
          </p:nvSpPr>
          <p:spPr bwMode="auto">
            <a:xfrm>
              <a:off x="5943597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492"/>
            <p:cNvSpPr>
              <a:spLocks noChangeArrowheads="1"/>
            </p:cNvSpPr>
            <p:nvPr/>
          </p:nvSpPr>
          <p:spPr bwMode="auto">
            <a:xfrm>
              <a:off x="5943597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493"/>
            <p:cNvSpPr>
              <a:spLocks noChangeArrowheads="1"/>
            </p:cNvSpPr>
            <p:nvPr/>
          </p:nvSpPr>
          <p:spPr bwMode="auto">
            <a:xfrm>
              <a:off x="5943597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494"/>
            <p:cNvSpPr>
              <a:spLocks noChangeArrowheads="1"/>
            </p:cNvSpPr>
            <p:nvPr/>
          </p:nvSpPr>
          <p:spPr bwMode="auto">
            <a:xfrm>
              <a:off x="5943597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495"/>
            <p:cNvSpPr>
              <a:spLocks noChangeArrowheads="1"/>
            </p:cNvSpPr>
            <p:nvPr/>
          </p:nvSpPr>
          <p:spPr bwMode="auto">
            <a:xfrm>
              <a:off x="5943597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496"/>
            <p:cNvSpPr>
              <a:spLocks noChangeArrowheads="1"/>
            </p:cNvSpPr>
            <p:nvPr/>
          </p:nvSpPr>
          <p:spPr bwMode="auto">
            <a:xfrm>
              <a:off x="6038847" y="7653337"/>
              <a:ext cx="22225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497"/>
            <p:cNvSpPr>
              <a:spLocks noChangeArrowheads="1"/>
            </p:cNvSpPr>
            <p:nvPr/>
          </p:nvSpPr>
          <p:spPr bwMode="auto">
            <a:xfrm>
              <a:off x="6078536" y="7651749"/>
              <a:ext cx="20638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98"/>
            <p:cNvSpPr>
              <a:spLocks noEditPoints="1"/>
            </p:cNvSpPr>
            <p:nvPr/>
          </p:nvSpPr>
          <p:spPr bwMode="auto">
            <a:xfrm>
              <a:off x="3817937" y="7192963"/>
              <a:ext cx="1225550" cy="2301875"/>
            </a:xfrm>
            <a:custGeom>
              <a:avLst/>
              <a:gdLst>
                <a:gd name="T0" fmla="*/ 239 w 772"/>
                <a:gd name="T1" fmla="*/ 59 h 1450"/>
                <a:gd name="T2" fmla="*/ 27 w 772"/>
                <a:gd name="T3" fmla="*/ 353 h 1450"/>
                <a:gd name="T4" fmla="*/ 27 w 772"/>
                <a:gd name="T5" fmla="*/ 333 h 1450"/>
                <a:gd name="T6" fmla="*/ 42 w 772"/>
                <a:gd name="T7" fmla="*/ 361 h 1450"/>
                <a:gd name="T8" fmla="*/ 33 w 772"/>
                <a:gd name="T9" fmla="*/ 333 h 1450"/>
                <a:gd name="T10" fmla="*/ 33 w 772"/>
                <a:gd name="T11" fmla="*/ 298 h 1450"/>
                <a:gd name="T12" fmla="*/ 58 w 772"/>
                <a:gd name="T13" fmla="*/ 339 h 1450"/>
                <a:gd name="T14" fmla="*/ 58 w 772"/>
                <a:gd name="T15" fmla="*/ 318 h 1450"/>
                <a:gd name="T16" fmla="*/ 140 w 772"/>
                <a:gd name="T17" fmla="*/ 49 h 1450"/>
                <a:gd name="T18" fmla="*/ 150 w 772"/>
                <a:gd name="T19" fmla="*/ 88 h 1450"/>
                <a:gd name="T20" fmla="*/ 134 w 772"/>
                <a:gd name="T21" fmla="*/ 61 h 1450"/>
                <a:gd name="T22" fmla="*/ 125 w 772"/>
                <a:gd name="T23" fmla="*/ 99 h 1450"/>
                <a:gd name="T24" fmla="*/ 109 w 772"/>
                <a:gd name="T25" fmla="*/ 49 h 1450"/>
                <a:gd name="T26" fmla="*/ 109 w 772"/>
                <a:gd name="T27" fmla="*/ 106 h 1450"/>
                <a:gd name="T28" fmla="*/ 110 w 772"/>
                <a:gd name="T29" fmla="*/ 213 h 1450"/>
                <a:gd name="T30" fmla="*/ 110 w 772"/>
                <a:gd name="T31" fmla="*/ 164 h 1450"/>
                <a:gd name="T32" fmla="*/ 125 w 772"/>
                <a:gd name="T33" fmla="*/ 118 h 1450"/>
                <a:gd name="T34" fmla="*/ 135 w 772"/>
                <a:gd name="T35" fmla="*/ 213 h 1450"/>
                <a:gd name="T36" fmla="*/ 135 w 772"/>
                <a:gd name="T37" fmla="*/ 156 h 1450"/>
                <a:gd name="T38" fmla="*/ 141 w 772"/>
                <a:gd name="T39" fmla="*/ 233 h 1450"/>
                <a:gd name="T40" fmla="*/ 141 w 772"/>
                <a:gd name="T41" fmla="*/ 183 h 1450"/>
                <a:gd name="T42" fmla="*/ 151 w 772"/>
                <a:gd name="T43" fmla="*/ 144 h 1450"/>
                <a:gd name="T44" fmla="*/ 300 w 772"/>
                <a:gd name="T45" fmla="*/ 446 h 1450"/>
                <a:gd name="T46" fmla="*/ 300 w 772"/>
                <a:gd name="T47" fmla="*/ 358 h 1450"/>
                <a:gd name="T48" fmla="*/ 273 w 772"/>
                <a:gd name="T49" fmla="*/ 300 h 1450"/>
                <a:gd name="T50" fmla="*/ 273 w 772"/>
                <a:gd name="T51" fmla="*/ 226 h 1450"/>
                <a:gd name="T52" fmla="*/ 300 w 772"/>
                <a:gd name="T53" fmla="*/ 168 h 1450"/>
                <a:gd name="T54" fmla="*/ 300 w 772"/>
                <a:gd name="T55" fmla="*/ 124 h 1450"/>
                <a:gd name="T56" fmla="*/ 343 w 772"/>
                <a:gd name="T57" fmla="*/ 446 h 1450"/>
                <a:gd name="T58" fmla="*/ 315 w 772"/>
                <a:gd name="T59" fmla="*/ 388 h 1450"/>
                <a:gd name="T60" fmla="*/ 315 w 772"/>
                <a:gd name="T61" fmla="*/ 314 h 1450"/>
                <a:gd name="T62" fmla="*/ 343 w 772"/>
                <a:gd name="T63" fmla="*/ 256 h 1450"/>
                <a:gd name="T64" fmla="*/ 343 w 772"/>
                <a:gd name="T65" fmla="*/ 212 h 1450"/>
                <a:gd name="T66" fmla="*/ 343 w 772"/>
                <a:gd name="T67" fmla="*/ 124 h 1450"/>
                <a:gd name="T68" fmla="*/ 357 w 772"/>
                <a:gd name="T69" fmla="*/ 475 h 1450"/>
                <a:gd name="T70" fmla="*/ 357 w 772"/>
                <a:gd name="T71" fmla="*/ 401 h 1450"/>
                <a:gd name="T72" fmla="*/ 385 w 772"/>
                <a:gd name="T73" fmla="*/ 343 h 1450"/>
                <a:gd name="T74" fmla="*/ 385 w 772"/>
                <a:gd name="T75" fmla="*/ 300 h 1450"/>
                <a:gd name="T76" fmla="*/ 385 w 772"/>
                <a:gd name="T77" fmla="*/ 212 h 1450"/>
                <a:gd name="T78" fmla="*/ 357 w 772"/>
                <a:gd name="T79" fmla="*/ 154 h 1450"/>
                <a:gd name="T80" fmla="*/ 357 w 772"/>
                <a:gd name="T81" fmla="*/ 80 h 1450"/>
                <a:gd name="T82" fmla="*/ 586 w 772"/>
                <a:gd name="T83" fmla="*/ 267 h 1450"/>
                <a:gd name="T84" fmla="*/ 586 w 772"/>
                <a:gd name="T85" fmla="*/ 202 h 1450"/>
                <a:gd name="T86" fmla="*/ 612 w 772"/>
                <a:gd name="T87" fmla="*/ 340 h 1450"/>
                <a:gd name="T88" fmla="*/ 599 w 772"/>
                <a:gd name="T89" fmla="*/ 247 h 1450"/>
                <a:gd name="T90" fmla="*/ 599 w 772"/>
                <a:gd name="T91" fmla="*/ 129 h 1450"/>
                <a:gd name="T92" fmla="*/ 637 w 772"/>
                <a:gd name="T93" fmla="*/ 314 h 1450"/>
                <a:gd name="T94" fmla="*/ 637 w 772"/>
                <a:gd name="T95" fmla="*/ 247 h 1450"/>
                <a:gd name="T96" fmla="*/ 637 w 772"/>
                <a:gd name="T97" fmla="*/ 109 h 1450"/>
                <a:gd name="T98" fmla="*/ 649 w 772"/>
                <a:gd name="T99" fmla="*/ 294 h 1450"/>
                <a:gd name="T100" fmla="*/ 649 w 772"/>
                <a:gd name="T101" fmla="*/ 176 h 1450"/>
                <a:gd name="T102" fmla="*/ 662 w 772"/>
                <a:gd name="T103" fmla="*/ 83 h 1450"/>
                <a:gd name="T104" fmla="*/ 687 w 772"/>
                <a:gd name="T105" fmla="*/ 294 h 1450"/>
                <a:gd name="T106" fmla="*/ 687 w 772"/>
                <a:gd name="T107" fmla="*/ 156 h 1450"/>
                <a:gd name="T108" fmla="*/ 700 w 772"/>
                <a:gd name="T109" fmla="*/ 340 h 1450"/>
                <a:gd name="T110" fmla="*/ 700 w 772"/>
                <a:gd name="T111" fmla="*/ 221 h 1450"/>
                <a:gd name="T112" fmla="*/ 712 w 772"/>
                <a:gd name="T113" fmla="*/ 129 h 1450"/>
                <a:gd name="T114" fmla="*/ 738 w 772"/>
                <a:gd name="T115" fmla="*/ 340 h 1450"/>
                <a:gd name="T116" fmla="*/ 738 w 772"/>
                <a:gd name="T117" fmla="*/ 202 h 1450"/>
                <a:gd name="T118" fmla="*/ 726 w 772"/>
                <a:gd name="T119" fmla="*/ 11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2" h="1450">
                  <a:moveTo>
                    <a:pt x="0" y="1450"/>
                  </a:moveTo>
                  <a:lnTo>
                    <a:pt x="772" y="1450"/>
                  </a:lnTo>
                  <a:lnTo>
                    <a:pt x="769" y="194"/>
                  </a:lnTo>
                  <a:lnTo>
                    <a:pt x="769" y="39"/>
                  </a:lnTo>
                  <a:lnTo>
                    <a:pt x="550" y="39"/>
                  </a:lnTo>
                  <a:lnTo>
                    <a:pt x="545" y="278"/>
                  </a:lnTo>
                  <a:lnTo>
                    <a:pt x="500" y="278"/>
                  </a:lnTo>
                  <a:lnTo>
                    <a:pt x="500" y="257"/>
                  </a:lnTo>
                  <a:lnTo>
                    <a:pt x="406" y="256"/>
                  </a:lnTo>
                  <a:lnTo>
                    <a:pt x="406" y="59"/>
                  </a:lnTo>
                  <a:lnTo>
                    <a:pt x="239" y="59"/>
                  </a:lnTo>
                  <a:lnTo>
                    <a:pt x="240" y="221"/>
                  </a:lnTo>
                  <a:lnTo>
                    <a:pt x="177" y="221"/>
                  </a:lnTo>
                  <a:lnTo>
                    <a:pt x="177" y="0"/>
                  </a:lnTo>
                  <a:lnTo>
                    <a:pt x="73" y="0"/>
                  </a:lnTo>
                  <a:lnTo>
                    <a:pt x="74" y="280"/>
                  </a:lnTo>
                  <a:lnTo>
                    <a:pt x="0" y="280"/>
                  </a:lnTo>
                  <a:lnTo>
                    <a:pt x="0" y="1450"/>
                  </a:lnTo>
                  <a:close/>
                  <a:moveTo>
                    <a:pt x="27" y="361"/>
                  </a:moveTo>
                  <a:lnTo>
                    <a:pt x="18" y="361"/>
                  </a:lnTo>
                  <a:lnTo>
                    <a:pt x="18" y="353"/>
                  </a:lnTo>
                  <a:lnTo>
                    <a:pt x="27" y="353"/>
                  </a:lnTo>
                  <a:lnTo>
                    <a:pt x="27" y="361"/>
                  </a:lnTo>
                  <a:close/>
                  <a:moveTo>
                    <a:pt x="27" y="346"/>
                  </a:moveTo>
                  <a:lnTo>
                    <a:pt x="18" y="346"/>
                  </a:lnTo>
                  <a:lnTo>
                    <a:pt x="18" y="339"/>
                  </a:lnTo>
                  <a:lnTo>
                    <a:pt x="27" y="339"/>
                  </a:lnTo>
                  <a:lnTo>
                    <a:pt x="27" y="346"/>
                  </a:lnTo>
                  <a:close/>
                  <a:moveTo>
                    <a:pt x="27" y="333"/>
                  </a:moveTo>
                  <a:lnTo>
                    <a:pt x="18" y="333"/>
                  </a:lnTo>
                  <a:lnTo>
                    <a:pt x="18" y="326"/>
                  </a:lnTo>
                  <a:lnTo>
                    <a:pt x="27" y="326"/>
                  </a:lnTo>
                  <a:lnTo>
                    <a:pt x="27" y="333"/>
                  </a:lnTo>
                  <a:close/>
                  <a:moveTo>
                    <a:pt x="27" y="318"/>
                  </a:moveTo>
                  <a:lnTo>
                    <a:pt x="18" y="318"/>
                  </a:lnTo>
                  <a:lnTo>
                    <a:pt x="18" y="311"/>
                  </a:lnTo>
                  <a:lnTo>
                    <a:pt x="27" y="311"/>
                  </a:lnTo>
                  <a:lnTo>
                    <a:pt x="27" y="318"/>
                  </a:lnTo>
                  <a:close/>
                  <a:moveTo>
                    <a:pt x="27" y="305"/>
                  </a:moveTo>
                  <a:lnTo>
                    <a:pt x="18" y="305"/>
                  </a:lnTo>
                  <a:lnTo>
                    <a:pt x="18" y="298"/>
                  </a:lnTo>
                  <a:lnTo>
                    <a:pt x="27" y="298"/>
                  </a:lnTo>
                  <a:lnTo>
                    <a:pt x="27" y="305"/>
                  </a:lnTo>
                  <a:close/>
                  <a:moveTo>
                    <a:pt x="42" y="361"/>
                  </a:moveTo>
                  <a:lnTo>
                    <a:pt x="33" y="361"/>
                  </a:lnTo>
                  <a:lnTo>
                    <a:pt x="33" y="353"/>
                  </a:lnTo>
                  <a:lnTo>
                    <a:pt x="42" y="353"/>
                  </a:lnTo>
                  <a:lnTo>
                    <a:pt x="42" y="361"/>
                  </a:lnTo>
                  <a:close/>
                  <a:moveTo>
                    <a:pt x="42" y="346"/>
                  </a:moveTo>
                  <a:lnTo>
                    <a:pt x="33" y="346"/>
                  </a:lnTo>
                  <a:lnTo>
                    <a:pt x="33" y="339"/>
                  </a:lnTo>
                  <a:lnTo>
                    <a:pt x="42" y="339"/>
                  </a:lnTo>
                  <a:lnTo>
                    <a:pt x="42" y="346"/>
                  </a:lnTo>
                  <a:close/>
                  <a:moveTo>
                    <a:pt x="42" y="333"/>
                  </a:moveTo>
                  <a:lnTo>
                    <a:pt x="33" y="333"/>
                  </a:lnTo>
                  <a:lnTo>
                    <a:pt x="33" y="326"/>
                  </a:lnTo>
                  <a:lnTo>
                    <a:pt x="42" y="326"/>
                  </a:lnTo>
                  <a:lnTo>
                    <a:pt x="42" y="333"/>
                  </a:lnTo>
                  <a:close/>
                  <a:moveTo>
                    <a:pt x="42" y="318"/>
                  </a:moveTo>
                  <a:lnTo>
                    <a:pt x="33" y="318"/>
                  </a:lnTo>
                  <a:lnTo>
                    <a:pt x="33" y="311"/>
                  </a:lnTo>
                  <a:lnTo>
                    <a:pt x="42" y="311"/>
                  </a:lnTo>
                  <a:lnTo>
                    <a:pt x="42" y="318"/>
                  </a:lnTo>
                  <a:close/>
                  <a:moveTo>
                    <a:pt x="42" y="305"/>
                  </a:moveTo>
                  <a:lnTo>
                    <a:pt x="33" y="305"/>
                  </a:lnTo>
                  <a:lnTo>
                    <a:pt x="33" y="298"/>
                  </a:lnTo>
                  <a:lnTo>
                    <a:pt x="42" y="298"/>
                  </a:lnTo>
                  <a:lnTo>
                    <a:pt x="42" y="305"/>
                  </a:lnTo>
                  <a:close/>
                  <a:moveTo>
                    <a:pt x="58" y="361"/>
                  </a:moveTo>
                  <a:lnTo>
                    <a:pt x="49" y="361"/>
                  </a:lnTo>
                  <a:lnTo>
                    <a:pt x="49" y="353"/>
                  </a:lnTo>
                  <a:lnTo>
                    <a:pt x="58" y="353"/>
                  </a:lnTo>
                  <a:lnTo>
                    <a:pt x="58" y="361"/>
                  </a:lnTo>
                  <a:close/>
                  <a:moveTo>
                    <a:pt x="58" y="346"/>
                  </a:moveTo>
                  <a:lnTo>
                    <a:pt x="49" y="346"/>
                  </a:lnTo>
                  <a:lnTo>
                    <a:pt x="49" y="339"/>
                  </a:lnTo>
                  <a:lnTo>
                    <a:pt x="58" y="339"/>
                  </a:lnTo>
                  <a:lnTo>
                    <a:pt x="58" y="346"/>
                  </a:lnTo>
                  <a:close/>
                  <a:moveTo>
                    <a:pt x="58" y="333"/>
                  </a:moveTo>
                  <a:lnTo>
                    <a:pt x="49" y="333"/>
                  </a:lnTo>
                  <a:lnTo>
                    <a:pt x="49" y="326"/>
                  </a:lnTo>
                  <a:lnTo>
                    <a:pt x="58" y="326"/>
                  </a:lnTo>
                  <a:lnTo>
                    <a:pt x="58" y="333"/>
                  </a:lnTo>
                  <a:close/>
                  <a:moveTo>
                    <a:pt x="58" y="318"/>
                  </a:moveTo>
                  <a:lnTo>
                    <a:pt x="49" y="318"/>
                  </a:lnTo>
                  <a:lnTo>
                    <a:pt x="49" y="311"/>
                  </a:lnTo>
                  <a:lnTo>
                    <a:pt x="58" y="311"/>
                  </a:lnTo>
                  <a:lnTo>
                    <a:pt x="58" y="318"/>
                  </a:lnTo>
                  <a:close/>
                  <a:moveTo>
                    <a:pt x="58" y="305"/>
                  </a:moveTo>
                  <a:lnTo>
                    <a:pt x="49" y="305"/>
                  </a:lnTo>
                  <a:lnTo>
                    <a:pt x="49" y="298"/>
                  </a:lnTo>
                  <a:lnTo>
                    <a:pt x="58" y="298"/>
                  </a:lnTo>
                  <a:lnTo>
                    <a:pt x="58" y="305"/>
                  </a:lnTo>
                  <a:close/>
                  <a:moveTo>
                    <a:pt x="140" y="30"/>
                  </a:moveTo>
                  <a:lnTo>
                    <a:pt x="150" y="30"/>
                  </a:lnTo>
                  <a:lnTo>
                    <a:pt x="150" y="42"/>
                  </a:lnTo>
                  <a:lnTo>
                    <a:pt x="140" y="42"/>
                  </a:lnTo>
                  <a:lnTo>
                    <a:pt x="140" y="30"/>
                  </a:lnTo>
                  <a:close/>
                  <a:moveTo>
                    <a:pt x="140" y="49"/>
                  </a:moveTo>
                  <a:lnTo>
                    <a:pt x="150" y="49"/>
                  </a:lnTo>
                  <a:lnTo>
                    <a:pt x="150" y="61"/>
                  </a:lnTo>
                  <a:lnTo>
                    <a:pt x="140" y="61"/>
                  </a:lnTo>
                  <a:lnTo>
                    <a:pt x="140" y="49"/>
                  </a:lnTo>
                  <a:close/>
                  <a:moveTo>
                    <a:pt x="140" y="68"/>
                  </a:moveTo>
                  <a:lnTo>
                    <a:pt x="150" y="68"/>
                  </a:lnTo>
                  <a:lnTo>
                    <a:pt x="150" y="80"/>
                  </a:lnTo>
                  <a:lnTo>
                    <a:pt x="140" y="80"/>
                  </a:lnTo>
                  <a:lnTo>
                    <a:pt x="140" y="68"/>
                  </a:lnTo>
                  <a:close/>
                  <a:moveTo>
                    <a:pt x="140" y="88"/>
                  </a:moveTo>
                  <a:lnTo>
                    <a:pt x="150" y="88"/>
                  </a:lnTo>
                  <a:lnTo>
                    <a:pt x="150" y="99"/>
                  </a:lnTo>
                  <a:lnTo>
                    <a:pt x="140" y="99"/>
                  </a:lnTo>
                  <a:lnTo>
                    <a:pt x="140" y="88"/>
                  </a:lnTo>
                  <a:close/>
                  <a:moveTo>
                    <a:pt x="125" y="30"/>
                  </a:moveTo>
                  <a:lnTo>
                    <a:pt x="134" y="30"/>
                  </a:lnTo>
                  <a:lnTo>
                    <a:pt x="134" y="42"/>
                  </a:lnTo>
                  <a:lnTo>
                    <a:pt x="125" y="42"/>
                  </a:lnTo>
                  <a:lnTo>
                    <a:pt x="125" y="30"/>
                  </a:lnTo>
                  <a:close/>
                  <a:moveTo>
                    <a:pt x="125" y="49"/>
                  </a:moveTo>
                  <a:lnTo>
                    <a:pt x="134" y="49"/>
                  </a:lnTo>
                  <a:lnTo>
                    <a:pt x="134" y="61"/>
                  </a:lnTo>
                  <a:lnTo>
                    <a:pt x="125" y="61"/>
                  </a:lnTo>
                  <a:lnTo>
                    <a:pt x="125" y="49"/>
                  </a:lnTo>
                  <a:close/>
                  <a:moveTo>
                    <a:pt x="125" y="68"/>
                  </a:moveTo>
                  <a:lnTo>
                    <a:pt x="134" y="68"/>
                  </a:lnTo>
                  <a:lnTo>
                    <a:pt x="134" y="80"/>
                  </a:lnTo>
                  <a:lnTo>
                    <a:pt x="125" y="80"/>
                  </a:lnTo>
                  <a:lnTo>
                    <a:pt x="125" y="68"/>
                  </a:lnTo>
                  <a:close/>
                  <a:moveTo>
                    <a:pt x="125" y="88"/>
                  </a:moveTo>
                  <a:lnTo>
                    <a:pt x="134" y="88"/>
                  </a:lnTo>
                  <a:lnTo>
                    <a:pt x="134" y="99"/>
                  </a:lnTo>
                  <a:lnTo>
                    <a:pt x="125" y="99"/>
                  </a:lnTo>
                  <a:lnTo>
                    <a:pt x="125" y="88"/>
                  </a:lnTo>
                  <a:close/>
                  <a:moveTo>
                    <a:pt x="109" y="30"/>
                  </a:moveTo>
                  <a:lnTo>
                    <a:pt x="118" y="30"/>
                  </a:lnTo>
                  <a:lnTo>
                    <a:pt x="118" y="42"/>
                  </a:lnTo>
                  <a:lnTo>
                    <a:pt x="109" y="42"/>
                  </a:lnTo>
                  <a:lnTo>
                    <a:pt x="109" y="30"/>
                  </a:lnTo>
                  <a:close/>
                  <a:moveTo>
                    <a:pt x="109" y="49"/>
                  </a:moveTo>
                  <a:lnTo>
                    <a:pt x="118" y="49"/>
                  </a:lnTo>
                  <a:lnTo>
                    <a:pt x="118" y="61"/>
                  </a:lnTo>
                  <a:lnTo>
                    <a:pt x="109" y="61"/>
                  </a:lnTo>
                  <a:lnTo>
                    <a:pt x="109" y="49"/>
                  </a:lnTo>
                  <a:close/>
                  <a:moveTo>
                    <a:pt x="109" y="68"/>
                  </a:moveTo>
                  <a:lnTo>
                    <a:pt x="118" y="68"/>
                  </a:lnTo>
                  <a:lnTo>
                    <a:pt x="118" y="80"/>
                  </a:lnTo>
                  <a:lnTo>
                    <a:pt x="109" y="80"/>
                  </a:lnTo>
                  <a:lnTo>
                    <a:pt x="109" y="68"/>
                  </a:lnTo>
                  <a:close/>
                  <a:moveTo>
                    <a:pt x="109" y="88"/>
                  </a:moveTo>
                  <a:lnTo>
                    <a:pt x="118" y="88"/>
                  </a:lnTo>
                  <a:lnTo>
                    <a:pt x="118" y="99"/>
                  </a:lnTo>
                  <a:lnTo>
                    <a:pt x="109" y="99"/>
                  </a:lnTo>
                  <a:lnTo>
                    <a:pt x="109" y="88"/>
                  </a:lnTo>
                  <a:close/>
                  <a:moveTo>
                    <a:pt x="109" y="106"/>
                  </a:moveTo>
                  <a:lnTo>
                    <a:pt x="118" y="106"/>
                  </a:lnTo>
                  <a:lnTo>
                    <a:pt x="118" y="118"/>
                  </a:lnTo>
                  <a:lnTo>
                    <a:pt x="109" y="118"/>
                  </a:lnTo>
                  <a:lnTo>
                    <a:pt x="109" y="106"/>
                  </a:lnTo>
                  <a:close/>
                  <a:moveTo>
                    <a:pt x="119" y="233"/>
                  </a:moveTo>
                  <a:lnTo>
                    <a:pt x="110" y="233"/>
                  </a:lnTo>
                  <a:lnTo>
                    <a:pt x="110" y="221"/>
                  </a:lnTo>
                  <a:lnTo>
                    <a:pt x="119" y="221"/>
                  </a:lnTo>
                  <a:lnTo>
                    <a:pt x="119" y="233"/>
                  </a:lnTo>
                  <a:close/>
                  <a:moveTo>
                    <a:pt x="119" y="213"/>
                  </a:moveTo>
                  <a:lnTo>
                    <a:pt x="110" y="213"/>
                  </a:lnTo>
                  <a:lnTo>
                    <a:pt x="110" y="202"/>
                  </a:lnTo>
                  <a:lnTo>
                    <a:pt x="119" y="202"/>
                  </a:lnTo>
                  <a:lnTo>
                    <a:pt x="119" y="213"/>
                  </a:lnTo>
                  <a:close/>
                  <a:moveTo>
                    <a:pt x="119" y="194"/>
                  </a:moveTo>
                  <a:lnTo>
                    <a:pt x="110" y="194"/>
                  </a:lnTo>
                  <a:lnTo>
                    <a:pt x="110" y="183"/>
                  </a:lnTo>
                  <a:lnTo>
                    <a:pt x="119" y="183"/>
                  </a:lnTo>
                  <a:lnTo>
                    <a:pt x="119" y="194"/>
                  </a:lnTo>
                  <a:close/>
                  <a:moveTo>
                    <a:pt x="119" y="176"/>
                  </a:moveTo>
                  <a:lnTo>
                    <a:pt x="110" y="176"/>
                  </a:lnTo>
                  <a:lnTo>
                    <a:pt x="110" y="164"/>
                  </a:lnTo>
                  <a:lnTo>
                    <a:pt x="119" y="164"/>
                  </a:lnTo>
                  <a:lnTo>
                    <a:pt x="119" y="176"/>
                  </a:lnTo>
                  <a:close/>
                  <a:moveTo>
                    <a:pt x="119" y="156"/>
                  </a:moveTo>
                  <a:lnTo>
                    <a:pt x="110" y="156"/>
                  </a:lnTo>
                  <a:lnTo>
                    <a:pt x="110" y="144"/>
                  </a:lnTo>
                  <a:lnTo>
                    <a:pt x="119" y="144"/>
                  </a:lnTo>
                  <a:lnTo>
                    <a:pt x="119" y="156"/>
                  </a:lnTo>
                  <a:close/>
                  <a:moveTo>
                    <a:pt x="125" y="106"/>
                  </a:moveTo>
                  <a:lnTo>
                    <a:pt x="134" y="106"/>
                  </a:lnTo>
                  <a:lnTo>
                    <a:pt x="134" y="118"/>
                  </a:lnTo>
                  <a:lnTo>
                    <a:pt x="125" y="118"/>
                  </a:lnTo>
                  <a:lnTo>
                    <a:pt x="125" y="106"/>
                  </a:lnTo>
                  <a:close/>
                  <a:moveTo>
                    <a:pt x="135" y="233"/>
                  </a:moveTo>
                  <a:lnTo>
                    <a:pt x="126" y="233"/>
                  </a:lnTo>
                  <a:lnTo>
                    <a:pt x="126" y="221"/>
                  </a:lnTo>
                  <a:lnTo>
                    <a:pt x="135" y="221"/>
                  </a:lnTo>
                  <a:lnTo>
                    <a:pt x="135" y="233"/>
                  </a:lnTo>
                  <a:close/>
                  <a:moveTo>
                    <a:pt x="135" y="213"/>
                  </a:moveTo>
                  <a:lnTo>
                    <a:pt x="126" y="213"/>
                  </a:lnTo>
                  <a:lnTo>
                    <a:pt x="126" y="202"/>
                  </a:lnTo>
                  <a:lnTo>
                    <a:pt x="135" y="202"/>
                  </a:lnTo>
                  <a:lnTo>
                    <a:pt x="135" y="213"/>
                  </a:lnTo>
                  <a:close/>
                  <a:moveTo>
                    <a:pt x="135" y="194"/>
                  </a:moveTo>
                  <a:lnTo>
                    <a:pt x="126" y="194"/>
                  </a:lnTo>
                  <a:lnTo>
                    <a:pt x="126" y="183"/>
                  </a:lnTo>
                  <a:lnTo>
                    <a:pt x="135" y="183"/>
                  </a:lnTo>
                  <a:lnTo>
                    <a:pt x="135" y="194"/>
                  </a:lnTo>
                  <a:close/>
                  <a:moveTo>
                    <a:pt x="135" y="176"/>
                  </a:moveTo>
                  <a:lnTo>
                    <a:pt x="126" y="176"/>
                  </a:lnTo>
                  <a:lnTo>
                    <a:pt x="126" y="164"/>
                  </a:lnTo>
                  <a:lnTo>
                    <a:pt x="135" y="164"/>
                  </a:lnTo>
                  <a:lnTo>
                    <a:pt x="135" y="176"/>
                  </a:lnTo>
                  <a:close/>
                  <a:moveTo>
                    <a:pt x="135" y="156"/>
                  </a:moveTo>
                  <a:lnTo>
                    <a:pt x="126" y="156"/>
                  </a:lnTo>
                  <a:lnTo>
                    <a:pt x="126" y="144"/>
                  </a:lnTo>
                  <a:lnTo>
                    <a:pt x="135" y="144"/>
                  </a:lnTo>
                  <a:lnTo>
                    <a:pt x="135" y="156"/>
                  </a:lnTo>
                  <a:close/>
                  <a:moveTo>
                    <a:pt x="140" y="106"/>
                  </a:moveTo>
                  <a:lnTo>
                    <a:pt x="150" y="106"/>
                  </a:lnTo>
                  <a:lnTo>
                    <a:pt x="150" y="118"/>
                  </a:lnTo>
                  <a:lnTo>
                    <a:pt x="140" y="118"/>
                  </a:lnTo>
                  <a:lnTo>
                    <a:pt x="140" y="106"/>
                  </a:lnTo>
                  <a:close/>
                  <a:moveTo>
                    <a:pt x="151" y="233"/>
                  </a:moveTo>
                  <a:lnTo>
                    <a:pt x="141" y="233"/>
                  </a:lnTo>
                  <a:lnTo>
                    <a:pt x="141" y="221"/>
                  </a:lnTo>
                  <a:lnTo>
                    <a:pt x="151" y="221"/>
                  </a:lnTo>
                  <a:lnTo>
                    <a:pt x="151" y="233"/>
                  </a:lnTo>
                  <a:close/>
                  <a:moveTo>
                    <a:pt x="151" y="213"/>
                  </a:moveTo>
                  <a:lnTo>
                    <a:pt x="141" y="213"/>
                  </a:lnTo>
                  <a:lnTo>
                    <a:pt x="141" y="202"/>
                  </a:lnTo>
                  <a:lnTo>
                    <a:pt x="151" y="202"/>
                  </a:lnTo>
                  <a:lnTo>
                    <a:pt x="151" y="213"/>
                  </a:lnTo>
                  <a:close/>
                  <a:moveTo>
                    <a:pt x="151" y="194"/>
                  </a:moveTo>
                  <a:lnTo>
                    <a:pt x="141" y="194"/>
                  </a:lnTo>
                  <a:lnTo>
                    <a:pt x="141" y="183"/>
                  </a:lnTo>
                  <a:lnTo>
                    <a:pt x="151" y="183"/>
                  </a:lnTo>
                  <a:lnTo>
                    <a:pt x="151" y="194"/>
                  </a:lnTo>
                  <a:close/>
                  <a:moveTo>
                    <a:pt x="151" y="176"/>
                  </a:moveTo>
                  <a:lnTo>
                    <a:pt x="141" y="176"/>
                  </a:lnTo>
                  <a:lnTo>
                    <a:pt x="141" y="164"/>
                  </a:lnTo>
                  <a:lnTo>
                    <a:pt x="151" y="164"/>
                  </a:lnTo>
                  <a:lnTo>
                    <a:pt x="151" y="176"/>
                  </a:lnTo>
                  <a:close/>
                  <a:moveTo>
                    <a:pt x="151" y="156"/>
                  </a:moveTo>
                  <a:lnTo>
                    <a:pt x="141" y="156"/>
                  </a:lnTo>
                  <a:lnTo>
                    <a:pt x="141" y="144"/>
                  </a:lnTo>
                  <a:lnTo>
                    <a:pt x="151" y="144"/>
                  </a:lnTo>
                  <a:lnTo>
                    <a:pt x="151" y="156"/>
                  </a:lnTo>
                  <a:close/>
                  <a:moveTo>
                    <a:pt x="300" y="475"/>
                  </a:moveTo>
                  <a:lnTo>
                    <a:pt x="273" y="475"/>
                  </a:lnTo>
                  <a:lnTo>
                    <a:pt x="273" y="459"/>
                  </a:lnTo>
                  <a:lnTo>
                    <a:pt x="300" y="459"/>
                  </a:lnTo>
                  <a:lnTo>
                    <a:pt x="300" y="475"/>
                  </a:lnTo>
                  <a:close/>
                  <a:moveTo>
                    <a:pt x="300" y="446"/>
                  </a:moveTo>
                  <a:lnTo>
                    <a:pt x="273" y="446"/>
                  </a:lnTo>
                  <a:lnTo>
                    <a:pt x="273" y="431"/>
                  </a:lnTo>
                  <a:lnTo>
                    <a:pt x="300" y="431"/>
                  </a:lnTo>
                  <a:lnTo>
                    <a:pt x="300" y="446"/>
                  </a:lnTo>
                  <a:close/>
                  <a:moveTo>
                    <a:pt x="300" y="416"/>
                  </a:moveTo>
                  <a:lnTo>
                    <a:pt x="273" y="416"/>
                  </a:lnTo>
                  <a:lnTo>
                    <a:pt x="273" y="401"/>
                  </a:lnTo>
                  <a:lnTo>
                    <a:pt x="300" y="401"/>
                  </a:lnTo>
                  <a:lnTo>
                    <a:pt x="300" y="416"/>
                  </a:lnTo>
                  <a:close/>
                  <a:moveTo>
                    <a:pt x="300" y="388"/>
                  </a:moveTo>
                  <a:lnTo>
                    <a:pt x="273" y="388"/>
                  </a:lnTo>
                  <a:lnTo>
                    <a:pt x="273" y="372"/>
                  </a:lnTo>
                  <a:lnTo>
                    <a:pt x="300" y="372"/>
                  </a:lnTo>
                  <a:lnTo>
                    <a:pt x="300" y="388"/>
                  </a:lnTo>
                  <a:close/>
                  <a:moveTo>
                    <a:pt x="300" y="358"/>
                  </a:moveTo>
                  <a:lnTo>
                    <a:pt x="273" y="358"/>
                  </a:lnTo>
                  <a:lnTo>
                    <a:pt x="273" y="343"/>
                  </a:lnTo>
                  <a:lnTo>
                    <a:pt x="300" y="343"/>
                  </a:lnTo>
                  <a:lnTo>
                    <a:pt x="300" y="358"/>
                  </a:lnTo>
                  <a:close/>
                  <a:moveTo>
                    <a:pt x="300" y="329"/>
                  </a:moveTo>
                  <a:lnTo>
                    <a:pt x="273" y="329"/>
                  </a:lnTo>
                  <a:lnTo>
                    <a:pt x="273" y="314"/>
                  </a:lnTo>
                  <a:lnTo>
                    <a:pt x="300" y="314"/>
                  </a:lnTo>
                  <a:lnTo>
                    <a:pt x="300" y="329"/>
                  </a:lnTo>
                  <a:close/>
                  <a:moveTo>
                    <a:pt x="300" y="300"/>
                  </a:moveTo>
                  <a:lnTo>
                    <a:pt x="273" y="300"/>
                  </a:lnTo>
                  <a:lnTo>
                    <a:pt x="273" y="284"/>
                  </a:lnTo>
                  <a:lnTo>
                    <a:pt x="300" y="284"/>
                  </a:lnTo>
                  <a:lnTo>
                    <a:pt x="300" y="300"/>
                  </a:lnTo>
                  <a:close/>
                  <a:moveTo>
                    <a:pt x="300" y="271"/>
                  </a:moveTo>
                  <a:lnTo>
                    <a:pt x="273" y="271"/>
                  </a:lnTo>
                  <a:lnTo>
                    <a:pt x="273" y="256"/>
                  </a:lnTo>
                  <a:lnTo>
                    <a:pt x="300" y="256"/>
                  </a:lnTo>
                  <a:lnTo>
                    <a:pt x="300" y="271"/>
                  </a:lnTo>
                  <a:close/>
                  <a:moveTo>
                    <a:pt x="300" y="241"/>
                  </a:moveTo>
                  <a:lnTo>
                    <a:pt x="273" y="241"/>
                  </a:lnTo>
                  <a:lnTo>
                    <a:pt x="273" y="226"/>
                  </a:lnTo>
                  <a:lnTo>
                    <a:pt x="300" y="226"/>
                  </a:lnTo>
                  <a:lnTo>
                    <a:pt x="300" y="241"/>
                  </a:lnTo>
                  <a:close/>
                  <a:moveTo>
                    <a:pt x="300" y="212"/>
                  </a:moveTo>
                  <a:lnTo>
                    <a:pt x="273" y="212"/>
                  </a:lnTo>
                  <a:lnTo>
                    <a:pt x="273" y="197"/>
                  </a:lnTo>
                  <a:lnTo>
                    <a:pt x="300" y="197"/>
                  </a:lnTo>
                  <a:lnTo>
                    <a:pt x="300" y="212"/>
                  </a:lnTo>
                  <a:close/>
                  <a:moveTo>
                    <a:pt x="300" y="183"/>
                  </a:moveTo>
                  <a:lnTo>
                    <a:pt x="273" y="183"/>
                  </a:lnTo>
                  <a:lnTo>
                    <a:pt x="273" y="168"/>
                  </a:lnTo>
                  <a:lnTo>
                    <a:pt x="300" y="168"/>
                  </a:lnTo>
                  <a:lnTo>
                    <a:pt x="300" y="183"/>
                  </a:lnTo>
                  <a:close/>
                  <a:moveTo>
                    <a:pt x="300" y="154"/>
                  </a:moveTo>
                  <a:lnTo>
                    <a:pt x="273" y="154"/>
                  </a:lnTo>
                  <a:lnTo>
                    <a:pt x="273" y="139"/>
                  </a:lnTo>
                  <a:lnTo>
                    <a:pt x="300" y="139"/>
                  </a:lnTo>
                  <a:lnTo>
                    <a:pt x="300" y="154"/>
                  </a:lnTo>
                  <a:close/>
                  <a:moveTo>
                    <a:pt x="300" y="124"/>
                  </a:moveTo>
                  <a:lnTo>
                    <a:pt x="273" y="124"/>
                  </a:lnTo>
                  <a:lnTo>
                    <a:pt x="273" y="109"/>
                  </a:lnTo>
                  <a:lnTo>
                    <a:pt x="300" y="109"/>
                  </a:lnTo>
                  <a:lnTo>
                    <a:pt x="300" y="124"/>
                  </a:lnTo>
                  <a:close/>
                  <a:moveTo>
                    <a:pt x="300" y="96"/>
                  </a:moveTo>
                  <a:lnTo>
                    <a:pt x="273" y="96"/>
                  </a:lnTo>
                  <a:lnTo>
                    <a:pt x="273" y="80"/>
                  </a:lnTo>
                  <a:lnTo>
                    <a:pt x="300" y="80"/>
                  </a:lnTo>
                  <a:lnTo>
                    <a:pt x="300" y="96"/>
                  </a:lnTo>
                  <a:close/>
                  <a:moveTo>
                    <a:pt x="343" y="475"/>
                  </a:moveTo>
                  <a:lnTo>
                    <a:pt x="315" y="475"/>
                  </a:lnTo>
                  <a:lnTo>
                    <a:pt x="315" y="459"/>
                  </a:lnTo>
                  <a:lnTo>
                    <a:pt x="343" y="459"/>
                  </a:lnTo>
                  <a:lnTo>
                    <a:pt x="343" y="475"/>
                  </a:lnTo>
                  <a:close/>
                  <a:moveTo>
                    <a:pt x="343" y="446"/>
                  </a:moveTo>
                  <a:lnTo>
                    <a:pt x="315" y="446"/>
                  </a:lnTo>
                  <a:lnTo>
                    <a:pt x="315" y="431"/>
                  </a:lnTo>
                  <a:lnTo>
                    <a:pt x="343" y="431"/>
                  </a:lnTo>
                  <a:lnTo>
                    <a:pt x="343" y="446"/>
                  </a:lnTo>
                  <a:close/>
                  <a:moveTo>
                    <a:pt x="343" y="416"/>
                  </a:moveTo>
                  <a:lnTo>
                    <a:pt x="315" y="416"/>
                  </a:lnTo>
                  <a:lnTo>
                    <a:pt x="315" y="401"/>
                  </a:lnTo>
                  <a:lnTo>
                    <a:pt x="343" y="401"/>
                  </a:lnTo>
                  <a:lnTo>
                    <a:pt x="343" y="416"/>
                  </a:lnTo>
                  <a:close/>
                  <a:moveTo>
                    <a:pt x="343" y="388"/>
                  </a:moveTo>
                  <a:lnTo>
                    <a:pt x="315" y="388"/>
                  </a:lnTo>
                  <a:lnTo>
                    <a:pt x="315" y="372"/>
                  </a:lnTo>
                  <a:lnTo>
                    <a:pt x="343" y="372"/>
                  </a:lnTo>
                  <a:lnTo>
                    <a:pt x="343" y="388"/>
                  </a:lnTo>
                  <a:close/>
                  <a:moveTo>
                    <a:pt x="343" y="358"/>
                  </a:moveTo>
                  <a:lnTo>
                    <a:pt x="315" y="358"/>
                  </a:lnTo>
                  <a:lnTo>
                    <a:pt x="315" y="343"/>
                  </a:lnTo>
                  <a:lnTo>
                    <a:pt x="343" y="343"/>
                  </a:lnTo>
                  <a:lnTo>
                    <a:pt x="343" y="358"/>
                  </a:lnTo>
                  <a:close/>
                  <a:moveTo>
                    <a:pt x="343" y="329"/>
                  </a:moveTo>
                  <a:lnTo>
                    <a:pt x="315" y="329"/>
                  </a:lnTo>
                  <a:lnTo>
                    <a:pt x="315" y="314"/>
                  </a:lnTo>
                  <a:lnTo>
                    <a:pt x="343" y="314"/>
                  </a:lnTo>
                  <a:lnTo>
                    <a:pt x="343" y="329"/>
                  </a:lnTo>
                  <a:close/>
                  <a:moveTo>
                    <a:pt x="343" y="300"/>
                  </a:moveTo>
                  <a:lnTo>
                    <a:pt x="315" y="300"/>
                  </a:lnTo>
                  <a:lnTo>
                    <a:pt x="315" y="284"/>
                  </a:lnTo>
                  <a:lnTo>
                    <a:pt x="343" y="284"/>
                  </a:lnTo>
                  <a:lnTo>
                    <a:pt x="343" y="300"/>
                  </a:lnTo>
                  <a:close/>
                  <a:moveTo>
                    <a:pt x="343" y="271"/>
                  </a:moveTo>
                  <a:lnTo>
                    <a:pt x="315" y="271"/>
                  </a:lnTo>
                  <a:lnTo>
                    <a:pt x="315" y="256"/>
                  </a:lnTo>
                  <a:lnTo>
                    <a:pt x="343" y="256"/>
                  </a:lnTo>
                  <a:lnTo>
                    <a:pt x="343" y="271"/>
                  </a:lnTo>
                  <a:close/>
                  <a:moveTo>
                    <a:pt x="343" y="241"/>
                  </a:moveTo>
                  <a:lnTo>
                    <a:pt x="315" y="241"/>
                  </a:lnTo>
                  <a:lnTo>
                    <a:pt x="315" y="226"/>
                  </a:lnTo>
                  <a:lnTo>
                    <a:pt x="343" y="226"/>
                  </a:lnTo>
                  <a:lnTo>
                    <a:pt x="343" y="241"/>
                  </a:lnTo>
                  <a:close/>
                  <a:moveTo>
                    <a:pt x="343" y="212"/>
                  </a:moveTo>
                  <a:lnTo>
                    <a:pt x="315" y="212"/>
                  </a:lnTo>
                  <a:lnTo>
                    <a:pt x="315" y="197"/>
                  </a:lnTo>
                  <a:lnTo>
                    <a:pt x="343" y="197"/>
                  </a:lnTo>
                  <a:lnTo>
                    <a:pt x="343" y="212"/>
                  </a:lnTo>
                  <a:close/>
                  <a:moveTo>
                    <a:pt x="343" y="183"/>
                  </a:moveTo>
                  <a:lnTo>
                    <a:pt x="315" y="183"/>
                  </a:lnTo>
                  <a:lnTo>
                    <a:pt x="315" y="168"/>
                  </a:lnTo>
                  <a:lnTo>
                    <a:pt x="343" y="168"/>
                  </a:lnTo>
                  <a:lnTo>
                    <a:pt x="343" y="183"/>
                  </a:lnTo>
                  <a:close/>
                  <a:moveTo>
                    <a:pt x="343" y="154"/>
                  </a:moveTo>
                  <a:lnTo>
                    <a:pt x="315" y="154"/>
                  </a:lnTo>
                  <a:lnTo>
                    <a:pt x="315" y="139"/>
                  </a:lnTo>
                  <a:lnTo>
                    <a:pt x="343" y="139"/>
                  </a:lnTo>
                  <a:lnTo>
                    <a:pt x="343" y="154"/>
                  </a:lnTo>
                  <a:close/>
                  <a:moveTo>
                    <a:pt x="343" y="124"/>
                  </a:moveTo>
                  <a:lnTo>
                    <a:pt x="315" y="124"/>
                  </a:lnTo>
                  <a:lnTo>
                    <a:pt x="315" y="109"/>
                  </a:lnTo>
                  <a:lnTo>
                    <a:pt x="343" y="109"/>
                  </a:lnTo>
                  <a:lnTo>
                    <a:pt x="343" y="124"/>
                  </a:lnTo>
                  <a:close/>
                  <a:moveTo>
                    <a:pt x="343" y="96"/>
                  </a:moveTo>
                  <a:lnTo>
                    <a:pt x="315" y="96"/>
                  </a:lnTo>
                  <a:lnTo>
                    <a:pt x="315" y="80"/>
                  </a:lnTo>
                  <a:lnTo>
                    <a:pt x="343" y="80"/>
                  </a:lnTo>
                  <a:lnTo>
                    <a:pt x="343" y="96"/>
                  </a:lnTo>
                  <a:close/>
                  <a:moveTo>
                    <a:pt x="385" y="475"/>
                  </a:moveTo>
                  <a:lnTo>
                    <a:pt x="357" y="475"/>
                  </a:lnTo>
                  <a:lnTo>
                    <a:pt x="357" y="459"/>
                  </a:lnTo>
                  <a:lnTo>
                    <a:pt x="385" y="459"/>
                  </a:lnTo>
                  <a:lnTo>
                    <a:pt x="385" y="475"/>
                  </a:lnTo>
                  <a:close/>
                  <a:moveTo>
                    <a:pt x="385" y="446"/>
                  </a:moveTo>
                  <a:lnTo>
                    <a:pt x="357" y="446"/>
                  </a:lnTo>
                  <a:lnTo>
                    <a:pt x="357" y="431"/>
                  </a:lnTo>
                  <a:lnTo>
                    <a:pt x="385" y="431"/>
                  </a:lnTo>
                  <a:lnTo>
                    <a:pt x="385" y="446"/>
                  </a:lnTo>
                  <a:close/>
                  <a:moveTo>
                    <a:pt x="385" y="416"/>
                  </a:moveTo>
                  <a:lnTo>
                    <a:pt x="357" y="416"/>
                  </a:lnTo>
                  <a:lnTo>
                    <a:pt x="357" y="401"/>
                  </a:lnTo>
                  <a:lnTo>
                    <a:pt x="385" y="401"/>
                  </a:lnTo>
                  <a:lnTo>
                    <a:pt x="385" y="416"/>
                  </a:lnTo>
                  <a:close/>
                  <a:moveTo>
                    <a:pt x="385" y="388"/>
                  </a:moveTo>
                  <a:lnTo>
                    <a:pt x="357" y="388"/>
                  </a:lnTo>
                  <a:lnTo>
                    <a:pt x="357" y="372"/>
                  </a:lnTo>
                  <a:lnTo>
                    <a:pt x="385" y="372"/>
                  </a:lnTo>
                  <a:lnTo>
                    <a:pt x="385" y="388"/>
                  </a:lnTo>
                  <a:close/>
                  <a:moveTo>
                    <a:pt x="385" y="358"/>
                  </a:moveTo>
                  <a:lnTo>
                    <a:pt x="357" y="358"/>
                  </a:lnTo>
                  <a:lnTo>
                    <a:pt x="357" y="343"/>
                  </a:lnTo>
                  <a:lnTo>
                    <a:pt x="385" y="343"/>
                  </a:lnTo>
                  <a:lnTo>
                    <a:pt x="385" y="358"/>
                  </a:lnTo>
                  <a:close/>
                  <a:moveTo>
                    <a:pt x="385" y="329"/>
                  </a:moveTo>
                  <a:lnTo>
                    <a:pt x="357" y="329"/>
                  </a:lnTo>
                  <a:lnTo>
                    <a:pt x="357" y="314"/>
                  </a:lnTo>
                  <a:lnTo>
                    <a:pt x="385" y="314"/>
                  </a:lnTo>
                  <a:lnTo>
                    <a:pt x="385" y="329"/>
                  </a:lnTo>
                  <a:close/>
                  <a:moveTo>
                    <a:pt x="385" y="300"/>
                  </a:moveTo>
                  <a:lnTo>
                    <a:pt x="357" y="300"/>
                  </a:lnTo>
                  <a:lnTo>
                    <a:pt x="357" y="284"/>
                  </a:lnTo>
                  <a:lnTo>
                    <a:pt x="385" y="284"/>
                  </a:lnTo>
                  <a:lnTo>
                    <a:pt x="385" y="300"/>
                  </a:lnTo>
                  <a:close/>
                  <a:moveTo>
                    <a:pt x="385" y="271"/>
                  </a:moveTo>
                  <a:lnTo>
                    <a:pt x="357" y="271"/>
                  </a:lnTo>
                  <a:lnTo>
                    <a:pt x="357" y="256"/>
                  </a:lnTo>
                  <a:lnTo>
                    <a:pt x="385" y="256"/>
                  </a:lnTo>
                  <a:lnTo>
                    <a:pt x="385" y="271"/>
                  </a:lnTo>
                  <a:close/>
                  <a:moveTo>
                    <a:pt x="385" y="241"/>
                  </a:moveTo>
                  <a:lnTo>
                    <a:pt x="357" y="241"/>
                  </a:lnTo>
                  <a:lnTo>
                    <a:pt x="357" y="226"/>
                  </a:lnTo>
                  <a:lnTo>
                    <a:pt x="385" y="226"/>
                  </a:lnTo>
                  <a:lnTo>
                    <a:pt x="385" y="241"/>
                  </a:lnTo>
                  <a:close/>
                  <a:moveTo>
                    <a:pt x="385" y="212"/>
                  </a:moveTo>
                  <a:lnTo>
                    <a:pt x="357" y="212"/>
                  </a:lnTo>
                  <a:lnTo>
                    <a:pt x="357" y="197"/>
                  </a:lnTo>
                  <a:lnTo>
                    <a:pt x="385" y="197"/>
                  </a:lnTo>
                  <a:lnTo>
                    <a:pt x="385" y="212"/>
                  </a:lnTo>
                  <a:close/>
                  <a:moveTo>
                    <a:pt x="385" y="183"/>
                  </a:moveTo>
                  <a:lnTo>
                    <a:pt x="357" y="183"/>
                  </a:lnTo>
                  <a:lnTo>
                    <a:pt x="357" y="168"/>
                  </a:lnTo>
                  <a:lnTo>
                    <a:pt x="385" y="168"/>
                  </a:lnTo>
                  <a:lnTo>
                    <a:pt x="385" y="183"/>
                  </a:lnTo>
                  <a:close/>
                  <a:moveTo>
                    <a:pt x="385" y="154"/>
                  </a:moveTo>
                  <a:lnTo>
                    <a:pt x="357" y="154"/>
                  </a:lnTo>
                  <a:lnTo>
                    <a:pt x="357" y="139"/>
                  </a:lnTo>
                  <a:lnTo>
                    <a:pt x="385" y="139"/>
                  </a:lnTo>
                  <a:lnTo>
                    <a:pt x="385" y="154"/>
                  </a:lnTo>
                  <a:close/>
                  <a:moveTo>
                    <a:pt x="385" y="124"/>
                  </a:moveTo>
                  <a:lnTo>
                    <a:pt x="357" y="124"/>
                  </a:lnTo>
                  <a:lnTo>
                    <a:pt x="357" y="109"/>
                  </a:lnTo>
                  <a:lnTo>
                    <a:pt x="385" y="109"/>
                  </a:lnTo>
                  <a:lnTo>
                    <a:pt x="385" y="124"/>
                  </a:lnTo>
                  <a:close/>
                  <a:moveTo>
                    <a:pt x="385" y="96"/>
                  </a:moveTo>
                  <a:lnTo>
                    <a:pt x="357" y="96"/>
                  </a:lnTo>
                  <a:lnTo>
                    <a:pt x="357" y="80"/>
                  </a:lnTo>
                  <a:lnTo>
                    <a:pt x="385" y="80"/>
                  </a:lnTo>
                  <a:lnTo>
                    <a:pt x="385" y="96"/>
                  </a:lnTo>
                  <a:close/>
                  <a:moveTo>
                    <a:pt x="586" y="340"/>
                  </a:moveTo>
                  <a:lnTo>
                    <a:pt x="573" y="340"/>
                  </a:lnTo>
                  <a:lnTo>
                    <a:pt x="573" y="314"/>
                  </a:lnTo>
                  <a:lnTo>
                    <a:pt x="586" y="314"/>
                  </a:lnTo>
                  <a:lnTo>
                    <a:pt x="586" y="340"/>
                  </a:lnTo>
                  <a:close/>
                  <a:moveTo>
                    <a:pt x="586" y="294"/>
                  </a:moveTo>
                  <a:lnTo>
                    <a:pt x="573" y="294"/>
                  </a:lnTo>
                  <a:lnTo>
                    <a:pt x="573" y="267"/>
                  </a:lnTo>
                  <a:lnTo>
                    <a:pt x="586" y="267"/>
                  </a:lnTo>
                  <a:lnTo>
                    <a:pt x="586" y="294"/>
                  </a:lnTo>
                  <a:close/>
                  <a:moveTo>
                    <a:pt x="586" y="247"/>
                  </a:moveTo>
                  <a:lnTo>
                    <a:pt x="573" y="247"/>
                  </a:lnTo>
                  <a:lnTo>
                    <a:pt x="573" y="221"/>
                  </a:lnTo>
                  <a:lnTo>
                    <a:pt x="586" y="221"/>
                  </a:lnTo>
                  <a:lnTo>
                    <a:pt x="586" y="247"/>
                  </a:lnTo>
                  <a:close/>
                  <a:moveTo>
                    <a:pt x="586" y="202"/>
                  </a:moveTo>
                  <a:lnTo>
                    <a:pt x="573" y="202"/>
                  </a:lnTo>
                  <a:lnTo>
                    <a:pt x="573" y="176"/>
                  </a:lnTo>
                  <a:lnTo>
                    <a:pt x="586" y="176"/>
                  </a:lnTo>
                  <a:lnTo>
                    <a:pt x="586" y="202"/>
                  </a:lnTo>
                  <a:close/>
                  <a:moveTo>
                    <a:pt x="586" y="156"/>
                  </a:moveTo>
                  <a:lnTo>
                    <a:pt x="573" y="156"/>
                  </a:lnTo>
                  <a:lnTo>
                    <a:pt x="573" y="129"/>
                  </a:lnTo>
                  <a:lnTo>
                    <a:pt x="586" y="129"/>
                  </a:lnTo>
                  <a:lnTo>
                    <a:pt x="586" y="156"/>
                  </a:lnTo>
                  <a:close/>
                  <a:moveTo>
                    <a:pt x="586" y="109"/>
                  </a:moveTo>
                  <a:lnTo>
                    <a:pt x="573" y="109"/>
                  </a:lnTo>
                  <a:lnTo>
                    <a:pt x="573" y="83"/>
                  </a:lnTo>
                  <a:lnTo>
                    <a:pt x="586" y="83"/>
                  </a:lnTo>
                  <a:lnTo>
                    <a:pt x="586" y="109"/>
                  </a:lnTo>
                  <a:close/>
                  <a:moveTo>
                    <a:pt x="612" y="340"/>
                  </a:moveTo>
                  <a:lnTo>
                    <a:pt x="599" y="340"/>
                  </a:lnTo>
                  <a:lnTo>
                    <a:pt x="599" y="314"/>
                  </a:lnTo>
                  <a:lnTo>
                    <a:pt x="612" y="314"/>
                  </a:lnTo>
                  <a:lnTo>
                    <a:pt x="612" y="340"/>
                  </a:lnTo>
                  <a:close/>
                  <a:moveTo>
                    <a:pt x="612" y="294"/>
                  </a:moveTo>
                  <a:lnTo>
                    <a:pt x="599" y="294"/>
                  </a:lnTo>
                  <a:lnTo>
                    <a:pt x="599" y="267"/>
                  </a:lnTo>
                  <a:lnTo>
                    <a:pt x="612" y="267"/>
                  </a:lnTo>
                  <a:lnTo>
                    <a:pt x="612" y="294"/>
                  </a:lnTo>
                  <a:close/>
                  <a:moveTo>
                    <a:pt x="612" y="247"/>
                  </a:moveTo>
                  <a:lnTo>
                    <a:pt x="599" y="247"/>
                  </a:lnTo>
                  <a:lnTo>
                    <a:pt x="599" y="221"/>
                  </a:lnTo>
                  <a:lnTo>
                    <a:pt x="612" y="221"/>
                  </a:lnTo>
                  <a:lnTo>
                    <a:pt x="612" y="247"/>
                  </a:lnTo>
                  <a:close/>
                  <a:moveTo>
                    <a:pt x="612" y="202"/>
                  </a:moveTo>
                  <a:lnTo>
                    <a:pt x="599" y="202"/>
                  </a:lnTo>
                  <a:lnTo>
                    <a:pt x="599" y="176"/>
                  </a:lnTo>
                  <a:lnTo>
                    <a:pt x="612" y="176"/>
                  </a:lnTo>
                  <a:lnTo>
                    <a:pt x="612" y="202"/>
                  </a:lnTo>
                  <a:close/>
                  <a:moveTo>
                    <a:pt x="612" y="156"/>
                  </a:moveTo>
                  <a:lnTo>
                    <a:pt x="599" y="156"/>
                  </a:lnTo>
                  <a:lnTo>
                    <a:pt x="599" y="129"/>
                  </a:lnTo>
                  <a:lnTo>
                    <a:pt x="612" y="129"/>
                  </a:lnTo>
                  <a:lnTo>
                    <a:pt x="612" y="156"/>
                  </a:lnTo>
                  <a:close/>
                  <a:moveTo>
                    <a:pt x="612" y="109"/>
                  </a:moveTo>
                  <a:lnTo>
                    <a:pt x="599" y="109"/>
                  </a:lnTo>
                  <a:lnTo>
                    <a:pt x="599" y="83"/>
                  </a:lnTo>
                  <a:lnTo>
                    <a:pt x="612" y="83"/>
                  </a:lnTo>
                  <a:lnTo>
                    <a:pt x="612" y="109"/>
                  </a:lnTo>
                  <a:close/>
                  <a:moveTo>
                    <a:pt x="637" y="340"/>
                  </a:moveTo>
                  <a:lnTo>
                    <a:pt x="624" y="340"/>
                  </a:lnTo>
                  <a:lnTo>
                    <a:pt x="624" y="314"/>
                  </a:lnTo>
                  <a:lnTo>
                    <a:pt x="637" y="314"/>
                  </a:lnTo>
                  <a:lnTo>
                    <a:pt x="637" y="340"/>
                  </a:lnTo>
                  <a:close/>
                  <a:moveTo>
                    <a:pt x="637" y="294"/>
                  </a:moveTo>
                  <a:lnTo>
                    <a:pt x="624" y="294"/>
                  </a:lnTo>
                  <a:lnTo>
                    <a:pt x="624" y="267"/>
                  </a:lnTo>
                  <a:lnTo>
                    <a:pt x="637" y="267"/>
                  </a:lnTo>
                  <a:lnTo>
                    <a:pt x="637" y="294"/>
                  </a:lnTo>
                  <a:close/>
                  <a:moveTo>
                    <a:pt x="637" y="247"/>
                  </a:moveTo>
                  <a:lnTo>
                    <a:pt x="624" y="247"/>
                  </a:lnTo>
                  <a:lnTo>
                    <a:pt x="624" y="221"/>
                  </a:lnTo>
                  <a:lnTo>
                    <a:pt x="637" y="221"/>
                  </a:lnTo>
                  <a:lnTo>
                    <a:pt x="637" y="247"/>
                  </a:lnTo>
                  <a:close/>
                  <a:moveTo>
                    <a:pt x="637" y="202"/>
                  </a:moveTo>
                  <a:lnTo>
                    <a:pt x="624" y="202"/>
                  </a:lnTo>
                  <a:lnTo>
                    <a:pt x="624" y="176"/>
                  </a:lnTo>
                  <a:lnTo>
                    <a:pt x="637" y="176"/>
                  </a:lnTo>
                  <a:lnTo>
                    <a:pt x="637" y="202"/>
                  </a:lnTo>
                  <a:close/>
                  <a:moveTo>
                    <a:pt x="637" y="156"/>
                  </a:moveTo>
                  <a:lnTo>
                    <a:pt x="624" y="156"/>
                  </a:lnTo>
                  <a:lnTo>
                    <a:pt x="624" y="129"/>
                  </a:lnTo>
                  <a:lnTo>
                    <a:pt x="637" y="129"/>
                  </a:lnTo>
                  <a:lnTo>
                    <a:pt x="637" y="156"/>
                  </a:lnTo>
                  <a:close/>
                  <a:moveTo>
                    <a:pt x="637" y="109"/>
                  </a:moveTo>
                  <a:lnTo>
                    <a:pt x="624" y="109"/>
                  </a:lnTo>
                  <a:lnTo>
                    <a:pt x="624" y="83"/>
                  </a:lnTo>
                  <a:lnTo>
                    <a:pt x="637" y="83"/>
                  </a:lnTo>
                  <a:lnTo>
                    <a:pt x="637" y="109"/>
                  </a:lnTo>
                  <a:close/>
                  <a:moveTo>
                    <a:pt x="662" y="340"/>
                  </a:moveTo>
                  <a:lnTo>
                    <a:pt x="649" y="340"/>
                  </a:lnTo>
                  <a:lnTo>
                    <a:pt x="649" y="314"/>
                  </a:lnTo>
                  <a:lnTo>
                    <a:pt x="662" y="314"/>
                  </a:lnTo>
                  <a:lnTo>
                    <a:pt x="662" y="340"/>
                  </a:lnTo>
                  <a:close/>
                  <a:moveTo>
                    <a:pt x="662" y="294"/>
                  </a:moveTo>
                  <a:lnTo>
                    <a:pt x="649" y="294"/>
                  </a:lnTo>
                  <a:lnTo>
                    <a:pt x="649" y="267"/>
                  </a:lnTo>
                  <a:lnTo>
                    <a:pt x="662" y="267"/>
                  </a:lnTo>
                  <a:lnTo>
                    <a:pt x="662" y="294"/>
                  </a:lnTo>
                  <a:close/>
                  <a:moveTo>
                    <a:pt x="662" y="247"/>
                  </a:moveTo>
                  <a:lnTo>
                    <a:pt x="649" y="247"/>
                  </a:lnTo>
                  <a:lnTo>
                    <a:pt x="649" y="221"/>
                  </a:lnTo>
                  <a:lnTo>
                    <a:pt x="662" y="221"/>
                  </a:lnTo>
                  <a:lnTo>
                    <a:pt x="662" y="247"/>
                  </a:lnTo>
                  <a:close/>
                  <a:moveTo>
                    <a:pt x="662" y="202"/>
                  </a:moveTo>
                  <a:lnTo>
                    <a:pt x="649" y="202"/>
                  </a:lnTo>
                  <a:lnTo>
                    <a:pt x="649" y="176"/>
                  </a:lnTo>
                  <a:lnTo>
                    <a:pt x="662" y="176"/>
                  </a:lnTo>
                  <a:lnTo>
                    <a:pt x="662" y="202"/>
                  </a:lnTo>
                  <a:close/>
                  <a:moveTo>
                    <a:pt x="662" y="156"/>
                  </a:moveTo>
                  <a:lnTo>
                    <a:pt x="649" y="156"/>
                  </a:lnTo>
                  <a:lnTo>
                    <a:pt x="649" y="129"/>
                  </a:lnTo>
                  <a:lnTo>
                    <a:pt x="662" y="129"/>
                  </a:lnTo>
                  <a:lnTo>
                    <a:pt x="662" y="156"/>
                  </a:lnTo>
                  <a:close/>
                  <a:moveTo>
                    <a:pt x="662" y="109"/>
                  </a:moveTo>
                  <a:lnTo>
                    <a:pt x="649" y="109"/>
                  </a:lnTo>
                  <a:lnTo>
                    <a:pt x="649" y="83"/>
                  </a:lnTo>
                  <a:lnTo>
                    <a:pt x="662" y="83"/>
                  </a:lnTo>
                  <a:lnTo>
                    <a:pt x="662" y="109"/>
                  </a:lnTo>
                  <a:close/>
                  <a:moveTo>
                    <a:pt x="687" y="340"/>
                  </a:moveTo>
                  <a:lnTo>
                    <a:pt x="675" y="340"/>
                  </a:lnTo>
                  <a:lnTo>
                    <a:pt x="675" y="314"/>
                  </a:lnTo>
                  <a:lnTo>
                    <a:pt x="687" y="314"/>
                  </a:lnTo>
                  <a:lnTo>
                    <a:pt x="687" y="340"/>
                  </a:lnTo>
                  <a:close/>
                  <a:moveTo>
                    <a:pt x="687" y="294"/>
                  </a:moveTo>
                  <a:lnTo>
                    <a:pt x="675" y="294"/>
                  </a:lnTo>
                  <a:lnTo>
                    <a:pt x="675" y="267"/>
                  </a:lnTo>
                  <a:lnTo>
                    <a:pt x="687" y="267"/>
                  </a:lnTo>
                  <a:lnTo>
                    <a:pt x="687" y="294"/>
                  </a:lnTo>
                  <a:close/>
                  <a:moveTo>
                    <a:pt x="687" y="247"/>
                  </a:moveTo>
                  <a:lnTo>
                    <a:pt x="675" y="247"/>
                  </a:lnTo>
                  <a:lnTo>
                    <a:pt x="675" y="221"/>
                  </a:lnTo>
                  <a:lnTo>
                    <a:pt x="687" y="221"/>
                  </a:lnTo>
                  <a:lnTo>
                    <a:pt x="687" y="247"/>
                  </a:lnTo>
                  <a:close/>
                  <a:moveTo>
                    <a:pt x="687" y="202"/>
                  </a:moveTo>
                  <a:lnTo>
                    <a:pt x="675" y="202"/>
                  </a:lnTo>
                  <a:lnTo>
                    <a:pt x="675" y="176"/>
                  </a:lnTo>
                  <a:lnTo>
                    <a:pt x="687" y="176"/>
                  </a:lnTo>
                  <a:lnTo>
                    <a:pt x="687" y="202"/>
                  </a:lnTo>
                  <a:close/>
                  <a:moveTo>
                    <a:pt x="687" y="156"/>
                  </a:moveTo>
                  <a:lnTo>
                    <a:pt x="675" y="156"/>
                  </a:lnTo>
                  <a:lnTo>
                    <a:pt x="675" y="129"/>
                  </a:lnTo>
                  <a:lnTo>
                    <a:pt x="687" y="129"/>
                  </a:lnTo>
                  <a:lnTo>
                    <a:pt x="687" y="156"/>
                  </a:lnTo>
                  <a:close/>
                  <a:moveTo>
                    <a:pt x="687" y="109"/>
                  </a:moveTo>
                  <a:lnTo>
                    <a:pt x="675" y="109"/>
                  </a:lnTo>
                  <a:lnTo>
                    <a:pt x="675" y="83"/>
                  </a:lnTo>
                  <a:lnTo>
                    <a:pt x="687" y="83"/>
                  </a:lnTo>
                  <a:lnTo>
                    <a:pt x="687" y="109"/>
                  </a:lnTo>
                  <a:close/>
                  <a:moveTo>
                    <a:pt x="712" y="340"/>
                  </a:moveTo>
                  <a:lnTo>
                    <a:pt x="700" y="340"/>
                  </a:lnTo>
                  <a:lnTo>
                    <a:pt x="700" y="314"/>
                  </a:lnTo>
                  <a:lnTo>
                    <a:pt x="712" y="314"/>
                  </a:lnTo>
                  <a:lnTo>
                    <a:pt x="712" y="340"/>
                  </a:lnTo>
                  <a:close/>
                  <a:moveTo>
                    <a:pt x="712" y="294"/>
                  </a:moveTo>
                  <a:lnTo>
                    <a:pt x="700" y="294"/>
                  </a:lnTo>
                  <a:lnTo>
                    <a:pt x="700" y="267"/>
                  </a:lnTo>
                  <a:lnTo>
                    <a:pt x="712" y="267"/>
                  </a:lnTo>
                  <a:lnTo>
                    <a:pt x="712" y="294"/>
                  </a:lnTo>
                  <a:close/>
                  <a:moveTo>
                    <a:pt x="712" y="247"/>
                  </a:moveTo>
                  <a:lnTo>
                    <a:pt x="700" y="247"/>
                  </a:lnTo>
                  <a:lnTo>
                    <a:pt x="700" y="221"/>
                  </a:lnTo>
                  <a:lnTo>
                    <a:pt x="712" y="221"/>
                  </a:lnTo>
                  <a:lnTo>
                    <a:pt x="712" y="247"/>
                  </a:lnTo>
                  <a:close/>
                  <a:moveTo>
                    <a:pt x="712" y="202"/>
                  </a:moveTo>
                  <a:lnTo>
                    <a:pt x="700" y="202"/>
                  </a:lnTo>
                  <a:lnTo>
                    <a:pt x="700" y="176"/>
                  </a:lnTo>
                  <a:lnTo>
                    <a:pt x="712" y="176"/>
                  </a:lnTo>
                  <a:lnTo>
                    <a:pt x="712" y="202"/>
                  </a:lnTo>
                  <a:close/>
                  <a:moveTo>
                    <a:pt x="712" y="156"/>
                  </a:moveTo>
                  <a:lnTo>
                    <a:pt x="700" y="156"/>
                  </a:lnTo>
                  <a:lnTo>
                    <a:pt x="700" y="129"/>
                  </a:lnTo>
                  <a:lnTo>
                    <a:pt x="712" y="129"/>
                  </a:lnTo>
                  <a:lnTo>
                    <a:pt x="712" y="156"/>
                  </a:lnTo>
                  <a:close/>
                  <a:moveTo>
                    <a:pt x="712" y="109"/>
                  </a:moveTo>
                  <a:lnTo>
                    <a:pt x="700" y="109"/>
                  </a:lnTo>
                  <a:lnTo>
                    <a:pt x="700" y="83"/>
                  </a:lnTo>
                  <a:lnTo>
                    <a:pt x="712" y="83"/>
                  </a:lnTo>
                  <a:lnTo>
                    <a:pt x="712" y="109"/>
                  </a:lnTo>
                  <a:close/>
                  <a:moveTo>
                    <a:pt x="738" y="340"/>
                  </a:moveTo>
                  <a:lnTo>
                    <a:pt x="726" y="340"/>
                  </a:lnTo>
                  <a:lnTo>
                    <a:pt x="726" y="314"/>
                  </a:lnTo>
                  <a:lnTo>
                    <a:pt x="738" y="314"/>
                  </a:lnTo>
                  <a:lnTo>
                    <a:pt x="738" y="340"/>
                  </a:lnTo>
                  <a:close/>
                  <a:moveTo>
                    <a:pt x="738" y="294"/>
                  </a:moveTo>
                  <a:lnTo>
                    <a:pt x="726" y="294"/>
                  </a:lnTo>
                  <a:lnTo>
                    <a:pt x="726" y="267"/>
                  </a:lnTo>
                  <a:lnTo>
                    <a:pt x="738" y="267"/>
                  </a:lnTo>
                  <a:lnTo>
                    <a:pt x="738" y="294"/>
                  </a:lnTo>
                  <a:close/>
                  <a:moveTo>
                    <a:pt x="738" y="247"/>
                  </a:moveTo>
                  <a:lnTo>
                    <a:pt x="726" y="247"/>
                  </a:lnTo>
                  <a:lnTo>
                    <a:pt x="726" y="221"/>
                  </a:lnTo>
                  <a:lnTo>
                    <a:pt x="738" y="221"/>
                  </a:lnTo>
                  <a:lnTo>
                    <a:pt x="738" y="247"/>
                  </a:lnTo>
                  <a:close/>
                  <a:moveTo>
                    <a:pt x="738" y="202"/>
                  </a:moveTo>
                  <a:lnTo>
                    <a:pt x="726" y="202"/>
                  </a:lnTo>
                  <a:lnTo>
                    <a:pt x="726" y="176"/>
                  </a:lnTo>
                  <a:lnTo>
                    <a:pt x="738" y="176"/>
                  </a:lnTo>
                  <a:lnTo>
                    <a:pt x="738" y="202"/>
                  </a:lnTo>
                  <a:close/>
                  <a:moveTo>
                    <a:pt x="738" y="156"/>
                  </a:moveTo>
                  <a:lnTo>
                    <a:pt x="726" y="156"/>
                  </a:lnTo>
                  <a:lnTo>
                    <a:pt x="726" y="129"/>
                  </a:lnTo>
                  <a:lnTo>
                    <a:pt x="738" y="129"/>
                  </a:lnTo>
                  <a:lnTo>
                    <a:pt x="738" y="156"/>
                  </a:lnTo>
                  <a:close/>
                  <a:moveTo>
                    <a:pt x="738" y="110"/>
                  </a:moveTo>
                  <a:lnTo>
                    <a:pt x="726" y="110"/>
                  </a:lnTo>
                  <a:lnTo>
                    <a:pt x="726" y="83"/>
                  </a:lnTo>
                  <a:lnTo>
                    <a:pt x="738" y="83"/>
                  </a:lnTo>
                  <a:lnTo>
                    <a:pt x="738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</p:grpSp>
      <p:sp>
        <p:nvSpPr>
          <p:cNvPr id="54" name="矩形 2"/>
          <p:cNvSpPr/>
          <p:nvPr/>
        </p:nvSpPr>
        <p:spPr>
          <a:xfrm>
            <a:off x="-7620" y="5274310"/>
            <a:ext cx="9149080" cy="1465580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2"/>
          <p:cNvSpPr/>
          <p:nvPr/>
        </p:nvSpPr>
        <p:spPr>
          <a:xfrm>
            <a:off x="-13335" y="5374640"/>
            <a:ext cx="9144635" cy="1496695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rgbClr val="4A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0560" y="2562225"/>
            <a:ext cx="383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B184"/>
                </a:solidFill>
                <a:latin typeface="微软简标宋" charset="0"/>
                <a:ea typeface="微软简标宋" charset="0"/>
              </a:rPr>
              <a:t>谢谢聆听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4005" y="5679440"/>
            <a:ext cx="64554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一、官方网站：http://www.dengfengbei.com/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二、咨询电话：010-52909593，183-1007-9788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三、官网唯一公众平台：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dengfengbeijingsai</a:t>
            </a:r>
          </a:p>
        </p:txBody>
      </p:sp>
      <p:pic>
        <p:nvPicPr>
          <p:cNvPr id="57" name="图片 56" descr="qrcode_for_gh_a0cdb2764834_1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5649595"/>
            <a:ext cx="112077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4962861" y="1167493"/>
            <a:ext cx="1208392" cy="61194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</a:p>
        </p:txBody>
      </p:sp>
      <p:cxnSp>
        <p:nvCxnSpPr>
          <p:cNvPr id="8" name="直接箭头连接符 7"/>
          <p:cNvCxnSpPr>
            <a:stCxn id="5" idx="2"/>
            <a:endCxn id="56" idx="0"/>
          </p:cNvCxnSpPr>
          <p:nvPr/>
        </p:nvCxnSpPr>
        <p:spPr>
          <a:xfrm flipH="1">
            <a:off x="5549711" y="1779438"/>
            <a:ext cx="17346" cy="407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>
            <a:off x="4663700" y="5026291"/>
            <a:ext cx="1781930" cy="89823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纳什均衡收益计算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33" idx="2"/>
            <a:endCxn id="28" idx="0"/>
          </p:cNvCxnSpPr>
          <p:nvPr/>
        </p:nvCxnSpPr>
        <p:spPr>
          <a:xfrm>
            <a:off x="5554665" y="3602676"/>
            <a:ext cx="12392" cy="420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1"/>
            <a:endCxn id="21" idx="3"/>
          </p:cNvCxnSpPr>
          <p:nvPr/>
        </p:nvCxnSpPr>
        <p:spPr>
          <a:xfrm flipH="1">
            <a:off x="4440158" y="5475408"/>
            <a:ext cx="2235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2523648" y="5217296"/>
            <a:ext cx="1916510" cy="5162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层次分析法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28" idx="2"/>
            <a:endCxn id="11" idx="0"/>
          </p:cNvCxnSpPr>
          <p:nvPr/>
        </p:nvCxnSpPr>
        <p:spPr>
          <a:xfrm flipH="1">
            <a:off x="5554665" y="4618176"/>
            <a:ext cx="12392" cy="408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688484" y="4023172"/>
            <a:ext cx="1757146" cy="5950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效果检验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流程图: 过程 32"/>
          <p:cNvSpPr/>
          <p:nvPr/>
        </p:nvSpPr>
        <p:spPr>
          <a:xfrm>
            <a:off x="4544899" y="3062696"/>
            <a:ext cx="2019531" cy="5399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二部定价法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2658496" y="4154245"/>
            <a:ext cx="1646813" cy="5950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效果检验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流程图: 过程 34"/>
          <p:cNvSpPr/>
          <p:nvPr/>
        </p:nvSpPr>
        <p:spPr>
          <a:xfrm>
            <a:off x="2802356" y="2159408"/>
            <a:ext cx="1381112" cy="5950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结论</a:t>
            </a:r>
          </a:p>
        </p:txBody>
      </p:sp>
      <p:sp>
        <p:nvSpPr>
          <p:cNvPr id="36" name="流程图: 可选过程 35"/>
          <p:cNvSpPr/>
          <p:nvPr/>
        </p:nvSpPr>
        <p:spPr>
          <a:xfrm>
            <a:off x="2943813" y="1151376"/>
            <a:ext cx="1076179" cy="61194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cxnSp>
        <p:nvCxnSpPr>
          <p:cNvPr id="46" name="直接箭头连接符 45"/>
          <p:cNvCxnSpPr>
            <a:stCxn id="35" idx="0"/>
            <a:endCxn id="36" idx="2"/>
          </p:cNvCxnSpPr>
          <p:nvPr/>
        </p:nvCxnSpPr>
        <p:spPr>
          <a:xfrm flipH="1" flipV="1">
            <a:off x="3481903" y="1763321"/>
            <a:ext cx="11009" cy="396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4" idx="0"/>
            <a:endCxn id="25" idx="2"/>
          </p:cNvCxnSpPr>
          <p:nvPr/>
        </p:nvCxnSpPr>
        <p:spPr>
          <a:xfrm flipV="1">
            <a:off x="3481903" y="3619091"/>
            <a:ext cx="1712" cy="535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1" idx="0"/>
            <a:endCxn id="34" idx="2"/>
          </p:cNvCxnSpPr>
          <p:nvPr/>
        </p:nvCxnSpPr>
        <p:spPr>
          <a:xfrm flipV="1">
            <a:off x="3481903" y="4749249"/>
            <a:ext cx="0" cy="468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形标注 53"/>
          <p:cNvSpPr/>
          <p:nvPr/>
        </p:nvSpPr>
        <p:spPr>
          <a:xfrm>
            <a:off x="6405851" y="1194295"/>
            <a:ext cx="2612006" cy="1665313"/>
          </a:xfrm>
          <a:prstGeom prst="wedgeEllipseCallout">
            <a:avLst>
              <a:gd name="adj1" fmla="val -38636"/>
              <a:gd name="adj2" fmla="val 658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确定收费与排放量的关系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椭圆形标注 62"/>
          <p:cNvSpPr/>
          <p:nvPr/>
        </p:nvSpPr>
        <p:spPr>
          <a:xfrm>
            <a:off x="6486685" y="3619091"/>
            <a:ext cx="2612006" cy="1665313"/>
          </a:xfrm>
          <a:prstGeom prst="wedgeEllipseCallout">
            <a:avLst>
              <a:gd name="adj1" fmla="val -47018"/>
              <a:gd name="adj2" fmla="val 5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作为收费是否合理的参照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椭圆形标注 65"/>
          <p:cNvSpPr/>
          <p:nvPr/>
        </p:nvSpPr>
        <p:spPr>
          <a:xfrm>
            <a:off x="48055" y="3006190"/>
            <a:ext cx="2326575" cy="2687340"/>
          </a:xfrm>
          <a:prstGeom prst="wedgeEllipseCallout">
            <a:avLst>
              <a:gd name="adj1" fmla="val 53159"/>
              <a:gd name="adj2" fmla="val 428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根据回收难易程度确定各类垃圾不同的价格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椭圆形标注 80"/>
          <p:cNvSpPr/>
          <p:nvPr/>
        </p:nvSpPr>
        <p:spPr>
          <a:xfrm>
            <a:off x="235437" y="1314576"/>
            <a:ext cx="2326575" cy="1241715"/>
          </a:xfrm>
          <a:prstGeom prst="wedgeEllipseCallout">
            <a:avLst>
              <a:gd name="adj1" fmla="val 53159"/>
              <a:gd name="adj2" fmla="val 1766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预测垃圾减排量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建模流程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2523648" y="3024087"/>
            <a:ext cx="1919933" cy="59500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灵敏度分析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>
            <a:stCxn id="25" idx="0"/>
            <a:endCxn id="35" idx="2"/>
          </p:cNvCxnSpPr>
          <p:nvPr/>
        </p:nvCxnSpPr>
        <p:spPr>
          <a:xfrm flipV="1">
            <a:off x="3483615" y="2754412"/>
            <a:ext cx="9297" cy="26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过程 55"/>
          <p:cNvSpPr/>
          <p:nvPr/>
        </p:nvSpPr>
        <p:spPr>
          <a:xfrm>
            <a:off x="4736533" y="2186920"/>
            <a:ext cx="1626355" cy="5399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数据收集</a:t>
            </a:r>
            <a:endParaRPr lang="zh-CN" altLang="en-US" sz="2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8" name="直接箭头连接符 57"/>
          <p:cNvCxnSpPr>
            <a:stCxn id="56" idx="2"/>
            <a:endCxn id="33" idx="0"/>
          </p:cNvCxnSpPr>
          <p:nvPr/>
        </p:nvCxnSpPr>
        <p:spPr>
          <a:xfrm>
            <a:off x="5549711" y="2726900"/>
            <a:ext cx="4954" cy="335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9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国家统计局官方网站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利用初赛结果估计总成本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966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二部定价法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649" y="14295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40155" y="142741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可变成本和固定成本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5339" y="201218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超出部分单独收费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649" y="3050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代入数据计算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/>
              <p:cNvSpPr/>
              <p:nvPr/>
            </p:nvSpPr>
            <p:spPr>
              <a:xfrm>
                <a:off x="64394" y="4184170"/>
                <a:ext cx="9015211" cy="971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&amp;51.63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≤286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0.29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元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−31.31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𝑄𝑢𝑎𝑛𝑡𝑖𝑡𝑦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𝐼𝑛𝑑𝑖𝑣𝑖𝑑𝑢𝑎𝑙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&gt;286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" y="4184170"/>
                <a:ext cx="9015211" cy="9716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02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效果检验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/>
                  <a:t>回归预测未来垃圾量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/>
                        <m:t>𝑦</m:t>
                      </m:r>
                      <m:r>
                        <a:rPr lang="en-US" altLang="zh-CN" sz="2800"/>
                        <m:t>=</m:t>
                      </m:r>
                      <m:r>
                        <a:rPr lang="en-US" altLang="zh-CN" sz="2800" i="1"/>
                        <m:t>−</m:t>
                      </m:r>
                      <m:r>
                        <a:rPr lang="en-US" altLang="zh-CN" sz="2800"/>
                        <m:t>279.2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800"/>
                        <m:t>+0.36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/>
                          </m:ctrlPr>
                        </m:sSubPr>
                        <m:e>
                          <m:r>
                            <a:rPr lang="en-US" altLang="zh-CN" sz="2800" i="1"/>
                            <m:t>𝑥</m:t>
                          </m:r>
                        </m:e>
                        <m:sub>
                          <m:r>
                            <a:rPr lang="en-US" altLang="zh-CN" sz="2800"/>
                            <m:t>1</m:t>
                          </m:r>
                        </m:sub>
                      </m:sSub>
                      <m:r>
                        <a:rPr lang="en-US" altLang="zh-CN" sz="2800"/>
                        <m:t>+0.10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/>
                          </m:ctrlPr>
                        </m:sSubPr>
                        <m:e>
                          <m:r>
                            <a:rPr lang="en-US" altLang="zh-CN" sz="2800" i="1"/>
                            <m:t>𝑥</m:t>
                          </m:r>
                        </m:e>
                        <m:sub>
                          <m:r>
                            <a:rPr lang="en-US" altLang="zh-CN" sz="2800"/>
                            <m:t>2</m:t>
                          </m:r>
                        </m:sub>
                      </m:sSub>
                      <m:r>
                        <a:rPr lang="en-US" altLang="zh-CN" sz="2800" i="1"/>
                        <m:t>−</m:t>
                      </m:r>
                      <m:r>
                        <a:rPr lang="en-US" altLang="zh-CN" sz="2800"/>
                        <m:t>0.221</m:t>
                      </m:r>
                      <m:sSub>
                        <m:sSubPr>
                          <m:ctrlPr>
                            <a:rPr lang="zh-CN" altLang="zh-CN" sz="2800" i="1"/>
                          </m:ctrlPr>
                        </m:sSubPr>
                        <m:e>
                          <m:r>
                            <a:rPr lang="en-US" altLang="zh-CN" sz="2800" i="1"/>
                            <m:t>𝑥</m:t>
                          </m:r>
                        </m:e>
                        <m:sub>
                          <m:r>
                            <a:rPr lang="en-US" altLang="zh-CN" sz="2800"/>
                            <m:t>3</m:t>
                          </m:r>
                        </m:sub>
                      </m:sSub>
                      <m:r>
                        <a:rPr lang="en-US" altLang="zh-CN" sz="2800"/>
                        <m:t>+0.01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CN" altLang="zh-CN" sz="2800" i="1"/>
                          </m:ctrlPr>
                        </m:sSubPr>
                        <m:e>
                          <m:r>
                            <a:rPr lang="en-US" altLang="zh-CN" sz="2800" i="1"/>
                            <m:t>𝑥</m:t>
                          </m:r>
                        </m:e>
                        <m:sub>
                          <m:r>
                            <a:rPr lang="en-US" altLang="zh-CN" sz="2800"/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代入公式得到人均垃圾收费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查阅：收费变化率与垃圾减排量变化率的关系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累进</a:t>
                </a:r>
                <a:r>
                  <a:rPr lang="zh-CN" altLang="en-US" sz="2800" dirty="0" smtClean="0"/>
                  <a:t>垃圾减排量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  <a:blipFill rotWithShape="0">
                <a:blip r:embed="rId2"/>
                <a:stretch>
                  <a:fillRect l="-1333" t="-1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030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人均垃圾费用及预测垃圾排量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21717651"/>
              </p:ext>
            </p:extLst>
          </p:nvPr>
        </p:nvGraphicFramePr>
        <p:xfrm>
          <a:off x="329341" y="1326524"/>
          <a:ext cx="8485317" cy="2287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98.88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113.08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145.44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163.93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184.34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85.14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74.26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67.58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60.79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59.56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59.81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62.25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396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70.99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72.66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66.18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54.41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64.06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2626099"/>
              </p:ext>
            </p:extLst>
          </p:nvPr>
        </p:nvGraphicFramePr>
        <p:xfrm>
          <a:off x="329341" y="4172283"/>
          <a:ext cx="8485318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907"/>
                <a:gridCol w="1475560"/>
                <a:gridCol w="1409307"/>
                <a:gridCol w="1390919"/>
                <a:gridCol w="1442433"/>
                <a:gridCol w="1468192"/>
              </a:tblGrid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975.51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1082.91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1204.04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1328.10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1468.35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1623.39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07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二部定价法垃圾减排量区间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16179644"/>
              </p:ext>
            </p:extLst>
          </p:nvPr>
        </p:nvGraphicFramePr>
        <p:xfrm>
          <a:off x="201483" y="1519707"/>
          <a:ext cx="8485317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172.31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237.41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321.78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420.12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545.92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703.00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215.38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296.77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402.22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525.15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682.41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878.75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118.17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81.23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41.89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38.04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37.70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42.25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147.71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101.53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75.89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52.37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47.55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47.13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61.00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71.33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58.88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19.65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35.44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76.25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89.16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73.60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52.84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24.57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44.30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090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纳什均衡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原理：任何一方改变自己的主导策略都无法使得自身的收益增加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混合策略：执行与不执行存在一定概率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列出收益矩阵 计算收益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求解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代入数据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9263359"/>
              </p:ext>
            </p:extLst>
          </p:nvPr>
        </p:nvGraphicFramePr>
        <p:xfrm>
          <a:off x="676139" y="4846983"/>
          <a:ext cx="7791722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5878"/>
                <a:gridCol w="1096022"/>
                <a:gridCol w="1135878"/>
                <a:gridCol w="1135878"/>
                <a:gridCol w="1135878"/>
                <a:gridCol w="1076094"/>
                <a:gridCol w="1076094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2016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2015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2014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2013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2010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98.07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48.28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63.91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59.49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77.34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0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503</Words>
  <Application>Microsoft Office PowerPoint</Application>
  <PresentationFormat>全屏显示(4:3)</PresentationFormat>
  <Paragraphs>208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数据获取</vt:lpstr>
      <vt:lpstr>幻灯片 5</vt:lpstr>
      <vt:lpstr>效果检验</vt:lpstr>
      <vt:lpstr>人均垃圾费用及预测垃圾排量</vt:lpstr>
      <vt:lpstr>二部定价法垃圾减排量区间</vt:lpstr>
      <vt:lpstr>纳什均衡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liliyan</cp:lastModifiedBy>
  <cp:revision>468</cp:revision>
  <cp:lastPrinted>2016-07-08T19:33:00Z</cp:lastPrinted>
  <dcterms:created xsi:type="dcterms:W3CDTF">2016-01-19T03:44:00Z</dcterms:created>
  <dcterms:modified xsi:type="dcterms:W3CDTF">2018-05-18T12:29:14Z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