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0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0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7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559F-CF9D-468C-AFDE-AD26CB8AB67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7596-2137-4D5C-8A30-8445A5E8A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1201" y="1142017"/>
            <a:ext cx="5891963" cy="533400"/>
            <a:chOff x="609602" y="1613453"/>
            <a:chExt cx="5891963" cy="533400"/>
          </a:xfrm>
        </p:grpSpPr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609602" y="1659362"/>
              <a:ext cx="1230313" cy="4572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</a:rPr>
                <a:t>目标层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4098767" y="1613453"/>
              <a:ext cx="2402798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00"/>
                  </a:solidFill>
                </a:rPr>
                <a:t>O(</a:t>
              </a:r>
              <a:r>
                <a:rPr lang="zh-CN" altLang="en-US" b="1" dirty="0">
                  <a:solidFill>
                    <a:srgbClr val="000000"/>
                  </a:solidFill>
                </a:rPr>
                <a:t>选择垃圾种类</a:t>
              </a:r>
              <a:r>
                <a:rPr lang="en-US" altLang="zh-CN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9602" y="5445125"/>
            <a:ext cx="7180713" cy="866103"/>
            <a:chOff x="609602" y="5445125"/>
            <a:chExt cx="7180713" cy="866103"/>
          </a:xfrm>
        </p:grpSpPr>
        <p:sp>
          <p:nvSpPr>
            <p:cNvPr id="313383" name="Rectangle 10"/>
            <p:cNvSpPr>
              <a:spLocks noChangeArrowheads="1"/>
            </p:cNvSpPr>
            <p:nvPr/>
          </p:nvSpPr>
          <p:spPr bwMode="auto">
            <a:xfrm>
              <a:off x="4534508" y="5473028"/>
              <a:ext cx="1388282" cy="838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P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厨余垃圾</a:t>
              </a:r>
            </a:p>
          </p:txBody>
        </p:sp>
        <p:sp>
          <p:nvSpPr>
            <p:cNvPr id="313384" name="Rectangle 11"/>
            <p:cNvSpPr>
              <a:spLocks noChangeArrowheads="1"/>
            </p:cNvSpPr>
            <p:nvPr/>
          </p:nvSpPr>
          <p:spPr bwMode="auto">
            <a:xfrm>
              <a:off x="2884446" y="5445125"/>
              <a:ext cx="1348211" cy="838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P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1</a:t>
              </a: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可回收物</a:t>
              </a:r>
            </a:p>
          </p:txBody>
        </p:sp>
        <p:sp>
          <p:nvSpPr>
            <p:cNvPr id="313385" name="Rectangle 12"/>
            <p:cNvSpPr>
              <a:spLocks noChangeArrowheads="1"/>
            </p:cNvSpPr>
            <p:nvPr/>
          </p:nvSpPr>
          <p:spPr bwMode="auto">
            <a:xfrm>
              <a:off x="6224641" y="5445125"/>
              <a:ext cx="1565674" cy="838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P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3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不可回收</a:t>
              </a: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609602" y="5562600"/>
              <a:ext cx="1152525" cy="4572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</a:rPr>
                <a:t>方案层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0063" y="3097672"/>
            <a:ext cx="8108890" cy="837010"/>
            <a:chOff x="486615" y="3766257"/>
            <a:chExt cx="8108890" cy="837010"/>
          </a:xfrm>
        </p:grpSpPr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486615" y="3936240"/>
              <a:ext cx="1152525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</a:rPr>
                <a:t>准则层</a:t>
              </a:r>
            </a:p>
          </p:txBody>
        </p:sp>
        <p:sp>
          <p:nvSpPr>
            <p:cNvPr id="313373" name="Rectangle 5"/>
            <p:cNvSpPr>
              <a:spLocks noChangeArrowheads="1"/>
            </p:cNvSpPr>
            <p:nvPr/>
          </p:nvSpPr>
          <p:spPr bwMode="auto">
            <a:xfrm>
              <a:off x="5427123" y="3770458"/>
              <a:ext cx="1366648" cy="809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3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环境污染</a:t>
              </a:r>
            </a:p>
          </p:txBody>
        </p:sp>
        <p:sp>
          <p:nvSpPr>
            <p:cNvPr id="313374" name="Rectangle 6"/>
            <p:cNvSpPr>
              <a:spLocks noChangeArrowheads="1"/>
            </p:cNvSpPr>
            <p:nvPr/>
          </p:nvSpPr>
          <p:spPr bwMode="auto">
            <a:xfrm>
              <a:off x="1827411" y="3789362"/>
              <a:ext cx="1395016" cy="7509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1</a:t>
              </a: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难易程度</a:t>
              </a:r>
            </a:p>
          </p:txBody>
        </p:sp>
        <p:sp>
          <p:nvSpPr>
            <p:cNvPr id="313375" name="Rectangle 7"/>
            <p:cNvSpPr>
              <a:spLocks noChangeArrowheads="1"/>
            </p:cNvSpPr>
            <p:nvPr/>
          </p:nvSpPr>
          <p:spPr bwMode="auto">
            <a:xfrm>
              <a:off x="3611807" y="3777215"/>
              <a:ext cx="1395016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垃圾弹性</a:t>
              </a:r>
            </a:p>
          </p:txBody>
        </p:sp>
        <p:sp>
          <p:nvSpPr>
            <p:cNvPr id="313376" name="Rectangle 8"/>
            <p:cNvSpPr>
              <a:spLocks noChangeArrowheads="1"/>
            </p:cNvSpPr>
            <p:nvPr/>
          </p:nvSpPr>
          <p:spPr bwMode="auto">
            <a:xfrm>
              <a:off x="7174725" y="3766257"/>
              <a:ext cx="1420780" cy="7971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4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</a:rPr>
                <a:t>运输成本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8367" y="1675417"/>
            <a:ext cx="5300346" cy="1426456"/>
            <a:chOff x="2524919" y="2925763"/>
            <a:chExt cx="5300346" cy="826052"/>
          </a:xfrm>
        </p:grpSpPr>
        <p:sp>
          <p:nvSpPr>
            <p:cNvPr id="313379" name="Line 18"/>
            <p:cNvSpPr>
              <a:spLocks noChangeShapeType="1"/>
            </p:cNvSpPr>
            <p:nvPr/>
          </p:nvSpPr>
          <p:spPr bwMode="auto">
            <a:xfrm flipH="1">
              <a:off x="3927952" y="2925763"/>
              <a:ext cx="1247140" cy="82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80" name="Line 19"/>
            <p:cNvSpPr>
              <a:spLocks noChangeShapeType="1"/>
            </p:cNvSpPr>
            <p:nvPr/>
          </p:nvSpPr>
          <p:spPr bwMode="auto">
            <a:xfrm flipH="1">
              <a:off x="2524919" y="2925763"/>
              <a:ext cx="2650173" cy="82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81" name="Line 20"/>
            <p:cNvSpPr>
              <a:spLocks noChangeShapeType="1"/>
            </p:cNvSpPr>
            <p:nvPr/>
          </p:nvSpPr>
          <p:spPr bwMode="auto">
            <a:xfrm>
              <a:off x="5253038" y="2925763"/>
              <a:ext cx="1247140" cy="82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82" name="Line 21"/>
            <p:cNvSpPr>
              <a:spLocks noChangeShapeType="1"/>
            </p:cNvSpPr>
            <p:nvPr/>
          </p:nvSpPr>
          <p:spPr bwMode="auto">
            <a:xfrm>
              <a:off x="5175092" y="2925763"/>
              <a:ext cx="2650173" cy="82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954247" y="301625"/>
            <a:ext cx="5528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在三个垃圾分类方案中进行选择：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79018" y="3882535"/>
            <a:ext cx="5218113" cy="1574220"/>
            <a:chOff x="2667002" y="4530725"/>
            <a:chExt cx="5218113" cy="914400"/>
          </a:xfrm>
        </p:grpSpPr>
        <p:sp>
          <p:nvSpPr>
            <p:cNvPr id="313368" name="Line 39"/>
            <p:cNvSpPr>
              <a:spLocks noChangeShapeType="1"/>
            </p:cNvSpPr>
            <p:nvPr/>
          </p:nvSpPr>
          <p:spPr bwMode="auto">
            <a:xfrm>
              <a:off x="3888224" y="4581525"/>
              <a:ext cx="1306870" cy="838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72" name="Line 24"/>
            <p:cNvSpPr>
              <a:spLocks noChangeShapeType="1"/>
            </p:cNvSpPr>
            <p:nvPr/>
          </p:nvSpPr>
          <p:spPr bwMode="auto">
            <a:xfrm>
              <a:off x="2667002" y="4530725"/>
              <a:ext cx="4073525" cy="914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70" name="Line 22"/>
            <p:cNvSpPr>
              <a:spLocks noChangeShapeType="1"/>
            </p:cNvSpPr>
            <p:nvPr/>
          </p:nvSpPr>
          <p:spPr bwMode="auto">
            <a:xfrm>
              <a:off x="2667002" y="4530725"/>
              <a:ext cx="999167" cy="914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71" name="Line 23"/>
            <p:cNvSpPr>
              <a:spLocks noChangeShapeType="1"/>
            </p:cNvSpPr>
            <p:nvPr/>
          </p:nvSpPr>
          <p:spPr bwMode="auto">
            <a:xfrm>
              <a:off x="2667002" y="4530725"/>
              <a:ext cx="2536346" cy="914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7" name="Line 38"/>
            <p:cNvSpPr>
              <a:spLocks noChangeShapeType="1"/>
            </p:cNvSpPr>
            <p:nvPr/>
          </p:nvSpPr>
          <p:spPr bwMode="auto">
            <a:xfrm flipH="1">
              <a:off x="3657600" y="4581525"/>
              <a:ext cx="230624" cy="838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9" name="Line 40"/>
            <p:cNvSpPr>
              <a:spLocks noChangeShapeType="1"/>
            </p:cNvSpPr>
            <p:nvPr/>
          </p:nvSpPr>
          <p:spPr bwMode="auto">
            <a:xfrm>
              <a:off x="3888224" y="4581525"/>
              <a:ext cx="2844364" cy="838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0" name="Line 26"/>
            <p:cNvSpPr>
              <a:spLocks noChangeShapeType="1"/>
            </p:cNvSpPr>
            <p:nvPr/>
          </p:nvSpPr>
          <p:spPr bwMode="auto">
            <a:xfrm flipV="1">
              <a:off x="3734466" y="4581525"/>
              <a:ext cx="4073785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2" name="Line 28"/>
            <p:cNvSpPr>
              <a:spLocks noChangeShapeType="1"/>
            </p:cNvSpPr>
            <p:nvPr/>
          </p:nvSpPr>
          <p:spPr bwMode="auto">
            <a:xfrm flipV="1">
              <a:off x="5194879" y="4581525"/>
              <a:ext cx="2613372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3" name="Line 29"/>
            <p:cNvSpPr>
              <a:spLocks noChangeShapeType="1"/>
            </p:cNvSpPr>
            <p:nvPr/>
          </p:nvSpPr>
          <p:spPr bwMode="auto">
            <a:xfrm flipH="1">
              <a:off x="6732157" y="4581525"/>
              <a:ext cx="1152958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4" name="Line 42"/>
            <p:cNvSpPr>
              <a:spLocks noChangeShapeType="1"/>
            </p:cNvSpPr>
            <p:nvPr/>
          </p:nvSpPr>
          <p:spPr bwMode="auto">
            <a:xfrm flipH="1">
              <a:off x="3657602" y="4657725"/>
              <a:ext cx="2843963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5" name="Line 43"/>
            <p:cNvSpPr>
              <a:spLocks noChangeShapeType="1"/>
            </p:cNvSpPr>
            <p:nvPr/>
          </p:nvSpPr>
          <p:spPr bwMode="auto">
            <a:xfrm flipH="1">
              <a:off x="5194879" y="4657725"/>
              <a:ext cx="1306686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6" name="Line 44"/>
            <p:cNvSpPr>
              <a:spLocks noChangeShapeType="1"/>
            </p:cNvSpPr>
            <p:nvPr/>
          </p:nvSpPr>
          <p:spPr bwMode="auto">
            <a:xfrm>
              <a:off x="6501565" y="4657725"/>
              <a:ext cx="230592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2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44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amin</dc:creator>
  <cp:lastModifiedBy>amin</cp:lastModifiedBy>
  <cp:revision>6</cp:revision>
  <dcterms:created xsi:type="dcterms:W3CDTF">2018-04-21T06:02:17Z</dcterms:created>
  <dcterms:modified xsi:type="dcterms:W3CDTF">2018-04-21T08:19:45Z</dcterms:modified>
</cp:coreProperties>
</file>