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2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1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9040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若龙</a:t>
            </a:r>
            <a:r>
              <a:rPr lang="zh-CN" altLang="en-US" sz="2800" b="1" dirty="0" smtClean="0"/>
              <a:t>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到地图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cluster3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龙第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地图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cluster3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摩天轮最多到一个龙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294114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每每个龙有且仅有一个摩天轮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109361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87215"/>
              </p:ext>
            </p:extLst>
          </p:nvPr>
        </p:nvGraphicFramePr>
        <p:xfrm>
          <a:off x="7011988" y="5438775"/>
          <a:ext cx="41068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7" imgW="1765080" imgH="444240" progId="Equation.3">
                  <p:embed/>
                </p:oleObj>
              </mc:Choice>
              <mc:Fallback>
                <p:oleObj name="公式" r:id="rId7" imgW="17650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5438775"/>
                        <a:ext cx="410686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4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9040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若龙</a:t>
            </a:r>
            <a:r>
              <a:rPr lang="zh-CN" altLang="en-US" sz="2800" b="1" dirty="0" smtClean="0"/>
              <a:t>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到地图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cluster1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龙第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地图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cluster1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摩天轮最多到一个龙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813385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每每个龙有且仅有一个摩天轮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341869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39225"/>
              </p:ext>
            </p:extLst>
          </p:nvPr>
        </p:nvGraphicFramePr>
        <p:xfrm>
          <a:off x="7011988" y="5438775"/>
          <a:ext cx="41068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7" imgW="1765080" imgH="444240" progId="Equation.3">
                  <p:embed/>
                </p:oleObj>
              </mc:Choice>
              <mc:Fallback>
                <p:oleObj name="公式" r:id="rId7" imgW="17650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5438775"/>
                        <a:ext cx="410686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09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9040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若龙</a:t>
            </a:r>
            <a:r>
              <a:rPr lang="zh-CN" altLang="en-US" sz="2800" b="1" dirty="0" smtClean="0"/>
              <a:t>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到地图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cluster2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龙第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地图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cluster2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摩天轮最多到一个龙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591564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每每个龙有且仅有一个摩天轮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9476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20601"/>
              </p:ext>
            </p:extLst>
          </p:nvPr>
        </p:nvGraphicFramePr>
        <p:xfrm>
          <a:off x="6997700" y="5465763"/>
          <a:ext cx="41354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7" imgW="1777680" imgH="444240" progId="Equation.3">
                  <p:embed/>
                </p:oleObj>
              </mc:Choice>
              <mc:Fallback>
                <p:oleObj name="公式" r:id="rId7" imgW="17776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5465763"/>
                        <a:ext cx="413543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9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258</Words>
  <Application>Microsoft Office PowerPoint</Application>
  <PresentationFormat>宽屏</PresentationFormat>
  <Paragraphs>111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Microsoft 公式 3.0</vt:lpstr>
      <vt:lpstr>0-1规划模型 </vt:lpstr>
      <vt:lpstr>0-1规划模型 </vt:lpstr>
      <vt:lpstr>0-1规划模型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amin</dc:creator>
  <cp:lastModifiedBy>amin</cp:lastModifiedBy>
  <cp:revision>8</cp:revision>
  <dcterms:created xsi:type="dcterms:W3CDTF">2017-11-18T00:24:44Z</dcterms:created>
  <dcterms:modified xsi:type="dcterms:W3CDTF">2017-11-18T10:10:42Z</dcterms:modified>
</cp:coreProperties>
</file>