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32918400" cx="31089600"/>
  <p:notesSz cx="32918400" cy="51206400"/>
  <p:embeddedFontLst>
    <p:embeddedFont>
      <p:font typeface="Lato"/>
      <p:regular r:id="rId9"/>
      <p:bold r:id="rId10"/>
      <p:italic r:id="rId11"/>
      <p:boldItalic r:id="rId12"/>
    </p:embeddedFont>
    <p:embeddedFont>
      <p:font typeface="Helvetica Neue"/>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17">
          <p15:clr>
            <a:srgbClr val="000000"/>
          </p15:clr>
        </p15:guide>
        <p15:guide id="2" orient="horz" pos="19632">
          <p15:clr>
            <a:srgbClr val="000000"/>
          </p15:clr>
        </p15:guide>
        <p15:guide id="3" orient="horz" pos="3729">
          <p15:clr>
            <a:srgbClr val="000000"/>
          </p15:clr>
        </p15:guide>
        <p15:guide id="4" orient="horz" pos="2129">
          <p15:clr>
            <a:srgbClr val="000000"/>
          </p15:clr>
        </p15:guide>
        <p15:guide id="5" pos="4516">
          <p15:clr>
            <a:srgbClr val="000000"/>
          </p15:clr>
        </p15:guide>
        <p15:guide id="6" pos="5107">
          <p15:clr>
            <a:srgbClr val="000000"/>
          </p15:clr>
        </p15:guide>
        <p15:guide id="7" pos="9297">
          <p15:clr>
            <a:srgbClr val="000000"/>
          </p15:clr>
        </p15:guide>
        <p15:guide id="8" pos="14897">
          <p15:clr>
            <a:srgbClr val="000000"/>
          </p15:clr>
        </p15:guide>
        <p15:guide id="9" pos="698">
          <p15:clr>
            <a:srgbClr val="000000"/>
          </p15:clr>
        </p15:guide>
        <p15:guide id="10" pos="9914">
          <p15:clr>
            <a:srgbClr val="000000"/>
          </p15:clr>
        </p15:guide>
        <p15:guide id="11" pos="14306">
          <p15:clr>
            <a:srgbClr val="000000"/>
          </p15:clr>
        </p15:guide>
        <p15:guide id="12" pos="18743">
          <p15:clr>
            <a:srgbClr val="000000"/>
          </p15:clr>
        </p15:guide>
      </p15:sldGuideLst>
    </p:ext>
    <p:ext uri="GoogleSlidesCustomDataVersion2">
      <go:slidesCustomData xmlns:go="http://customooxmlschemas.google.com/" r:id="rId17" roundtripDataSignature="AMtx7mgVKvO2y8Jg5AcwSsVwYI4uWTwY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1EE027-2FEF-4B81-9C4A-D0ED22BBCF0C}">
  <a:tblStyle styleId="{621EE027-2FEF-4B81-9C4A-D0ED22BBCF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17" orient="horz"/>
        <p:guide pos="19632" orient="horz"/>
        <p:guide pos="3729" orient="horz"/>
        <p:guide pos="2129" orient="horz"/>
        <p:guide pos="4516"/>
        <p:guide pos="5107"/>
        <p:guide pos="9297"/>
        <p:guide pos="14897"/>
        <p:guide pos="698"/>
        <p:guide pos="9914"/>
        <p:guide pos="14306"/>
        <p:guide pos="1874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italic.fntdata"/><Relationship Id="rId10" Type="http://schemas.openxmlformats.org/officeDocument/2006/relationships/font" Target="fonts/Lato-bold.fntdata"/><Relationship Id="rId13" Type="http://schemas.openxmlformats.org/officeDocument/2006/relationships/font" Target="fonts/HelveticaNeue-regular.fntdata"/><Relationship Id="rId12"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Lato-regular.fntdata"/><Relationship Id="rId15" Type="http://schemas.openxmlformats.org/officeDocument/2006/relationships/font" Target="fonts/HelveticaNeue-italic.fntdata"/><Relationship Id="rId14" Type="http://schemas.openxmlformats.org/officeDocument/2006/relationships/font" Target="fonts/HelveticaNeue-bold.fntdata"/><Relationship Id="rId17" Type="http://customschemas.google.com/relationships/presentationmetadata" Target="metadata"/><Relationship Id="rId16"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4265275" cy="2560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18646775" y="0"/>
            <a:ext cx="14263687" cy="25606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7391400" y="3840162"/>
            <a:ext cx="18135600" cy="19202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3292475" y="24323675"/>
            <a:ext cx="26333450" cy="23042562"/>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48637825"/>
            <a:ext cx="14265275" cy="2559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18646775" y="48637825"/>
            <a:ext cx="14263687" cy="2559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cap="none" strike="noStrike">
                <a:solidFill>
                  <a:srgbClr val="000000"/>
                </a:solidFill>
                <a:latin typeface="Helvetica Neue"/>
                <a:ea typeface="Helvetica Neue"/>
                <a:cs typeface="Helvetica Neue"/>
                <a:sym typeface="Helvetica Neue"/>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7391400" y="3840162"/>
            <a:ext cx="18135600" cy="1920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6" name="Google Shape;96;p1:notes"/>
          <p:cNvSpPr txBox="1"/>
          <p:nvPr>
            <p:ph idx="1" type="body"/>
          </p:nvPr>
        </p:nvSpPr>
        <p:spPr>
          <a:xfrm>
            <a:off x="3292475" y="24323675"/>
            <a:ext cx="26333450" cy="230425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txBox="1"/>
          <p:nvPr/>
        </p:nvSpPr>
        <p:spPr>
          <a:xfrm>
            <a:off x="18646775" y="48637825"/>
            <a:ext cx="14263687" cy="2559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200"/>
              <a:buFont typeface="Helvetica Neue"/>
              <a:buNone/>
            </a:pPr>
            <a:fld id="{00000000-1234-1234-1234-123412341234}" type="slidenum">
              <a:rPr b="0" i="0" lang="en-US" sz="3200" u="none">
                <a:solidFill>
                  <a:schemeClr val="dk1"/>
                </a:solidFill>
                <a:latin typeface="Helvetica Neue"/>
                <a:ea typeface="Helvetica Neue"/>
                <a:cs typeface="Helvetica Neue"/>
                <a:sym typeface="Helvetica Neue"/>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5"/>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3"/>
          <p:cNvSpPr txBox="1"/>
          <p:nvPr>
            <p:ph type="title"/>
          </p:nvPr>
        </p:nvSpPr>
        <p:spPr>
          <a:xfrm>
            <a:off x="2455863" y="21153446"/>
            <a:ext cx="26426545" cy="6537325"/>
          </a:xfrm>
          <a:prstGeom prst="rect">
            <a:avLst/>
          </a:prstGeom>
          <a:noFill/>
          <a:ln>
            <a:noFill/>
          </a:ln>
        </p:spPr>
        <p:txBody>
          <a:bodyPr anchorCtr="0" anchor="t" bIns="203775" lIns="407550" spcFirstLastPara="1" rIns="407550" wrap="square" tIns="203775">
            <a:noAutofit/>
          </a:bodyPr>
          <a:lstStyle>
            <a:lvl1pPr lvl="0" algn="l">
              <a:spcBef>
                <a:spcPts val="0"/>
              </a:spcBef>
              <a:spcAft>
                <a:spcPts val="0"/>
              </a:spcAft>
              <a:buSzPts val="1400"/>
              <a:buNone/>
              <a:defRPr b="1" sz="2429"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13"/>
          <p:cNvSpPr txBox="1"/>
          <p:nvPr>
            <p:ph idx="1" type="body"/>
          </p:nvPr>
        </p:nvSpPr>
        <p:spPr>
          <a:xfrm>
            <a:off x="2455863" y="13952539"/>
            <a:ext cx="26426545" cy="7200900"/>
          </a:xfrm>
          <a:prstGeom prst="rect">
            <a:avLst/>
          </a:prstGeom>
          <a:noFill/>
          <a:ln>
            <a:noFill/>
          </a:ln>
        </p:spPr>
        <p:txBody>
          <a:bodyPr anchorCtr="0" anchor="b" bIns="203775" lIns="407550" spcFirstLastPara="1" rIns="407550" wrap="square" tIns="203775">
            <a:noAutofit/>
          </a:bodyPr>
          <a:lstStyle>
            <a:lvl1pPr indent="-228600" lvl="0" marL="457200" algn="l">
              <a:spcBef>
                <a:spcPts val="243"/>
              </a:spcBef>
              <a:spcAft>
                <a:spcPts val="0"/>
              </a:spcAft>
              <a:buClr>
                <a:schemeClr val="dk1"/>
              </a:buClr>
              <a:buSzPts val="1214"/>
              <a:buFont typeface="Times New Roman"/>
              <a:buNone/>
              <a:defRPr sz="1214"/>
            </a:lvl1pPr>
            <a:lvl2pPr indent="-228600" lvl="1" marL="914400" algn="l">
              <a:spcBef>
                <a:spcPts val="219"/>
              </a:spcBef>
              <a:spcAft>
                <a:spcPts val="0"/>
              </a:spcAft>
              <a:buClr>
                <a:schemeClr val="dk1"/>
              </a:buClr>
              <a:buSzPts val="1093"/>
              <a:buFont typeface="Times New Roman"/>
              <a:buNone/>
              <a:defRPr sz="1093"/>
            </a:lvl2pPr>
            <a:lvl3pPr indent="-228600" lvl="2" marL="1371600" algn="l">
              <a:spcBef>
                <a:spcPts val="194"/>
              </a:spcBef>
              <a:spcAft>
                <a:spcPts val="0"/>
              </a:spcAft>
              <a:buClr>
                <a:schemeClr val="dk1"/>
              </a:buClr>
              <a:buSzPts val="971"/>
              <a:buFont typeface="Times New Roman"/>
              <a:buNone/>
              <a:defRPr sz="971"/>
            </a:lvl3pPr>
            <a:lvl4pPr indent="-228600" lvl="3" marL="1828800" algn="l">
              <a:spcBef>
                <a:spcPts val="170"/>
              </a:spcBef>
              <a:spcAft>
                <a:spcPts val="0"/>
              </a:spcAft>
              <a:buClr>
                <a:schemeClr val="dk1"/>
              </a:buClr>
              <a:buSzPts val="850"/>
              <a:buFont typeface="Times New Roman"/>
              <a:buNone/>
              <a:defRPr sz="850"/>
            </a:lvl4pPr>
            <a:lvl5pPr indent="-228600" lvl="4" marL="2286000" algn="l">
              <a:spcBef>
                <a:spcPts val="170"/>
              </a:spcBef>
              <a:spcAft>
                <a:spcPts val="0"/>
              </a:spcAft>
              <a:buClr>
                <a:schemeClr val="dk1"/>
              </a:buClr>
              <a:buSzPts val="850"/>
              <a:buFont typeface="Times New Roman"/>
              <a:buNone/>
              <a:defRPr sz="850"/>
            </a:lvl5pPr>
            <a:lvl6pPr indent="-228600" lvl="5" marL="2743200" algn="l">
              <a:spcBef>
                <a:spcPts val="170"/>
              </a:spcBef>
              <a:spcAft>
                <a:spcPts val="0"/>
              </a:spcAft>
              <a:buClr>
                <a:schemeClr val="dk1"/>
              </a:buClr>
              <a:buSzPts val="850"/>
              <a:buFont typeface="Times New Roman"/>
              <a:buNone/>
              <a:defRPr sz="850"/>
            </a:lvl6pPr>
            <a:lvl7pPr indent="-228600" lvl="6" marL="3200400" algn="l">
              <a:spcBef>
                <a:spcPts val="170"/>
              </a:spcBef>
              <a:spcAft>
                <a:spcPts val="0"/>
              </a:spcAft>
              <a:buClr>
                <a:schemeClr val="dk1"/>
              </a:buClr>
              <a:buSzPts val="850"/>
              <a:buFont typeface="Times New Roman"/>
              <a:buNone/>
              <a:defRPr sz="850"/>
            </a:lvl7pPr>
            <a:lvl8pPr indent="-228600" lvl="7" marL="3657600" algn="l">
              <a:spcBef>
                <a:spcPts val="170"/>
              </a:spcBef>
              <a:spcAft>
                <a:spcPts val="0"/>
              </a:spcAft>
              <a:buClr>
                <a:schemeClr val="dk1"/>
              </a:buClr>
              <a:buSzPts val="850"/>
              <a:buFont typeface="Times New Roman"/>
              <a:buNone/>
              <a:defRPr sz="850"/>
            </a:lvl8pPr>
            <a:lvl9pPr indent="-228600" lvl="8" marL="4114800" algn="l">
              <a:spcBef>
                <a:spcPts val="170"/>
              </a:spcBef>
              <a:spcAft>
                <a:spcPts val="0"/>
              </a:spcAft>
              <a:buClr>
                <a:schemeClr val="dk1"/>
              </a:buClr>
              <a:buSzPts val="850"/>
              <a:buFont typeface="Times New Roman"/>
              <a:buNone/>
              <a:defRPr sz="850"/>
            </a:lvl9pPr>
          </a:lstStyle>
          <a:p/>
        </p:txBody>
      </p:sp>
      <p:sp>
        <p:nvSpPr>
          <p:cNvPr id="79" name="Google Shape;79;p13"/>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4"/>
          <p:cNvSpPr txBox="1"/>
          <p:nvPr>
            <p:ph type="title"/>
          </p:nvPr>
        </p:nvSpPr>
        <p:spPr>
          <a:xfrm>
            <a:off x="2332037" y="2925762"/>
            <a:ext cx="26425525" cy="54864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4"/>
          <p:cNvSpPr txBox="1"/>
          <p:nvPr>
            <p:ph idx="1" type="body"/>
          </p:nvPr>
        </p:nvSpPr>
        <p:spPr>
          <a:xfrm>
            <a:off x="2332037" y="9510712"/>
            <a:ext cx="26425525" cy="19750087"/>
          </a:xfrm>
          <a:prstGeom prst="rect">
            <a:avLst/>
          </a:prstGeom>
          <a:noFill/>
          <a:ln>
            <a:noFill/>
          </a:ln>
        </p:spPr>
        <p:txBody>
          <a:bodyPr anchorCtr="0" anchor="t" bIns="203775" lIns="407550" spcFirstLastPara="1" rIns="407550" wrap="square" tIns="2037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4"/>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5"/>
          <p:cNvSpPr txBox="1"/>
          <p:nvPr>
            <p:ph type="ctrTitle"/>
          </p:nvPr>
        </p:nvSpPr>
        <p:spPr>
          <a:xfrm>
            <a:off x="2331530" y="10226675"/>
            <a:ext cx="26426545" cy="705485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5"/>
          <p:cNvSpPr txBox="1"/>
          <p:nvPr>
            <p:ph idx="1" type="subTitle"/>
          </p:nvPr>
        </p:nvSpPr>
        <p:spPr>
          <a:xfrm>
            <a:off x="4663056" y="18653126"/>
            <a:ext cx="21763492" cy="8413750"/>
          </a:xfrm>
          <a:prstGeom prst="rect">
            <a:avLst/>
          </a:prstGeom>
          <a:noFill/>
          <a:ln>
            <a:noFill/>
          </a:ln>
        </p:spPr>
        <p:txBody>
          <a:bodyPr anchorCtr="0" anchor="t" bIns="203775" lIns="407550" spcFirstLastPara="1" rIns="407550" wrap="square" tIns="203775">
            <a:noAutofit/>
          </a:bodyPr>
          <a:lstStyle>
            <a:lvl1pPr lvl="0" algn="ctr">
              <a:spcBef>
                <a:spcPts val="1723"/>
              </a:spcBef>
              <a:spcAft>
                <a:spcPts val="0"/>
              </a:spcAft>
              <a:buClr>
                <a:schemeClr val="dk1"/>
              </a:buClr>
              <a:buSzPts val="8613"/>
              <a:buFont typeface="Times New Roman"/>
              <a:buNone/>
              <a:defRPr/>
            </a:lvl1pPr>
            <a:lvl2pPr lvl="1" algn="ctr">
              <a:spcBef>
                <a:spcPts val="1496"/>
              </a:spcBef>
              <a:spcAft>
                <a:spcPts val="0"/>
              </a:spcAft>
              <a:buClr>
                <a:schemeClr val="dk1"/>
              </a:buClr>
              <a:buSzPts val="7480"/>
              <a:buFont typeface="Times New Roman"/>
              <a:buNone/>
              <a:defRPr/>
            </a:lvl2pPr>
            <a:lvl3pPr lvl="2" algn="ctr">
              <a:spcBef>
                <a:spcPts val="1269"/>
              </a:spcBef>
              <a:spcAft>
                <a:spcPts val="0"/>
              </a:spcAft>
              <a:buClr>
                <a:schemeClr val="dk1"/>
              </a:buClr>
              <a:buSzPts val="6346"/>
              <a:buFont typeface="Times New Roman"/>
              <a:buNone/>
              <a:defRPr/>
            </a:lvl3pPr>
            <a:lvl4pPr lvl="3" algn="ctr">
              <a:spcBef>
                <a:spcPts val="1065"/>
              </a:spcBef>
              <a:spcAft>
                <a:spcPts val="0"/>
              </a:spcAft>
              <a:buClr>
                <a:schemeClr val="dk1"/>
              </a:buClr>
              <a:buSzPts val="5327"/>
              <a:buFont typeface="Times New Roman"/>
              <a:buNone/>
              <a:defRPr/>
            </a:lvl4pPr>
            <a:lvl5pPr lvl="4" algn="ctr">
              <a:spcBef>
                <a:spcPts val="1065"/>
              </a:spcBef>
              <a:spcAft>
                <a:spcPts val="0"/>
              </a:spcAft>
              <a:buClr>
                <a:schemeClr val="dk1"/>
              </a:buClr>
              <a:buSzPts val="5327"/>
              <a:buFont typeface="Times New Roman"/>
              <a:buNone/>
              <a:defRPr/>
            </a:lvl5pPr>
            <a:lvl6pPr lvl="5" algn="ctr">
              <a:spcBef>
                <a:spcPts val="1081"/>
              </a:spcBef>
              <a:spcAft>
                <a:spcPts val="0"/>
              </a:spcAft>
              <a:buClr>
                <a:schemeClr val="dk1"/>
              </a:buClr>
              <a:buSzPts val="5404"/>
              <a:buFont typeface="Times New Roman"/>
              <a:buNone/>
              <a:defRPr/>
            </a:lvl6pPr>
            <a:lvl7pPr lvl="6" algn="ctr">
              <a:spcBef>
                <a:spcPts val="1081"/>
              </a:spcBef>
              <a:spcAft>
                <a:spcPts val="0"/>
              </a:spcAft>
              <a:buClr>
                <a:schemeClr val="dk1"/>
              </a:buClr>
              <a:buSzPts val="5404"/>
              <a:buFont typeface="Times New Roman"/>
              <a:buNone/>
              <a:defRPr/>
            </a:lvl7pPr>
            <a:lvl8pPr lvl="7" algn="ctr">
              <a:spcBef>
                <a:spcPts val="1081"/>
              </a:spcBef>
              <a:spcAft>
                <a:spcPts val="0"/>
              </a:spcAft>
              <a:buClr>
                <a:schemeClr val="dk1"/>
              </a:buClr>
              <a:buSzPts val="5404"/>
              <a:buFont typeface="Times New Roman"/>
              <a:buNone/>
              <a:defRPr/>
            </a:lvl8pPr>
            <a:lvl9pPr lvl="8" algn="ctr">
              <a:spcBef>
                <a:spcPts val="1081"/>
              </a:spcBef>
              <a:spcAft>
                <a:spcPts val="0"/>
              </a:spcAft>
              <a:buClr>
                <a:schemeClr val="dk1"/>
              </a:buClr>
              <a:buSzPts val="5404"/>
              <a:buFont typeface="Times New Roman"/>
              <a:buNone/>
              <a:defRPr/>
            </a:lvl9pPr>
          </a:lstStyle>
          <a:p/>
        </p:txBody>
      </p:sp>
      <p:sp>
        <p:nvSpPr>
          <p:cNvPr id="91" name="Google Shape;91;p15"/>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5"/>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6"/>
          <p:cNvSpPr txBox="1"/>
          <p:nvPr>
            <p:ph type="title"/>
          </p:nvPr>
        </p:nvSpPr>
        <p:spPr>
          <a:xfrm rot="5400000">
            <a:off x="12287479" y="12790210"/>
            <a:ext cx="26335037" cy="6606155"/>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6"/>
          <p:cNvSpPr txBox="1"/>
          <p:nvPr>
            <p:ph idx="1" type="body"/>
          </p:nvPr>
        </p:nvSpPr>
        <p:spPr>
          <a:xfrm rot="5400000">
            <a:off x="-972060" y="6229356"/>
            <a:ext cx="26335037" cy="19727863"/>
          </a:xfrm>
          <a:prstGeom prst="rect">
            <a:avLst/>
          </a:prstGeom>
          <a:noFill/>
          <a:ln>
            <a:noFill/>
          </a:ln>
        </p:spPr>
        <p:txBody>
          <a:bodyPr anchorCtr="0" anchor="t" bIns="203775" lIns="407550" spcFirstLastPara="1" rIns="407550" wrap="square" tIns="2037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6"/>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7"/>
          <p:cNvSpPr txBox="1"/>
          <p:nvPr>
            <p:ph type="title"/>
          </p:nvPr>
        </p:nvSpPr>
        <p:spPr>
          <a:xfrm>
            <a:off x="2332037" y="2925762"/>
            <a:ext cx="26425525" cy="54864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7"/>
          <p:cNvSpPr txBox="1"/>
          <p:nvPr>
            <p:ph idx="1" type="body"/>
          </p:nvPr>
        </p:nvSpPr>
        <p:spPr>
          <a:xfrm rot="5400000">
            <a:off x="5669756" y="6172993"/>
            <a:ext cx="19750087" cy="26425525"/>
          </a:xfrm>
          <a:prstGeom prst="rect">
            <a:avLst/>
          </a:prstGeom>
          <a:noFill/>
          <a:ln>
            <a:noFill/>
          </a:ln>
        </p:spPr>
        <p:txBody>
          <a:bodyPr anchorCtr="0" anchor="t" bIns="203775" lIns="407550" spcFirstLastPara="1" rIns="407550" wrap="square" tIns="2037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7"/>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8"/>
          <p:cNvSpPr txBox="1"/>
          <p:nvPr>
            <p:ph type="title"/>
          </p:nvPr>
        </p:nvSpPr>
        <p:spPr>
          <a:xfrm>
            <a:off x="6093393" y="23042569"/>
            <a:ext cx="18654145" cy="2720975"/>
          </a:xfrm>
          <a:prstGeom prst="rect">
            <a:avLst/>
          </a:prstGeom>
          <a:noFill/>
          <a:ln>
            <a:noFill/>
          </a:ln>
        </p:spPr>
        <p:txBody>
          <a:bodyPr anchorCtr="0" anchor="b" bIns="203775" lIns="407550" spcFirstLastPara="1" rIns="407550" wrap="square" tIns="203775">
            <a:noAutofit/>
          </a:bodyPr>
          <a:lstStyle>
            <a:lvl1pPr lvl="0" algn="l">
              <a:spcBef>
                <a:spcPts val="0"/>
              </a:spcBef>
              <a:spcAft>
                <a:spcPts val="0"/>
              </a:spcAft>
              <a:buSzPts val="1400"/>
              <a:buNone/>
              <a:defRPr b="1" sz="1214"/>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8"/>
          <p:cNvSpPr/>
          <p:nvPr>
            <p:ph idx="2" type="pic"/>
          </p:nvPr>
        </p:nvSpPr>
        <p:spPr>
          <a:xfrm>
            <a:off x="6093393" y="2941647"/>
            <a:ext cx="18654145" cy="19750087"/>
          </a:xfrm>
          <a:prstGeom prst="rect">
            <a:avLst/>
          </a:prstGeom>
          <a:noFill/>
          <a:ln>
            <a:noFill/>
          </a:ln>
        </p:spPr>
      </p:sp>
      <p:sp>
        <p:nvSpPr>
          <p:cNvPr id="40" name="Google Shape;40;p8"/>
          <p:cNvSpPr txBox="1"/>
          <p:nvPr>
            <p:ph idx="1" type="body"/>
          </p:nvPr>
        </p:nvSpPr>
        <p:spPr>
          <a:xfrm>
            <a:off x="6093393" y="25763546"/>
            <a:ext cx="18654145" cy="3862387"/>
          </a:xfrm>
          <a:prstGeom prst="rect">
            <a:avLst/>
          </a:prstGeom>
          <a:noFill/>
          <a:ln>
            <a:noFill/>
          </a:ln>
        </p:spPr>
        <p:txBody>
          <a:bodyPr anchorCtr="0" anchor="t" bIns="203775" lIns="407550" spcFirstLastPara="1" rIns="407550" wrap="square" tIns="203775">
            <a:noAutofit/>
          </a:bodyPr>
          <a:lstStyle>
            <a:lvl1pPr indent="-228600" lvl="0" marL="457200" algn="l">
              <a:spcBef>
                <a:spcPts val="170"/>
              </a:spcBef>
              <a:spcAft>
                <a:spcPts val="0"/>
              </a:spcAft>
              <a:buClr>
                <a:schemeClr val="dk1"/>
              </a:buClr>
              <a:buSzPts val="850"/>
              <a:buFont typeface="Times New Roman"/>
              <a:buNone/>
              <a:defRPr sz="850"/>
            </a:lvl1pPr>
            <a:lvl2pPr indent="-228600" lvl="1" marL="914400" algn="l">
              <a:spcBef>
                <a:spcPts val="146"/>
              </a:spcBef>
              <a:spcAft>
                <a:spcPts val="0"/>
              </a:spcAft>
              <a:buClr>
                <a:schemeClr val="dk1"/>
              </a:buClr>
              <a:buSzPts val="729"/>
              <a:buFont typeface="Times New Roman"/>
              <a:buNone/>
              <a:defRPr sz="729"/>
            </a:lvl2pPr>
            <a:lvl3pPr indent="-228600" lvl="2" marL="1371600" algn="l">
              <a:spcBef>
                <a:spcPts val="121"/>
              </a:spcBef>
              <a:spcAft>
                <a:spcPts val="0"/>
              </a:spcAft>
              <a:buClr>
                <a:schemeClr val="dk1"/>
              </a:buClr>
              <a:buSzPts val="607"/>
              <a:buFont typeface="Times New Roman"/>
              <a:buNone/>
              <a:defRPr sz="607"/>
            </a:lvl3pPr>
            <a:lvl4pPr indent="-228600" lvl="3" marL="1828800" algn="l">
              <a:spcBef>
                <a:spcPts val="109"/>
              </a:spcBef>
              <a:spcAft>
                <a:spcPts val="0"/>
              </a:spcAft>
              <a:buClr>
                <a:schemeClr val="dk1"/>
              </a:buClr>
              <a:buSzPts val="546"/>
              <a:buFont typeface="Times New Roman"/>
              <a:buNone/>
              <a:defRPr sz="546"/>
            </a:lvl4pPr>
            <a:lvl5pPr indent="-228600" lvl="4" marL="2286000" algn="l">
              <a:spcBef>
                <a:spcPts val="109"/>
              </a:spcBef>
              <a:spcAft>
                <a:spcPts val="0"/>
              </a:spcAft>
              <a:buClr>
                <a:schemeClr val="dk1"/>
              </a:buClr>
              <a:buSzPts val="546"/>
              <a:buFont typeface="Times New Roman"/>
              <a:buNone/>
              <a:defRPr sz="546"/>
            </a:lvl5pPr>
            <a:lvl6pPr indent="-228600" lvl="5" marL="2743200" algn="l">
              <a:spcBef>
                <a:spcPts val="109"/>
              </a:spcBef>
              <a:spcAft>
                <a:spcPts val="0"/>
              </a:spcAft>
              <a:buClr>
                <a:schemeClr val="dk1"/>
              </a:buClr>
              <a:buSzPts val="546"/>
              <a:buFont typeface="Times New Roman"/>
              <a:buNone/>
              <a:defRPr sz="546"/>
            </a:lvl6pPr>
            <a:lvl7pPr indent="-228600" lvl="6" marL="3200400" algn="l">
              <a:spcBef>
                <a:spcPts val="109"/>
              </a:spcBef>
              <a:spcAft>
                <a:spcPts val="0"/>
              </a:spcAft>
              <a:buClr>
                <a:schemeClr val="dk1"/>
              </a:buClr>
              <a:buSzPts val="546"/>
              <a:buFont typeface="Times New Roman"/>
              <a:buNone/>
              <a:defRPr sz="546"/>
            </a:lvl7pPr>
            <a:lvl8pPr indent="-228600" lvl="7" marL="3657600" algn="l">
              <a:spcBef>
                <a:spcPts val="109"/>
              </a:spcBef>
              <a:spcAft>
                <a:spcPts val="0"/>
              </a:spcAft>
              <a:buClr>
                <a:schemeClr val="dk1"/>
              </a:buClr>
              <a:buSzPts val="546"/>
              <a:buFont typeface="Times New Roman"/>
              <a:buNone/>
              <a:defRPr sz="546"/>
            </a:lvl8pPr>
            <a:lvl9pPr indent="-228600" lvl="8" marL="4114800" algn="l">
              <a:spcBef>
                <a:spcPts val="109"/>
              </a:spcBef>
              <a:spcAft>
                <a:spcPts val="0"/>
              </a:spcAft>
              <a:buClr>
                <a:schemeClr val="dk1"/>
              </a:buClr>
              <a:buSzPts val="546"/>
              <a:buFont typeface="Times New Roman"/>
              <a:buNone/>
              <a:defRPr sz="546"/>
            </a:lvl9pPr>
          </a:lstStyle>
          <a:p/>
        </p:txBody>
      </p:sp>
      <p:sp>
        <p:nvSpPr>
          <p:cNvPr id="41" name="Google Shape;41;p8"/>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9"/>
          <p:cNvSpPr txBox="1"/>
          <p:nvPr>
            <p:ph type="title"/>
          </p:nvPr>
        </p:nvSpPr>
        <p:spPr>
          <a:xfrm>
            <a:off x="1554673" y="1311275"/>
            <a:ext cx="10228263" cy="5576888"/>
          </a:xfrm>
          <a:prstGeom prst="rect">
            <a:avLst/>
          </a:prstGeom>
          <a:noFill/>
          <a:ln>
            <a:noFill/>
          </a:ln>
        </p:spPr>
        <p:txBody>
          <a:bodyPr anchorCtr="0" anchor="b" bIns="203775" lIns="407550" spcFirstLastPara="1" rIns="407550" wrap="square" tIns="203775">
            <a:noAutofit/>
          </a:bodyPr>
          <a:lstStyle>
            <a:lvl1pPr lvl="0" algn="l">
              <a:spcBef>
                <a:spcPts val="0"/>
              </a:spcBef>
              <a:spcAft>
                <a:spcPts val="0"/>
              </a:spcAft>
              <a:buSzPts val="1400"/>
              <a:buNone/>
              <a:defRPr b="1" sz="1214"/>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9"/>
          <p:cNvSpPr txBox="1"/>
          <p:nvPr>
            <p:ph idx="1" type="body"/>
          </p:nvPr>
        </p:nvSpPr>
        <p:spPr>
          <a:xfrm>
            <a:off x="12154977" y="1311277"/>
            <a:ext cx="17379950" cy="28093988"/>
          </a:xfrm>
          <a:prstGeom prst="rect">
            <a:avLst/>
          </a:prstGeom>
          <a:noFill/>
          <a:ln>
            <a:noFill/>
          </a:ln>
        </p:spPr>
        <p:txBody>
          <a:bodyPr anchorCtr="0" anchor="t" bIns="203775" lIns="407550" spcFirstLastPara="1" rIns="407550" wrap="square" tIns="203775">
            <a:noAutofit/>
          </a:bodyPr>
          <a:lstStyle>
            <a:lvl1pPr indent="-351917" lvl="0" marL="457200" algn="l">
              <a:spcBef>
                <a:spcPts val="388"/>
              </a:spcBef>
              <a:spcAft>
                <a:spcPts val="0"/>
              </a:spcAft>
              <a:buClr>
                <a:schemeClr val="dk1"/>
              </a:buClr>
              <a:buSzPts val="1942"/>
              <a:buFont typeface="Times New Roman"/>
              <a:buChar char="•"/>
              <a:defRPr sz="1942"/>
            </a:lvl1pPr>
            <a:lvl2pPr indent="-336550" lvl="1" marL="914400" algn="l">
              <a:spcBef>
                <a:spcPts val="340"/>
              </a:spcBef>
              <a:spcAft>
                <a:spcPts val="0"/>
              </a:spcAft>
              <a:buClr>
                <a:schemeClr val="dk1"/>
              </a:buClr>
              <a:buSzPts val="1700"/>
              <a:buFont typeface="Times New Roman"/>
              <a:buChar char="–"/>
              <a:defRPr sz="1700"/>
            </a:lvl2pPr>
            <a:lvl3pPr indent="-321119" lvl="2" marL="1371600" algn="l">
              <a:spcBef>
                <a:spcPts val="291"/>
              </a:spcBef>
              <a:spcAft>
                <a:spcPts val="0"/>
              </a:spcAft>
              <a:buClr>
                <a:schemeClr val="dk1"/>
              </a:buClr>
              <a:buSzPts val="1457"/>
              <a:buFont typeface="Times New Roman"/>
              <a:buChar char="•"/>
              <a:defRPr sz="1457"/>
            </a:lvl3pPr>
            <a:lvl4pPr indent="-305689" lvl="3" marL="1828800" algn="l">
              <a:spcBef>
                <a:spcPts val="243"/>
              </a:spcBef>
              <a:spcAft>
                <a:spcPts val="0"/>
              </a:spcAft>
              <a:buClr>
                <a:schemeClr val="dk1"/>
              </a:buClr>
              <a:buSzPts val="1214"/>
              <a:buFont typeface="Times New Roman"/>
              <a:buChar char="–"/>
              <a:defRPr sz="1214"/>
            </a:lvl4pPr>
            <a:lvl5pPr indent="-305689" lvl="4" marL="2286000" algn="l">
              <a:spcBef>
                <a:spcPts val="243"/>
              </a:spcBef>
              <a:spcAft>
                <a:spcPts val="0"/>
              </a:spcAft>
              <a:buClr>
                <a:schemeClr val="dk1"/>
              </a:buClr>
              <a:buSzPts val="1214"/>
              <a:buFont typeface="Times New Roman"/>
              <a:buChar char="»"/>
              <a:defRPr sz="1214"/>
            </a:lvl5pPr>
            <a:lvl6pPr indent="-305689" lvl="5" marL="2743200" algn="l">
              <a:spcBef>
                <a:spcPts val="243"/>
              </a:spcBef>
              <a:spcAft>
                <a:spcPts val="0"/>
              </a:spcAft>
              <a:buClr>
                <a:schemeClr val="dk1"/>
              </a:buClr>
              <a:buSzPts val="1214"/>
              <a:buFont typeface="Times New Roman"/>
              <a:buChar char="»"/>
              <a:defRPr sz="1214"/>
            </a:lvl6pPr>
            <a:lvl7pPr indent="-305689" lvl="6" marL="3200400" algn="l">
              <a:spcBef>
                <a:spcPts val="243"/>
              </a:spcBef>
              <a:spcAft>
                <a:spcPts val="0"/>
              </a:spcAft>
              <a:buClr>
                <a:schemeClr val="dk1"/>
              </a:buClr>
              <a:buSzPts val="1214"/>
              <a:buFont typeface="Times New Roman"/>
              <a:buChar char="»"/>
              <a:defRPr sz="1214"/>
            </a:lvl7pPr>
            <a:lvl8pPr indent="-305689" lvl="7" marL="3657600" algn="l">
              <a:spcBef>
                <a:spcPts val="243"/>
              </a:spcBef>
              <a:spcAft>
                <a:spcPts val="0"/>
              </a:spcAft>
              <a:buClr>
                <a:schemeClr val="dk1"/>
              </a:buClr>
              <a:buSzPts val="1214"/>
              <a:buFont typeface="Times New Roman"/>
              <a:buChar char="»"/>
              <a:defRPr sz="1214"/>
            </a:lvl8pPr>
            <a:lvl9pPr indent="-305689" lvl="8" marL="4114800" algn="l">
              <a:spcBef>
                <a:spcPts val="243"/>
              </a:spcBef>
              <a:spcAft>
                <a:spcPts val="0"/>
              </a:spcAft>
              <a:buClr>
                <a:schemeClr val="dk1"/>
              </a:buClr>
              <a:buSzPts val="1214"/>
              <a:buFont typeface="Times New Roman"/>
              <a:buChar char="»"/>
              <a:defRPr sz="1214"/>
            </a:lvl9pPr>
          </a:lstStyle>
          <a:p/>
        </p:txBody>
      </p:sp>
      <p:sp>
        <p:nvSpPr>
          <p:cNvPr id="47" name="Google Shape;47;p9"/>
          <p:cNvSpPr txBox="1"/>
          <p:nvPr>
            <p:ph idx="2" type="body"/>
          </p:nvPr>
        </p:nvSpPr>
        <p:spPr>
          <a:xfrm>
            <a:off x="1554673" y="6888163"/>
            <a:ext cx="10228263" cy="22517100"/>
          </a:xfrm>
          <a:prstGeom prst="rect">
            <a:avLst/>
          </a:prstGeom>
          <a:noFill/>
          <a:ln>
            <a:noFill/>
          </a:ln>
        </p:spPr>
        <p:txBody>
          <a:bodyPr anchorCtr="0" anchor="t" bIns="203775" lIns="407550" spcFirstLastPara="1" rIns="407550" wrap="square" tIns="203775">
            <a:noAutofit/>
          </a:bodyPr>
          <a:lstStyle>
            <a:lvl1pPr indent="-228600" lvl="0" marL="457200" algn="l">
              <a:spcBef>
                <a:spcPts val="170"/>
              </a:spcBef>
              <a:spcAft>
                <a:spcPts val="0"/>
              </a:spcAft>
              <a:buClr>
                <a:schemeClr val="dk1"/>
              </a:buClr>
              <a:buSzPts val="850"/>
              <a:buFont typeface="Times New Roman"/>
              <a:buNone/>
              <a:defRPr sz="850"/>
            </a:lvl1pPr>
            <a:lvl2pPr indent="-228600" lvl="1" marL="914400" algn="l">
              <a:spcBef>
                <a:spcPts val="146"/>
              </a:spcBef>
              <a:spcAft>
                <a:spcPts val="0"/>
              </a:spcAft>
              <a:buClr>
                <a:schemeClr val="dk1"/>
              </a:buClr>
              <a:buSzPts val="729"/>
              <a:buFont typeface="Times New Roman"/>
              <a:buNone/>
              <a:defRPr sz="729"/>
            </a:lvl2pPr>
            <a:lvl3pPr indent="-228600" lvl="2" marL="1371600" algn="l">
              <a:spcBef>
                <a:spcPts val="121"/>
              </a:spcBef>
              <a:spcAft>
                <a:spcPts val="0"/>
              </a:spcAft>
              <a:buClr>
                <a:schemeClr val="dk1"/>
              </a:buClr>
              <a:buSzPts val="607"/>
              <a:buFont typeface="Times New Roman"/>
              <a:buNone/>
              <a:defRPr sz="607"/>
            </a:lvl3pPr>
            <a:lvl4pPr indent="-228600" lvl="3" marL="1828800" algn="l">
              <a:spcBef>
                <a:spcPts val="109"/>
              </a:spcBef>
              <a:spcAft>
                <a:spcPts val="0"/>
              </a:spcAft>
              <a:buClr>
                <a:schemeClr val="dk1"/>
              </a:buClr>
              <a:buSzPts val="546"/>
              <a:buFont typeface="Times New Roman"/>
              <a:buNone/>
              <a:defRPr sz="546"/>
            </a:lvl4pPr>
            <a:lvl5pPr indent="-228600" lvl="4" marL="2286000" algn="l">
              <a:spcBef>
                <a:spcPts val="109"/>
              </a:spcBef>
              <a:spcAft>
                <a:spcPts val="0"/>
              </a:spcAft>
              <a:buClr>
                <a:schemeClr val="dk1"/>
              </a:buClr>
              <a:buSzPts val="546"/>
              <a:buFont typeface="Times New Roman"/>
              <a:buNone/>
              <a:defRPr sz="546"/>
            </a:lvl5pPr>
            <a:lvl6pPr indent="-228600" lvl="5" marL="2743200" algn="l">
              <a:spcBef>
                <a:spcPts val="109"/>
              </a:spcBef>
              <a:spcAft>
                <a:spcPts val="0"/>
              </a:spcAft>
              <a:buClr>
                <a:schemeClr val="dk1"/>
              </a:buClr>
              <a:buSzPts val="546"/>
              <a:buFont typeface="Times New Roman"/>
              <a:buNone/>
              <a:defRPr sz="546"/>
            </a:lvl6pPr>
            <a:lvl7pPr indent="-228600" lvl="6" marL="3200400" algn="l">
              <a:spcBef>
                <a:spcPts val="109"/>
              </a:spcBef>
              <a:spcAft>
                <a:spcPts val="0"/>
              </a:spcAft>
              <a:buClr>
                <a:schemeClr val="dk1"/>
              </a:buClr>
              <a:buSzPts val="546"/>
              <a:buFont typeface="Times New Roman"/>
              <a:buNone/>
              <a:defRPr sz="546"/>
            </a:lvl7pPr>
            <a:lvl8pPr indent="-228600" lvl="7" marL="3657600" algn="l">
              <a:spcBef>
                <a:spcPts val="109"/>
              </a:spcBef>
              <a:spcAft>
                <a:spcPts val="0"/>
              </a:spcAft>
              <a:buClr>
                <a:schemeClr val="dk1"/>
              </a:buClr>
              <a:buSzPts val="546"/>
              <a:buFont typeface="Times New Roman"/>
              <a:buNone/>
              <a:defRPr sz="546"/>
            </a:lvl8pPr>
            <a:lvl9pPr indent="-228600" lvl="8" marL="4114800" algn="l">
              <a:spcBef>
                <a:spcPts val="109"/>
              </a:spcBef>
              <a:spcAft>
                <a:spcPts val="0"/>
              </a:spcAft>
              <a:buClr>
                <a:schemeClr val="dk1"/>
              </a:buClr>
              <a:buSzPts val="546"/>
              <a:buFont typeface="Times New Roman"/>
              <a:buNone/>
              <a:defRPr sz="546"/>
            </a:lvl9pPr>
          </a:lstStyle>
          <a:p/>
        </p:txBody>
      </p:sp>
      <p:sp>
        <p:nvSpPr>
          <p:cNvPr id="48" name="Google Shape;48;p9"/>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4"/>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0"/>
          <p:cNvSpPr txBox="1"/>
          <p:nvPr>
            <p:ph type="title"/>
          </p:nvPr>
        </p:nvSpPr>
        <p:spPr>
          <a:xfrm>
            <a:off x="2332037" y="2925762"/>
            <a:ext cx="26425525" cy="54864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10"/>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0"/>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1"/>
          <p:cNvSpPr txBox="1"/>
          <p:nvPr>
            <p:ph type="title"/>
          </p:nvPr>
        </p:nvSpPr>
        <p:spPr>
          <a:xfrm>
            <a:off x="1554675" y="1317625"/>
            <a:ext cx="27980255" cy="54864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1"/>
          <p:cNvSpPr txBox="1"/>
          <p:nvPr>
            <p:ph idx="1" type="body"/>
          </p:nvPr>
        </p:nvSpPr>
        <p:spPr>
          <a:xfrm>
            <a:off x="1554676" y="7369183"/>
            <a:ext cx="13736638" cy="3070225"/>
          </a:xfrm>
          <a:prstGeom prst="rect">
            <a:avLst/>
          </a:prstGeom>
          <a:noFill/>
          <a:ln>
            <a:noFill/>
          </a:ln>
        </p:spPr>
        <p:txBody>
          <a:bodyPr anchorCtr="0" anchor="b" bIns="203775" lIns="407550" spcFirstLastPara="1" rIns="407550" wrap="square" tIns="203775">
            <a:noAutofit/>
          </a:bodyPr>
          <a:lstStyle>
            <a:lvl1pPr indent="-228600" lvl="0" marL="457200" algn="l">
              <a:spcBef>
                <a:spcPts val="291"/>
              </a:spcBef>
              <a:spcAft>
                <a:spcPts val="0"/>
              </a:spcAft>
              <a:buClr>
                <a:schemeClr val="dk1"/>
              </a:buClr>
              <a:buSzPts val="1457"/>
              <a:buFont typeface="Times New Roman"/>
              <a:buNone/>
              <a:defRPr b="1" sz="1457"/>
            </a:lvl1pPr>
            <a:lvl2pPr indent="-228600" lvl="1" marL="914400" algn="l">
              <a:spcBef>
                <a:spcPts val="243"/>
              </a:spcBef>
              <a:spcAft>
                <a:spcPts val="0"/>
              </a:spcAft>
              <a:buClr>
                <a:schemeClr val="dk1"/>
              </a:buClr>
              <a:buSzPts val="1214"/>
              <a:buFont typeface="Times New Roman"/>
              <a:buNone/>
              <a:defRPr b="1" sz="1214"/>
            </a:lvl2pPr>
            <a:lvl3pPr indent="-228600" lvl="2" marL="1371600" algn="l">
              <a:spcBef>
                <a:spcPts val="219"/>
              </a:spcBef>
              <a:spcAft>
                <a:spcPts val="0"/>
              </a:spcAft>
              <a:buClr>
                <a:schemeClr val="dk1"/>
              </a:buClr>
              <a:buSzPts val="1093"/>
              <a:buFont typeface="Times New Roman"/>
              <a:buNone/>
              <a:defRPr b="1" sz="1093"/>
            </a:lvl3pPr>
            <a:lvl4pPr indent="-228600" lvl="3" marL="1828800" algn="l">
              <a:spcBef>
                <a:spcPts val="194"/>
              </a:spcBef>
              <a:spcAft>
                <a:spcPts val="0"/>
              </a:spcAft>
              <a:buClr>
                <a:schemeClr val="dk1"/>
              </a:buClr>
              <a:buSzPts val="971"/>
              <a:buFont typeface="Times New Roman"/>
              <a:buNone/>
              <a:defRPr b="1" sz="971"/>
            </a:lvl4pPr>
            <a:lvl5pPr indent="-228600" lvl="4" marL="2286000" algn="l">
              <a:spcBef>
                <a:spcPts val="194"/>
              </a:spcBef>
              <a:spcAft>
                <a:spcPts val="0"/>
              </a:spcAft>
              <a:buClr>
                <a:schemeClr val="dk1"/>
              </a:buClr>
              <a:buSzPts val="971"/>
              <a:buFont typeface="Times New Roman"/>
              <a:buNone/>
              <a:defRPr b="1" sz="971"/>
            </a:lvl5pPr>
            <a:lvl6pPr indent="-228600" lvl="5" marL="2743200" algn="l">
              <a:spcBef>
                <a:spcPts val="194"/>
              </a:spcBef>
              <a:spcAft>
                <a:spcPts val="0"/>
              </a:spcAft>
              <a:buClr>
                <a:schemeClr val="dk1"/>
              </a:buClr>
              <a:buSzPts val="971"/>
              <a:buFont typeface="Times New Roman"/>
              <a:buNone/>
              <a:defRPr b="1" sz="971"/>
            </a:lvl6pPr>
            <a:lvl7pPr indent="-228600" lvl="6" marL="3200400" algn="l">
              <a:spcBef>
                <a:spcPts val="194"/>
              </a:spcBef>
              <a:spcAft>
                <a:spcPts val="0"/>
              </a:spcAft>
              <a:buClr>
                <a:schemeClr val="dk1"/>
              </a:buClr>
              <a:buSzPts val="971"/>
              <a:buFont typeface="Times New Roman"/>
              <a:buNone/>
              <a:defRPr b="1" sz="971"/>
            </a:lvl7pPr>
            <a:lvl8pPr indent="-228600" lvl="7" marL="3657600" algn="l">
              <a:spcBef>
                <a:spcPts val="194"/>
              </a:spcBef>
              <a:spcAft>
                <a:spcPts val="0"/>
              </a:spcAft>
              <a:buClr>
                <a:schemeClr val="dk1"/>
              </a:buClr>
              <a:buSzPts val="971"/>
              <a:buFont typeface="Times New Roman"/>
              <a:buNone/>
              <a:defRPr b="1" sz="971"/>
            </a:lvl8pPr>
            <a:lvl9pPr indent="-228600" lvl="8" marL="4114800" algn="l">
              <a:spcBef>
                <a:spcPts val="194"/>
              </a:spcBef>
              <a:spcAft>
                <a:spcPts val="0"/>
              </a:spcAft>
              <a:buClr>
                <a:schemeClr val="dk1"/>
              </a:buClr>
              <a:buSzPts val="971"/>
              <a:buFont typeface="Times New Roman"/>
              <a:buNone/>
              <a:defRPr b="1" sz="971"/>
            </a:lvl9pPr>
          </a:lstStyle>
          <a:p/>
        </p:txBody>
      </p:sp>
      <p:sp>
        <p:nvSpPr>
          <p:cNvPr id="63" name="Google Shape;63;p11"/>
          <p:cNvSpPr txBox="1"/>
          <p:nvPr>
            <p:ph idx="2" type="body"/>
          </p:nvPr>
        </p:nvSpPr>
        <p:spPr>
          <a:xfrm>
            <a:off x="1554676" y="10439408"/>
            <a:ext cx="13736638" cy="18965863"/>
          </a:xfrm>
          <a:prstGeom prst="rect">
            <a:avLst/>
          </a:prstGeom>
          <a:noFill/>
          <a:ln>
            <a:noFill/>
          </a:ln>
        </p:spPr>
        <p:txBody>
          <a:bodyPr anchorCtr="0" anchor="t" bIns="203775" lIns="407550" spcFirstLastPara="1" rIns="407550" wrap="square" tIns="203775">
            <a:noAutofit/>
          </a:bodyPr>
          <a:lstStyle>
            <a:lvl1pPr indent="-321119" lvl="0" marL="457200" algn="l">
              <a:spcBef>
                <a:spcPts val="291"/>
              </a:spcBef>
              <a:spcAft>
                <a:spcPts val="0"/>
              </a:spcAft>
              <a:buClr>
                <a:schemeClr val="dk1"/>
              </a:buClr>
              <a:buSzPts val="1457"/>
              <a:buFont typeface="Times New Roman"/>
              <a:buChar char="•"/>
              <a:defRPr sz="1457"/>
            </a:lvl1pPr>
            <a:lvl2pPr indent="-305689" lvl="1" marL="914400" algn="l">
              <a:spcBef>
                <a:spcPts val="243"/>
              </a:spcBef>
              <a:spcAft>
                <a:spcPts val="0"/>
              </a:spcAft>
              <a:buClr>
                <a:schemeClr val="dk1"/>
              </a:buClr>
              <a:buSzPts val="1214"/>
              <a:buFont typeface="Times New Roman"/>
              <a:buChar char="–"/>
              <a:defRPr sz="1214"/>
            </a:lvl2pPr>
            <a:lvl3pPr indent="-298005" lvl="2" marL="1371600" algn="l">
              <a:spcBef>
                <a:spcPts val="219"/>
              </a:spcBef>
              <a:spcAft>
                <a:spcPts val="0"/>
              </a:spcAft>
              <a:buClr>
                <a:schemeClr val="dk1"/>
              </a:buClr>
              <a:buSzPts val="1093"/>
              <a:buFont typeface="Times New Roman"/>
              <a:buChar char="•"/>
              <a:defRPr sz="1093"/>
            </a:lvl3pPr>
            <a:lvl4pPr indent="-290258" lvl="3" marL="1828800" algn="l">
              <a:spcBef>
                <a:spcPts val="194"/>
              </a:spcBef>
              <a:spcAft>
                <a:spcPts val="0"/>
              </a:spcAft>
              <a:buClr>
                <a:schemeClr val="dk1"/>
              </a:buClr>
              <a:buSzPts val="971"/>
              <a:buFont typeface="Times New Roman"/>
              <a:buChar char="–"/>
              <a:defRPr sz="971"/>
            </a:lvl4pPr>
            <a:lvl5pPr indent="-290258" lvl="4" marL="2286000" algn="l">
              <a:spcBef>
                <a:spcPts val="194"/>
              </a:spcBef>
              <a:spcAft>
                <a:spcPts val="0"/>
              </a:spcAft>
              <a:buClr>
                <a:schemeClr val="dk1"/>
              </a:buClr>
              <a:buSzPts val="971"/>
              <a:buFont typeface="Times New Roman"/>
              <a:buChar char="»"/>
              <a:defRPr sz="971"/>
            </a:lvl5pPr>
            <a:lvl6pPr indent="-290258" lvl="5" marL="2743200" algn="l">
              <a:spcBef>
                <a:spcPts val="194"/>
              </a:spcBef>
              <a:spcAft>
                <a:spcPts val="0"/>
              </a:spcAft>
              <a:buClr>
                <a:schemeClr val="dk1"/>
              </a:buClr>
              <a:buSzPts val="971"/>
              <a:buFont typeface="Times New Roman"/>
              <a:buChar char="»"/>
              <a:defRPr sz="971"/>
            </a:lvl6pPr>
            <a:lvl7pPr indent="-290258" lvl="6" marL="3200400" algn="l">
              <a:spcBef>
                <a:spcPts val="194"/>
              </a:spcBef>
              <a:spcAft>
                <a:spcPts val="0"/>
              </a:spcAft>
              <a:buClr>
                <a:schemeClr val="dk1"/>
              </a:buClr>
              <a:buSzPts val="971"/>
              <a:buFont typeface="Times New Roman"/>
              <a:buChar char="»"/>
              <a:defRPr sz="971"/>
            </a:lvl7pPr>
            <a:lvl8pPr indent="-290258" lvl="7" marL="3657600" algn="l">
              <a:spcBef>
                <a:spcPts val="194"/>
              </a:spcBef>
              <a:spcAft>
                <a:spcPts val="0"/>
              </a:spcAft>
              <a:buClr>
                <a:schemeClr val="dk1"/>
              </a:buClr>
              <a:buSzPts val="971"/>
              <a:buFont typeface="Times New Roman"/>
              <a:buChar char="»"/>
              <a:defRPr sz="971"/>
            </a:lvl8pPr>
            <a:lvl9pPr indent="-290258" lvl="8" marL="4114800" algn="l">
              <a:spcBef>
                <a:spcPts val="194"/>
              </a:spcBef>
              <a:spcAft>
                <a:spcPts val="0"/>
              </a:spcAft>
              <a:buClr>
                <a:schemeClr val="dk1"/>
              </a:buClr>
              <a:buSzPts val="971"/>
              <a:buFont typeface="Times New Roman"/>
              <a:buChar char="»"/>
              <a:defRPr sz="971"/>
            </a:lvl9pPr>
          </a:lstStyle>
          <a:p/>
        </p:txBody>
      </p:sp>
      <p:sp>
        <p:nvSpPr>
          <p:cNvPr id="64" name="Google Shape;64;p11"/>
          <p:cNvSpPr txBox="1"/>
          <p:nvPr>
            <p:ph idx="3" type="body"/>
          </p:nvPr>
        </p:nvSpPr>
        <p:spPr>
          <a:xfrm>
            <a:off x="15793472" y="7369183"/>
            <a:ext cx="13741457" cy="3070225"/>
          </a:xfrm>
          <a:prstGeom prst="rect">
            <a:avLst/>
          </a:prstGeom>
          <a:noFill/>
          <a:ln>
            <a:noFill/>
          </a:ln>
        </p:spPr>
        <p:txBody>
          <a:bodyPr anchorCtr="0" anchor="b" bIns="203775" lIns="407550" spcFirstLastPara="1" rIns="407550" wrap="square" tIns="203775">
            <a:noAutofit/>
          </a:bodyPr>
          <a:lstStyle>
            <a:lvl1pPr indent="-228600" lvl="0" marL="457200" algn="l">
              <a:spcBef>
                <a:spcPts val="291"/>
              </a:spcBef>
              <a:spcAft>
                <a:spcPts val="0"/>
              </a:spcAft>
              <a:buClr>
                <a:schemeClr val="dk1"/>
              </a:buClr>
              <a:buSzPts val="1457"/>
              <a:buFont typeface="Times New Roman"/>
              <a:buNone/>
              <a:defRPr b="1" sz="1457"/>
            </a:lvl1pPr>
            <a:lvl2pPr indent="-228600" lvl="1" marL="914400" algn="l">
              <a:spcBef>
                <a:spcPts val="243"/>
              </a:spcBef>
              <a:spcAft>
                <a:spcPts val="0"/>
              </a:spcAft>
              <a:buClr>
                <a:schemeClr val="dk1"/>
              </a:buClr>
              <a:buSzPts val="1214"/>
              <a:buFont typeface="Times New Roman"/>
              <a:buNone/>
              <a:defRPr b="1" sz="1214"/>
            </a:lvl2pPr>
            <a:lvl3pPr indent="-228600" lvl="2" marL="1371600" algn="l">
              <a:spcBef>
                <a:spcPts val="219"/>
              </a:spcBef>
              <a:spcAft>
                <a:spcPts val="0"/>
              </a:spcAft>
              <a:buClr>
                <a:schemeClr val="dk1"/>
              </a:buClr>
              <a:buSzPts val="1093"/>
              <a:buFont typeface="Times New Roman"/>
              <a:buNone/>
              <a:defRPr b="1" sz="1093"/>
            </a:lvl3pPr>
            <a:lvl4pPr indent="-228600" lvl="3" marL="1828800" algn="l">
              <a:spcBef>
                <a:spcPts val="194"/>
              </a:spcBef>
              <a:spcAft>
                <a:spcPts val="0"/>
              </a:spcAft>
              <a:buClr>
                <a:schemeClr val="dk1"/>
              </a:buClr>
              <a:buSzPts val="971"/>
              <a:buFont typeface="Times New Roman"/>
              <a:buNone/>
              <a:defRPr b="1" sz="971"/>
            </a:lvl4pPr>
            <a:lvl5pPr indent="-228600" lvl="4" marL="2286000" algn="l">
              <a:spcBef>
                <a:spcPts val="194"/>
              </a:spcBef>
              <a:spcAft>
                <a:spcPts val="0"/>
              </a:spcAft>
              <a:buClr>
                <a:schemeClr val="dk1"/>
              </a:buClr>
              <a:buSzPts val="971"/>
              <a:buFont typeface="Times New Roman"/>
              <a:buNone/>
              <a:defRPr b="1" sz="971"/>
            </a:lvl5pPr>
            <a:lvl6pPr indent="-228600" lvl="5" marL="2743200" algn="l">
              <a:spcBef>
                <a:spcPts val="194"/>
              </a:spcBef>
              <a:spcAft>
                <a:spcPts val="0"/>
              </a:spcAft>
              <a:buClr>
                <a:schemeClr val="dk1"/>
              </a:buClr>
              <a:buSzPts val="971"/>
              <a:buFont typeface="Times New Roman"/>
              <a:buNone/>
              <a:defRPr b="1" sz="971"/>
            </a:lvl6pPr>
            <a:lvl7pPr indent="-228600" lvl="6" marL="3200400" algn="l">
              <a:spcBef>
                <a:spcPts val="194"/>
              </a:spcBef>
              <a:spcAft>
                <a:spcPts val="0"/>
              </a:spcAft>
              <a:buClr>
                <a:schemeClr val="dk1"/>
              </a:buClr>
              <a:buSzPts val="971"/>
              <a:buFont typeface="Times New Roman"/>
              <a:buNone/>
              <a:defRPr b="1" sz="971"/>
            </a:lvl7pPr>
            <a:lvl8pPr indent="-228600" lvl="7" marL="3657600" algn="l">
              <a:spcBef>
                <a:spcPts val="194"/>
              </a:spcBef>
              <a:spcAft>
                <a:spcPts val="0"/>
              </a:spcAft>
              <a:buClr>
                <a:schemeClr val="dk1"/>
              </a:buClr>
              <a:buSzPts val="971"/>
              <a:buFont typeface="Times New Roman"/>
              <a:buNone/>
              <a:defRPr b="1" sz="971"/>
            </a:lvl8pPr>
            <a:lvl9pPr indent="-228600" lvl="8" marL="4114800" algn="l">
              <a:spcBef>
                <a:spcPts val="194"/>
              </a:spcBef>
              <a:spcAft>
                <a:spcPts val="0"/>
              </a:spcAft>
              <a:buClr>
                <a:schemeClr val="dk1"/>
              </a:buClr>
              <a:buSzPts val="971"/>
              <a:buFont typeface="Times New Roman"/>
              <a:buNone/>
              <a:defRPr b="1" sz="971"/>
            </a:lvl9pPr>
          </a:lstStyle>
          <a:p/>
        </p:txBody>
      </p:sp>
      <p:sp>
        <p:nvSpPr>
          <p:cNvPr id="65" name="Google Shape;65;p11"/>
          <p:cNvSpPr txBox="1"/>
          <p:nvPr>
            <p:ph idx="4" type="body"/>
          </p:nvPr>
        </p:nvSpPr>
        <p:spPr>
          <a:xfrm>
            <a:off x="15793472" y="10439408"/>
            <a:ext cx="13741457" cy="18965863"/>
          </a:xfrm>
          <a:prstGeom prst="rect">
            <a:avLst/>
          </a:prstGeom>
          <a:noFill/>
          <a:ln>
            <a:noFill/>
          </a:ln>
        </p:spPr>
        <p:txBody>
          <a:bodyPr anchorCtr="0" anchor="t" bIns="203775" lIns="407550" spcFirstLastPara="1" rIns="407550" wrap="square" tIns="203775">
            <a:noAutofit/>
          </a:bodyPr>
          <a:lstStyle>
            <a:lvl1pPr indent="-321119" lvl="0" marL="457200" algn="l">
              <a:spcBef>
                <a:spcPts val="291"/>
              </a:spcBef>
              <a:spcAft>
                <a:spcPts val="0"/>
              </a:spcAft>
              <a:buClr>
                <a:schemeClr val="dk1"/>
              </a:buClr>
              <a:buSzPts val="1457"/>
              <a:buFont typeface="Times New Roman"/>
              <a:buChar char="•"/>
              <a:defRPr sz="1457"/>
            </a:lvl1pPr>
            <a:lvl2pPr indent="-305689" lvl="1" marL="914400" algn="l">
              <a:spcBef>
                <a:spcPts val="243"/>
              </a:spcBef>
              <a:spcAft>
                <a:spcPts val="0"/>
              </a:spcAft>
              <a:buClr>
                <a:schemeClr val="dk1"/>
              </a:buClr>
              <a:buSzPts val="1214"/>
              <a:buFont typeface="Times New Roman"/>
              <a:buChar char="–"/>
              <a:defRPr sz="1214"/>
            </a:lvl2pPr>
            <a:lvl3pPr indent="-298005" lvl="2" marL="1371600" algn="l">
              <a:spcBef>
                <a:spcPts val="219"/>
              </a:spcBef>
              <a:spcAft>
                <a:spcPts val="0"/>
              </a:spcAft>
              <a:buClr>
                <a:schemeClr val="dk1"/>
              </a:buClr>
              <a:buSzPts val="1093"/>
              <a:buFont typeface="Times New Roman"/>
              <a:buChar char="•"/>
              <a:defRPr sz="1093"/>
            </a:lvl3pPr>
            <a:lvl4pPr indent="-290258" lvl="3" marL="1828800" algn="l">
              <a:spcBef>
                <a:spcPts val="194"/>
              </a:spcBef>
              <a:spcAft>
                <a:spcPts val="0"/>
              </a:spcAft>
              <a:buClr>
                <a:schemeClr val="dk1"/>
              </a:buClr>
              <a:buSzPts val="971"/>
              <a:buFont typeface="Times New Roman"/>
              <a:buChar char="–"/>
              <a:defRPr sz="971"/>
            </a:lvl4pPr>
            <a:lvl5pPr indent="-290258" lvl="4" marL="2286000" algn="l">
              <a:spcBef>
                <a:spcPts val="194"/>
              </a:spcBef>
              <a:spcAft>
                <a:spcPts val="0"/>
              </a:spcAft>
              <a:buClr>
                <a:schemeClr val="dk1"/>
              </a:buClr>
              <a:buSzPts val="971"/>
              <a:buFont typeface="Times New Roman"/>
              <a:buChar char="»"/>
              <a:defRPr sz="971"/>
            </a:lvl5pPr>
            <a:lvl6pPr indent="-290258" lvl="5" marL="2743200" algn="l">
              <a:spcBef>
                <a:spcPts val="194"/>
              </a:spcBef>
              <a:spcAft>
                <a:spcPts val="0"/>
              </a:spcAft>
              <a:buClr>
                <a:schemeClr val="dk1"/>
              </a:buClr>
              <a:buSzPts val="971"/>
              <a:buFont typeface="Times New Roman"/>
              <a:buChar char="»"/>
              <a:defRPr sz="971"/>
            </a:lvl6pPr>
            <a:lvl7pPr indent="-290258" lvl="6" marL="3200400" algn="l">
              <a:spcBef>
                <a:spcPts val="194"/>
              </a:spcBef>
              <a:spcAft>
                <a:spcPts val="0"/>
              </a:spcAft>
              <a:buClr>
                <a:schemeClr val="dk1"/>
              </a:buClr>
              <a:buSzPts val="971"/>
              <a:buFont typeface="Times New Roman"/>
              <a:buChar char="»"/>
              <a:defRPr sz="971"/>
            </a:lvl7pPr>
            <a:lvl8pPr indent="-290258" lvl="7" marL="3657600" algn="l">
              <a:spcBef>
                <a:spcPts val="194"/>
              </a:spcBef>
              <a:spcAft>
                <a:spcPts val="0"/>
              </a:spcAft>
              <a:buClr>
                <a:schemeClr val="dk1"/>
              </a:buClr>
              <a:buSzPts val="971"/>
              <a:buFont typeface="Times New Roman"/>
              <a:buChar char="»"/>
              <a:defRPr sz="971"/>
            </a:lvl8pPr>
            <a:lvl9pPr indent="-290258" lvl="8" marL="4114800" algn="l">
              <a:spcBef>
                <a:spcPts val="194"/>
              </a:spcBef>
              <a:spcAft>
                <a:spcPts val="0"/>
              </a:spcAft>
              <a:buClr>
                <a:schemeClr val="dk1"/>
              </a:buClr>
              <a:buSzPts val="971"/>
              <a:buFont typeface="Times New Roman"/>
              <a:buChar char="»"/>
              <a:defRPr sz="971"/>
            </a:lvl9pPr>
          </a:lstStyle>
          <a:p/>
        </p:txBody>
      </p:sp>
      <p:sp>
        <p:nvSpPr>
          <p:cNvPr id="66" name="Google Shape;66;p11"/>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2"/>
          <p:cNvSpPr txBox="1"/>
          <p:nvPr>
            <p:ph type="title"/>
          </p:nvPr>
        </p:nvSpPr>
        <p:spPr>
          <a:xfrm>
            <a:off x="2332037" y="2925762"/>
            <a:ext cx="26425525" cy="5486400"/>
          </a:xfrm>
          <a:prstGeom prst="rect">
            <a:avLst/>
          </a:prstGeom>
          <a:noFill/>
          <a:ln>
            <a:noFill/>
          </a:ln>
        </p:spPr>
        <p:txBody>
          <a:bodyPr anchorCtr="0" anchor="ctr" bIns="203775" lIns="407550" spcFirstLastPara="1" rIns="407550" wrap="square" tIns="2037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2"/>
          <p:cNvSpPr txBox="1"/>
          <p:nvPr>
            <p:ph idx="1" type="body"/>
          </p:nvPr>
        </p:nvSpPr>
        <p:spPr>
          <a:xfrm>
            <a:off x="2331529" y="9510721"/>
            <a:ext cx="13167008" cy="19750087"/>
          </a:xfrm>
          <a:prstGeom prst="rect">
            <a:avLst/>
          </a:prstGeom>
          <a:noFill/>
          <a:ln>
            <a:noFill/>
          </a:ln>
        </p:spPr>
        <p:txBody>
          <a:bodyPr anchorCtr="0" anchor="t" bIns="203775" lIns="407550" spcFirstLastPara="1" rIns="407550" wrap="square" tIns="203775">
            <a:noAutofit/>
          </a:bodyPr>
          <a:lstStyle>
            <a:lvl1pPr indent="-336550" lvl="0" marL="457200" algn="l">
              <a:spcBef>
                <a:spcPts val="340"/>
              </a:spcBef>
              <a:spcAft>
                <a:spcPts val="0"/>
              </a:spcAft>
              <a:buClr>
                <a:schemeClr val="dk1"/>
              </a:buClr>
              <a:buSzPts val="1700"/>
              <a:buFont typeface="Times New Roman"/>
              <a:buChar char="•"/>
              <a:defRPr sz="1700"/>
            </a:lvl1pPr>
            <a:lvl2pPr indent="-321119" lvl="1" marL="914400" algn="l">
              <a:spcBef>
                <a:spcPts val="291"/>
              </a:spcBef>
              <a:spcAft>
                <a:spcPts val="0"/>
              </a:spcAft>
              <a:buClr>
                <a:schemeClr val="dk1"/>
              </a:buClr>
              <a:buSzPts val="1457"/>
              <a:buFont typeface="Times New Roman"/>
              <a:buChar char="–"/>
              <a:defRPr sz="1457"/>
            </a:lvl2pPr>
            <a:lvl3pPr indent="-305689" lvl="2" marL="1371600" algn="l">
              <a:spcBef>
                <a:spcPts val="243"/>
              </a:spcBef>
              <a:spcAft>
                <a:spcPts val="0"/>
              </a:spcAft>
              <a:buClr>
                <a:schemeClr val="dk1"/>
              </a:buClr>
              <a:buSzPts val="1214"/>
              <a:buFont typeface="Times New Roman"/>
              <a:buChar char="•"/>
              <a:defRPr sz="1214"/>
            </a:lvl3pPr>
            <a:lvl4pPr indent="-298005" lvl="3" marL="1828800" algn="l">
              <a:spcBef>
                <a:spcPts val="219"/>
              </a:spcBef>
              <a:spcAft>
                <a:spcPts val="0"/>
              </a:spcAft>
              <a:buClr>
                <a:schemeClr val="dk1"/>
              </a:buClr>
              <a:buSzPts val="1093"/>
              <a:buFont typeface="Times New Roman"/>
              <a:buChar char="–"/>
              <a:defRPr sz="1093"/>
            </a:lvl4pPr>
            <a:lvl5pPr indent="-298005" lvl="4" marL="2286000" algn="l">
              <a:spcBef>
                <a:spcPts val="219"/>
              </a:spcBef>
              <a:spcAft>
                <a:spcPts val="0"/>
              </a:spcAft>
              <a:buClr>
                <a:schemeClr val="dk1"/>
              </a:buClr>
              <a:buSzPts val="1093"/>
              <a:buFont typeface="Times New Roman"/>
              <a:buChar char="»"/>
              <a:defRPr sz="1093"/>
            </a:lvl5pPr>
            <a:lvl6pPr indent="-298005" lvl="5" marL="2743200" algn="l">
              <a:spcBef>
                <a:spcPts val="219"/>
              </a:spcBef>
              <a:spcAft>
                <a:spcPts val="0"/>
              </a:spcAft>
              <a:buClr>
                <a:schemeClr val="dk1"/>
              </a:buClr>
              <a:buSzPts val="1093"/>
              <a:buFont typeface="Times New Roman"/>
              <a:buChar char="»"/>
              <a:defRPr sz="1093"/>
            </a:lvl6pPr>
            <a:lvl7pPr indent="-298005" lvl="6" marL="3200400" algn="l">
              <a:spcBef>
                <a:spcPts val="219"/>
              </a:spcBef>
              <a:spcAft>
                <a:spcPts val="0"/>
              </a:spcAft>
              <a:buClr>
                <a:schemeClr val="dk1"/>
              </a:buClr>
              <a:buSzPts val="1093"/>
              <a:buFont typeface="Times New Roman"/>
              <a:buChar char="»"/>
              <a:defRPr sz="1093"/>
            </a:lvl7pPr>
            <a:lvl8pPr indent="-298005" lvl="7" marL="3657600" algn="l">
              <a:spcBef>
                <a:spcPts val="219"/>
              </a:spcBef>
              <a:spcAft>
                <a:spcPts val="0"/>
              </a:spcAft>
              <a:buClr>
                <a:schemeClr val="dk1"/>
              </a:buClr>
              <a:buSzPts val="1093"/>
              <a:buFont typeface="Times New Roman"/>
              <a:buChar char="»"/>
              <a:defRPr sz="1093"/>
            </a:lvl8pPr>
            <a:lvl9pPr indent="-298005" lvl="8" marL="4114800" algn="l">
              <a:spcBef>
                <a:spcPts val="219"/>
              </a:spcBef>
              <a:spcAft>
                <a:spcPts val="0"/>
              </a:spcAft>
              <a:buClr>
                <a:schemeClr val="dk1"/>
              </a:buClr>
              <a:buSzPts val="1093"/>
              <a:buFont typeface="Times New Roman"/>
              <a:buChar char="»"/>
              <a:defRPr sz="1093"/>
            </a:lvl9pPr>
          </a:lstStyle>
          <a:p/>
        </p:txBody>
      </p:sp>
      <p:sp>
        <p:nvSpPr>
          <p:cNvPr id="72" name="Google Shape;72;p12"/>
          <p:cNvSpPr txBox="1"/>
          <p:nvPr>
            <p:ph idx="2" type="body"/>
          </p:nvPr>
        </p:nvSpPr>
        <p:spPr>
          <a:xfrm>
            <a:off x="15591065" y="9510721"/>
            <a:ext cx="13167009" cy="19750087"/>
          </a:xfrm>
          <a:prstGeom prst="rect">
            <a:avLst/>
          </a:prstGeom>
          <a:noFill/>
          <a:ln>
            <a:noFill/>
          </a:ln>
        </p:spPr>
        <p:txBody>
          <a:bodyPr anchorCtr="0" anchor="t" bIns="203775" lIns="407550" spcFirstLastPara="1" rIns="407550" wrap="square" tIns="203775">
            <a:noAutofit/>
          </a:bodyPr>
          <a:lstStyle>
            <a:lvl1pPr indent="-336550" lvl="0" marL="457200" algn="l">
              <a:spcBef>
                <a:spcPts val="340"/>
              </a:spcBef>
              <a:spcAft>
                <a:spcPts val="0"/>
              </a:spcAft>
              <a:buClr>
                <a:schemeClr val="dk1"/>
              </a:buClr>
              <a:buSzPts val="1700"/>
              <a:buFont typeface="Times New Roman"/>
              <a:buChar char="•"/>
              <a:defRPr sz="1700"/>
            </a:lvl1pPr>
            <a:lvl2pPr indent="-321119" lvl="1" marL="914400" algn="l">
              <a:spcBef>
                <a:spcPts val="291"/>
              </a:spcBef>
              <a:spcAft>
                <a:spcPts val="0"/>
              </a:spcAft>
              <a:buClr>
                <a:schemeClr val="dk1"/>
              </a:buClr>
              <a:buSzPts val="1457"/>
              <a:buFont typeface="Times New Roman"/>
              <a:buChar char="–"/>
              <a:defRPr sz="1457"/>
            </a:lvl2pPr>
            <a:lvl3pPr indent="-305689" lvl="2" marL="1371600" algn="l">
              <a:spcBef>
                <a:spcPts val="243"/>
              </a:spcBef>
              <a:spcAft>
                <a:spcPts val="0"/>
              </a:spcAft>
              <a:buClr>
                <a:schemeClr val="dk1"/>
              </a:buClr>
              <a:buSzPts val="1214"/>
              <a:buFont typeface="Times New Roman"/>
              <a:buChar char="•"/>
              <a:defRPr sz="1214"/>
            </a:lvl3pPr>
            <a:lvl4pPr indent="-298005" lvl="3" marL="1828800" algn="l">
              <a:spcBef>
                <a:spcPts val="219"/>
              </a:spcBef>
              <a:spcAft>
                <a:spcPts val="0"/>
              </a:spcAft>
              <a:buClr>
                <a:schemeClr val="dk1"/>
              </a:buClr>
              <a:buSzPts val="1093"/>
              <a:buFont typeface="Times New Roman"/>
              <a:buChar char="–"/>
              <a:defRPr sz="1093"/>
            </a:lvl4pPr>
            <a:lvl5pPr indent="-298005" lvl="4" marL="2286000" algn="l">
              <a:spcBef>
                <a:spcPts val="219"/>
              </a:spcBef>
              <a:spcAft>
                <a:spcPts val="0"/>
              </a:spcAft>
              <a:buClr>
                <a:schemeClr val="dk1"/>
              </a:buClr>
              <a:buSzPts val="1093"/>
              <a:buFont typeface="Times New Roman"/>
              <a:buChar char="»"/>
              <a:defRPr sz="1093"/>
            </a:lvl5pPr>
            <a:lvl6pPr indent="-298005" lvl="5" marL="2743200" algn="l">
              <a:spcBef>
                <a:spcPts val="219"/>
              </a:spcBef>
              <a:spcAft>
                <a:spcPts val="0"/>
              </a:spcAft>
              <a:buClr>
                <a:schemeClr val="dk1"/>
              </a:buClr>
              <a:buSzPts val="1093"/>
              <a:buFont typeface="Times New Roman"/>
              <a:buChar char="»"/>
              <a:defRPr sz="1093"/>
            </a:lvl6pPr>
            <a:lvl7pPr indent="-298005" lvl="6" marL="3200400" algn="l">
              <a:spcBef>
                <a:spcPts val="219"/>
              </a:spcBef>
              <a:spcAft>
                <a:spcPts val="0"/>
              </a:spcAft>
              <a:buClr>
                <a:schemeClr val="dk1"/>
              </a:buClr>
              <a:buSzPts val="1093"/>
              <a:buFont typeface="Times New Roman"/>
              <a:buChar char="»"/>
              <a:defRPr sz="1093"/>
            </a:lvl7pPr>
            <a:lvl8pPr indent="-298005" lvl="7" marL="3657600" algn="l">
              <a:spcBef>
                <a:spcPts val="219"/>
              </a:spcBef>
              <a:spcAft>
                <a:spcPts val="0"/>
              </a:spcAft>
              <a:buClr>
                <a:schemeClr val="dk1"/>
              </a:buClr>
              <a:buSzPts val="1093"/>
              <a:buFont typeface="Times New Roman"/>
              <a:buChar char="»"/>
              <a:defRPr sz="1093"/>
            </a:lvl8pPr>
            <a:lvl9pPr indent="-298005" lvl="8" marL="4114800" algn="l">
              <a:spcBef>
                <a:spcPts val="219"/>
              </a:spcBef>
              <a:spcAft>
                <a:spcPts val="0"/>
              </a:spcAft>
              <a:buClr>
                <a:schemeClr val="dk1"/>
              </a:buClr>
              <a:buSzPts val="1093"/>
              <a:buFont typeface="Times New Roman"/>
              <a:buChar char="»"/>
              <a:defRPr sz="1093"/>
            </a:lvl9pPr>
          </a:lstStyle>
          <a:p/>
        </p:txBody>
      </p:sp>
      <p:sp>
        <p:nvSpPr>
          <p:cNvPr id="73" name="Google Shape;73;p12"/>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2"/>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2332037" y="2925762"/>
            <a:ext cx="26425525" cy="5486400"/>
          </a:xfrm>
          <a:prstGeom prst="rect">
            <a:avLst/>
          </a:prstGeom>
          <a:noFill/>
          <a:ln>
            <a:noFill/>
          </a:ln>
        </p:spPr>
        <p:txBody>
          <a:bodyPr anchorCtr="0" anchor="ctr" bIns="203775" lIns="407550" spcFirstLastPara="1" rIns="407550" wrap="square" tIns="203775">
            <a:noAutofit/>
          </a:bodyPr>
          <a:lstStyle>
            <a:lvl1pPr lvl="0"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9pPr>
          </a:lstStyle>
          <a:p/>
        </p:txBody>
      </p:sp>
      <p:sp>
        <p:nvSpPr>
          <p:cNvPr id="11" name="Google Shape;11;p3"/>
          <p:cNvSpPr txBox="1"/>
          <p:nvPr>
            <p:ph idx="1" type="body"/>
          </p:nvPr>
        </p:nvSpPr>
        <p:spPr>
          <a:xfrm>
            <a:off x="2332037" y="9510712"/>
            <a:ext cx="26425525" cy="19750087"/>
          </a:xfrm>
          <a:prstGeom prst="rect">
            <a:avLst/>
          </a:prstGeom>
          <a:noFill/>
          <a:ln>
            <a:noFill/>
          </a:ln>
        </p:spPr>
        <p:txBody>
          <a:bodyPr anchorCtr="0" anchor="t" bIns="203775" lIns="407550" spcFirstLastPara="1" rIns="407550" wrap="square" tIns="203775">
            <a:noAutofit/>
          </a:bodyPr>
          <a:lstStyle>
            <a:lvl1pPr indent="-775525" lvl="0" marL="457200" marR="0" rtl="0" algn="l">
              <a:spcBef>
                <a:spcPts val="1723"/>
              </a:spcBef>
              <a:spcAft>
                <a:spcPts val="0"/>
              </a:spcAft>
              <a:buClr>
                <a:schemeClr val="dk1"/>
              </a:buClr>
              <a:buSzPts val="8613"/>
              <a:buFont typeface="Times New Roman"/>
              <a:buChar char="•"/>
              <a:defRPr b="0" i="0" sz="8613" u="none" cap="none" strike="noStrike">
                <a:solidFill>
                  <a:schemeClr val="dk1"/>
                </a:solidFill>
                <a:latin typeface="Times New Roman"/>
                <a:ea typeface="Times New Roman"/>
                <a:cs typeface="Times New Roman"/>
                <a:sym typeface="Times New Roman"/>
              </a:defRPr>
            </a:lvl1pPr>
            <a:lvl2pPr indent="-703580" lvl="1" marL="914400" marR="0" rtl="0" algn="l">
              <a:spcBef>
                <a:spcPts val="1496"/>
              </a:spcBef>
              <a:spcAft>
                <a:spcPts val="0"/>
              </a:spcAft>
              <a:buClr>
                <a:schemeClr val="dk1"/>
              </a:buClr>
              <a:buSzPts val="7480"/>
              <a:buFont typeface="Times New Roman"/>
              <a:buChar char="–"/>
              <a:defRPr b="0" i="0" sz="7480" u="none" cap="none" strike="noStrike">
                <a:solidFill>
                  <a:schemeClr val="dk1"/>
                </a:solidFill>
                <a:latin typeface="Times New Roman"/>
                <a:ea typeface="Times New Roman"/>
                <a:cs typeface="Times New Roman"/>
                <a:sym typeface="Times New Roman"/>
              </a:defRPr>
            </a:lvl2pPr>
            <a:lvl3pPr indent="-631571" lvl="2" marL="1371600" marR="0" rtl="0" algn="l">
              <a:spcBef>
                <a:spcPts val="1269"/>
              </a:spcBef>
              <a:spcAft>
                <a:spcPts val="0"/>
              </a:spcAft>
              <a:buClr>
                <a:schemeClr val="dk1"/>
              </a:buClr>
              <a:buSzPts val="6346"/>
              <a:buFont typeface="Times New Roman"/>
              <a:buChar char="•"/>
              <a:defRPr b="0" i="0" sz="6346" u="none" cap="none" strike="noStrike">
                <a:solidFill>
                  <a:schemeClr val="dk1"/>
                </a:solidFill>
                <a:latin typeface="Times New Roman"/>
                <a:ea typeface="Times New Roman"/>
                <a:cs typeface="Times New Roman"/>
                <a:sym typeface="Times New Roman"/>
              </a:defRPr>
            </a:lvl3pPr>
            <a:lvl4pPr indent="-566864" lvl="3" marL="1828800" marR="0" rtl="0" algn="l">
              <a:spcBef>
                <a:spcPts val="1065"/>
              </a:spcBef>
              <a:spcAft>
                <a:spcPts val="0"/>
              </a:spcAft>
              <a:buClr>
                <a:schemeClr val="dk1"/>
              </a:buClr>
              <a:buSzPts val="5327"/>
              <a:buFont typeface="Times New Roman"/>
              <a:buChar char="–"/>
              <a:defRPr b="0" i="0" sz="5327" u="none" cap="none" strike="noStrike">
                <a:solidFill>
                  <a:schemeClr val="dk1"/>
                </a:solidFill>
                <a:latin typeface="Times New Roman"/>
                <a:ea typeface="Times New Roman"/>
                <a:cs typeface="Times New Roman"/>
                <a:sym typeface="Times New Roman"/>
              </a:defRPr>
            </a:lvl4pPr>
            <a:lvl5pPr indent="-566864" lvl="4" marL="2286000" marR="0" rtl="0" algn="l">
              <a:spcBef>
                <a:spcPts val="1065"/>
              </a:spcBef>
              <a:spcAft>
                <a:spcPts val="0"/>
              </a:spcAft>
              <a:buClr>
                <a:schemeClr val="dk1"/>
              </a:buClr>
              <a:buSzPts val="5327"/>
              <a:buFont typeface="Times New Roman"/>
              <a:buChar char="»"/>
              <a:defRPr b="0" i="0" sz="5327" u="none" cap="none" strike="noStrike">
                <a:solidFill>
                  <a:schemeClr val="dk1"/>
                </a:solidFill>
                <a:latin typeface="Times New Roman"/>
                <a:ea typeface="Times New Roman"/>
                <a:cs typeface="Times New Roman"/>
                <a:sym typeface="Times New Roman"/>
              </a:defRPr>
            </a:lvl5pPr>
            <a:lvl6pPr indent="-571754" lvl="5" marL="2743200" marR="0" rtl="0" algn="l">
              <a:spcBef>
                <a:spcPts val="1081"/>
              </a:spcBef>
              <a:spcAft>
                <a:spcPts val="0"/>
              </a:spcAft>
              <a:buClr>
                <a:schemeClr val="dk1"/>
              </a:buClr>
              <a:buSzPts val="5404"/>
              <a:buFont typeface="Times New Roman"/>
              <a:buChar char="»"/>
              <a:defRPr b="0" i="0" sz="5404" u="none" cap="none" strike="noStrike">
                <a:solidFill>
                  <a:schemeClr val="dk1"/>
                </a:solidFill>
                <a:latin typeface="Times New Roman"/>
                <a:ea typeface="Times New Roman"/>
                <a:cs typeface="Times New Roman"/>
                <a:sym typeface="Times New Roman"/>
              </a:defRPr>
            </a:lvl6pPr>
            <a:lvl7pPr indent="-571754" lvl="6" marL="3200400" marR="0" rtl="0" algn="l">
              <a:spcBef>
                <a:spcPts val="1081"/>
              </a:spcBef>
              <a:spcAft>
                <a:spcPts val="0"/>
              </a:spcAft>
              <a:buClr>
                <a:schemeClr val="dk1"/>
              </a:buClr>
              <a:buSzPts val="5404"/>
              <a:buFont typeface="Times New Roman"/>
              <a:buChar char="»"/>
              <a:defRPr b="0" i="0" sz="5404" u="none" cap="none" strike="noStrike">
                <a:solidFill>
                  <a:schemeClr val="dk1"/>
                </a:solidFill>
                <a:latin typeface="Times New Roman"/>
                <a:ea typeface="Times New Roman"/>
                <a:cs typeface="Times New Roman"/>
                <a:sym typeface="Times New Roman"/>
              </a:defRPr>
            </a:lvl7pPr>
            <a:lvl8pPr indent="-571754" lvl="7" marL="3657600" marR="0" rtl="0" algn="l">
              <a:spcBef>
                <a:spcPts val="1081"/>
              </a:spcBef>
              <a:spcAft>
                <a:spcPts val="0"/>
              </a:spcAft>
              <a:buClr>
                <a:schemeClr val="dk1"/>
              </a:buClr>
              <a:buSzPts val="5404"/>
              <a:buFont typeface="Times New Roman"/>
              <a:buChar char="»"/>
              <a:defRPr b="0" i="0" sz="5404" u="none" cap="none" strike="noStrike">
                <a:solidFill>
                  <a:schemeClr val="dk1"/>
                </a:solidFill>
                <a:latin typeface="Times New Roman"/>
                <a:ea typeface="Times New Roman"/>
                <a:cs typeface="Times New Roman"/>
                <a:sym typeface="Times New Roman"/>
              </a:defRPr>
            </a:lvl8pPr>
            <a:lvl9pPr indent="-571753" lvl="8" marL="4114800" marR="0" rtl="0" algn="l">
              <a:spcBef>
                <a:spcPts val="1081"/>
              </a:spcBef>
              <a:spcAft>
                <a:spcPts val="0"/>
              </a:spcAft>
              <a:buClr>
                <a:schemeClr val="dk1"/>
              </a:buClr>
              <a:buSzPts val="5404"/>
              <a:buFont typeface="Times New Roman"/>
              <a:buChar char="»"/>
              <a:defRPr b="0" i="0" sz="5404" u="none" cap="none" strike="noStrike">
                <a:solidFill>
                  <a:schemeClr val="dk1"/>
                </a:solidFill>
                <a:latin typeface="Times New Roman"/>
                <a:ea typeface="Times New Roman"/>
                <a:cs typeface="Times New Roman"/>
                <a:sym typeface="Times New Roman"/>
              </a:defRPr>
            </a:lvl9pPr>
          </a:lstStyle>
          <a:p/>
        </p:txBody>
      </p:sp>
      <p:sp>
        <p:nvSpPr>
          <p:cNvPr id="12" name="Google Shape;12;p3"/>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3" name="Google Shape;13;p3"/>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14" name="Google Shape;14;p3"/>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rtl="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3700"/>
              <a:buFont typeface="Times New Roman"/>
              <a:buNone/>
              <a:defRPr b="0" i="0" sz="37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2"/>
          <p:cNvSpPr txBox="1"/>
          <p:nvPr>
            <p:ph type="title"/>
          </p:nvPr>
        </p:nvSpPr>
        <p:spPr>
          <a:xfrm>
            <a:off x="2332037" y="2925762"/>
            <a:ext cx="26425525" cy="5486400"/>
          </a:xfrm>
          <a:prstGeom prst="rect">
            <a:avLst/>
          </a:prstGeom>
          <a:noFill/>
          <a:ln>
            <a:noFill/>
          </a:ln>
        </p:spPr>
        <p:txBody>
          <a:bodyPr anchorCtr="0" anchor="ctr" bIns="203775" lIns="407550" spcFirstLastPara="1" rIns="407550" wrap="square" tIns="203775">
            <a:noAutofit/>
          </a:bodyPr>
          <a:lstStyle>
            <a:lvl1pPr lvl="0"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11900" u="none" cap="none" strike="noStrike">
                <a:solidFill>
                  <a:schemeClr val="dk2"/>
                </a:solidFill>
                <a:latin typeface="Times New Roman"/>
                <a:ea typeface="Times New Roman"/>
                <a:cs typeface="Times New Roman"/>
                <a:sym typeface="Times New Roman"/>
              </a:defRPr>
            </a:lvl9pPr>
          </a:lstStyle>
          <a:p/>
        </p:txBody>
      </p:sp>
      <p:sp>
        <p:nvSpPr>
          <p:cNvPr id="21" name="Google Shape;21;p2"/>
          <p:cNvSpPr txBox="1"/>
          <p:nvPr>
            <p:ph idx="1" type="body"/>
          </p:nvPr>
        </p:nvSpPr>
        <p:spPr>
          <a:xfrm>
            <a:off x="2332037" y="9510712"/>
            <a:ext cx="26425525" cy="19750087"/>
          </a:xfrm>
          <a:prstGeom prst="rect">
            <a:avLst/>
          </a:prstGeom>
          <a:noFill/>
          <a:ln>
            <a:noFill/>
          </a:ln>
        </p:spPr>
        <p:txBody>
          <a:bodyPr anchorCtr="0" anchor="t" bIns="203775" lIns="407550" spcFirstLastPara="1" rIns="407550" wrap="square" tIns="203775">
            <a:noAutofit/>
          </a:bodyPr>
          <a:lstStyle>
            <a:lvl1pPr indent="-775525" lvl="0" marL="457200" marR="0" rtl="0" algn="l">
              <a:spcBef>
                <a:spcPts val="1723"/>
              </a:spcBef>
              <a:spcAft>
                <a:spcPts val="0"/>
              </a:spcAft>
              <a:buClr>
                <a:schemeClr val="dk1"/>
              </a:buClr>
              <a:buSzPts val="8613"/>
              <a:buFont typeface="Times New Roman"/>
              <a:buChar char="•"/>
              <a:defRPr b="0" i="0" sz="8613" u="none" cap="none" strike="noStrike">
                <a:solidFill>
                  <a:schemeClr val="dk1"/>
                </a:solidFill>
                <a:latin typeface="Times New Roman"/>
                <a:ea typeface="Times New Roman"/>
                <a:cs typeface="Times New Roman"/>
                <a:sym typeface="Times New Roman"/>
              </a:defRPr>
            </a:lvl1pPr>
            <a:lvl2pPr indent="-703580" lvl="1" marL="914400" marR="0" rtl="0" algn="l">
              <a:spcBef>
                <a:spcPts val="1496"/>
              </a:spcBef>
              <a:spcAft>
                <a:spcPts val="0"/>
              </a:spcAft>
              <a:buClr>
                <a:schemeClr val="dk1"/>
              </a:buClr>
              <a:buSzPts val="7480"/>
              <a:buFont typeface="Times New Roman"/>
              <a:buChar char="–"/>
              <a:defRPr b="0" i="0" sz="7480" u="none" cap="none" strike="noStrike">
                <a:solidFill>
                  <a:schemeClr val="dk1"/>
                </a:solidFill>
                <a:latin typeface="Times New Roman"/>
                <a:ea typeface="Times New Roman"/>
                <a:cs typeface="Times New Roman"/>
                <a:sym typeface="Times New Roman"/>
              </a:defRPr>
            </a:lvl2pPr>
            <a:lvl3pPr indent="-631571" lvl="2" marL="1371600" marR="0" rtl="0" algn="l">
              <a:spcBef>
                <a:spcPts val="1269"/>
              </a:spcBef>
              <a:spcAft>
                <a:spcPts val="0"/>
              </a:spcAft>
              <a:buClr>
                <a:schemeClr val="dk1"/>
              </a:buClr>
              <a:buSzPts val="6346"/>
              <a:buFont typeface="Times New Roman"/>
              <a:buChar char="•"/>
              <a:defRPr b="0" i="0" sz="6346" u="none" cap="none" strike="noStrike">
                <a:solidFill>
                  <a:schemeClr val="dk1"/>
                </a:solidFill>
                <a:latin typeface="Times New Roman"/>
                <a:ea typeface="Times New Roman"/>
                <a:cs typeface="Times New Roman"/>
                <a:sym typeface="Times New Roman"/>
              </a:defRPr>
            </a:lvl3pPr>
            <a:lvl4pPr indent="-566864" lvl="3" marL="1828800" marR="0" rtl="0" algn="l">
              <a:spcBef>
                <a:spcPts val="1065"/>
              </a:spcBef>
              <a:spcAft>
                <a:spcPts val="0"/>
              </a:spcAft>
              <a:buClr>
                <a:schemeClr val="dk1"/>
              </a:buClr>
              <a:buSzPts val="5327"/>
              <a:buFont typeface="Times New Roman"/>
              <a:buChar char="–"/>
              <a:defRPr b="0" i="0" sz="5327" u="none" cap="none" strike="noStrike">
                <a:solidFill>
                  <a:schemeClr val="dk1"/>
                </a:solidFill>
                <a:latin typeface="Times New Roman"/>
                <a:ea typeface="Times New Roman"/>
                <a:cs typeface="Times New Roman"/>
                <a:sym typeface="Times New Roman"/>
              </a:defRPr>
            </a:lvl4pPr>
            <a:lvl5pPr indent="-566864" lvl="4" marL="2286000" marR="0" rtl="0" algn="l">
              <a:spcBef>
                <a:spcPts val="1065"/>
              </a:spcBef>
              <a:spcAft>
                <a:spcPts val="0"/>
              </a:spcAft>
              <a:buClr>
                <a:schemeClr val="dk1"/>
              </a:buClr>
              <a:buSzPts val="5327"/>
              <a:buFont typeface="Times New Roman"/>
              <a:buChar char="»"/>
              <a:defRPr b="0" i="0" sz="5327" u="none" cap="none" strike="noStrike">
                <a:solidFill>
                  <a:schemeClr val="dk1"/>
                </a:solidFill>
                <a:latin typeface="Times New Roman"/>
                <a:ea typeface="Times New Roman"/>
                <a:cs typeface="Times New Roman"/>
                <a:sym typeface="Times New Roman"/>
              </a:defRPr>
            </a:lvl5pPr>
            <a:lvl6pPr indent="-571754" lvl="5" marL="2743200" marR="0" rtl="0" algn="l">
              <a:spcBef>
                <a:spcPts val="1081"/>
              </a:spcBef>
              <a:spcAft>
                <a:spcPts val="0"/>
              </a:spcAft>
              <a:buClr>
                <a:schemeClr val="dk1"/>
              </a:buClr>
              <a:buSzPts val="5404"/>
              <a:buFont typeface="Times New Roman"/>
              <a:buChar char="»"/>
              <a:defRPr b="0" i="0" sz="5404" u="none" cap="none" strike="noStrike">
                <a:solidFill>
                  <a:schemeClr val="dk1"/>
                </a:solidFill>
                <a:latin typeface="Times New Roman"/>
                <a:ea typeface="Times New Roman"/>
                <a:cs typeface="Times New Roman"/>
                <a:sym typeface="Times New Roman"/>
              </a:defRPr>
            </a:lvl6pPr>
            <a:lvl7pPr indent="-571754" lvl="6" marL="3200400" marR="0" rtl="0" algn="l">
              <a:spcBef>
                <a:spcPts val="1081"/>
              </a:spcBef>
              <a:spcAft>
                <a:spcPts val="0"/>
              </a:spcAft>
              <a:buClr>
                <a:schemeClr val="dk1"/>
              </a:buClr>
              <a:buSzPts val="5404"/>
              <a:buFont typeface="Times New Roman"/>
              <a:buChar char="»"/>
              <a:defRPr b="0" i="0" sz="5404" u="none" cap="none" strike="noStrike">
                <a:solidFill>
                  <a:schemeClr val="dk1"/>
                </a:solidFill>
                <a:latin typeface="Times New Roman"/>
                <a:ea typeface="Times New Roman"/>
                <a:cs typeface="Times New Roman"/>
                <a:sym typeface="Times New Roman"/>
              </a:defRPr>
            </a:lvl7pPr>
            <a:lvl8pPr indent="-571754" lvl="7" marL="3657600" marR="0" rtl="0" algn="l">
              <a:spcBef>
                <a:spcPts val="1081"/>
              </a:spcBef>
              <a:spcAft>
                <a:spcPts val="0"/>
              </a:spcAft>
              <a:buClr>
                <a:schemeClr val="dk1"/>
              </a:buClr>
              <a:buSzPts val="5404"/>
              <a:buFont typeface="Times New Roman"/>
              <a:buChar char="»"/>
              <a:defRPr b="0" i="0" sz="5404" u="none" cap="none" strike="noStrike">
                <a:solidFill>
                  <a:schemeClr val="dk1"/>
                </a:solidFill>
                <a:latin typeface="Times New Roman"/>
                <a:ea typeface="Times New Roman"/>
                <a:cs typeface="Times New Roman"/>
                <a:sym typeface="Times New Roman"/>
              </a:defRPr>
            </a:lvl8pPr>
            <a:lvl9pPr indent="-571753" lvl="8" marL="4114800" marR="0" rtl="0" algn="l">
              <a:spcBef>
                <a:spcPts val="1081"/>
              </a:spcBef>
              <a:spcAft>
                <a:spcPts val="0"/>
              </a:spcAft>
              <a:buClr>
                <a:schemeClr val="dk1"/>
              </a:buClr>
              <a:buSzPts val="5404"/>
              <a:buFont typeface="Times New Roman"/>
              <a:buChar char="»"/>
              <a:defRPr b="0" i="0" sz="5404" u="none" cap="none" strike="noStrike">
                <a:solidFill>
                  <a:schemeClr val="dk1"/>
                </a:solidFill>
                <a:latin typeface="Times New Roman"/>
                <a:ea typeface="Times New Roman"/>
                <a:cs typeface="Times New Roman"/>
                <a:sym typeface="Times New Roman"/>
              </a:defRPr>
            </a:lvl9pPr>
          </a:lstStyle>
          <a:p/>
        </p:txBody>
      </p:sp>
      <p:sp>
        <p:nvSpPr>
          <p:cNvPr id="22" name="Google Shape;22;p2"/>
          <p:cNvSpPr txBox="1"/>
          <p:nvPr>
            <p:ph idx="10" type="dt"/>
          </p:nvPr>
        </p:nvSpPr>
        <p:spPr>
          <a:xfrm>
            <a:off x="2332037" y="29992637"/>
            <a:ext cx="6477000" cy="2193925"/>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23" name="Google Shape;23;p2"/>
          <p:cNvSpPr txBox="1"/>
          <p:nvPr>
            <p:ph idx="11" type="ftr"/>
          </p:nvPr>
        </p:nvSpPr>
        <p:spPr>
          <a:xfrm>
            <a:off x="10621962" y="29992637"/>
            <a:ext cx="9845675" cy="2193925"/>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SzPts val="1400"/>
              <a:buNone/>
              <a:defRPr b="0" i="0" sz="32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24" name="Google Shape;24;p2"/>
          <p:cNvSpPr txBox="1"/>
          <p:nvPr>
            <p:ph idx="12" type="sldNum"/>
          </p:nvPr>
        </p:nvSpPr>
        <p:spPr>
          <a:xfrm>
            <a:off x="22280562" y="29992637"/>
            <a:ext cx="6477000" cy="2193925"/>
          </a:xfrm>
          <a:prstGeom prst="rect">
            <a:avLst/>
          </a:prstGeom>
          <a:noFill/>
          <a:ln>
            <a:noFill/>
          </a:ln>
        </p:spPr>
        <p:txBody>
          <a:bodyPr anchorCtr="0" anchor="t" bIns="203775" lIns="407550" spcFirstLastPara="1" rIns="407550" wrap="square" tIns="203775">
            <a:noAutofit/>
          </a:bodyPr>
          <a:lstStyle>
            <a:lvl1pPr indent="0" lvl="0" marL="0" marR="0" rtl="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3700"/>
              <a:buFont typeface="Times New Roman"/>
              <a:buNone/>
              <a:defRPr b="0" i="0" sz="37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7.png"/><Relationship Id="rId13" Type="http://schemas.openxmlformats.org/officeDocument/2006/relationships/image" Target="../media/image9.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4.png"/><Relationship Id="rId15" Type="http://schemas.openxmlformats.org/officeDocument/2006/relationships/image" Target="../media/image12.png"/><Relationship Id="rId1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
          <p:cNvSpPr txBox="1"/>
          <p:nvPr/>
        </p:nvSpPr>
        <p:spPr>
          <a:xfrm>
            <a:off x="-115100" y="-18312"/>
            <a:ext cx="31089600" cy="32955000"/>
          </a:xfrm>
          <a:prstGeom prst="rect">
            <a:avLst/>
          </a:prstGeom>
          <a:solidFill>
            <a:srgbClr val="003768"/>
          </a:solidFill>
          <a:ln cap="flat" cmpd="sng" w="9525">
            <a:solidFill>
              <a:srgbClr val="003768"/>
            </a:solidFill>
            <a:prstDash val="solid"/>
            <a:miter lim="800000"/>
            <a:headEnd len="sm" w="sm" type="none"/>
            <a:tailEnd len="sm" w="sm" type="none"/>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Helvetica Neue"/>
              <a:ea typeface="Helvetica Neue"/>
              <a:cs typeface="Helvetica Neue"/>
              <a:sym typeface="Helvetica Neue"/>
            </a:endParaRPr>
          </a:p>
        </p:txBody>
      </p:sp>
      <p:sp>
        <p:nvSpPr>
          <p:cNvPr id="100" name="Google Shape;100;p1"/>
          <p:cNvSpPr txBox="1"/>
          <p:nvPr/>
        </p:nvSpPr>
        <p:spPr>
          <a:xfrm>
            <a:off x="455950" y="3682175"/>
            <a:ext cx="6713100" cy="110361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555150" lIns="555150" spcFirstLastPara="1" rIns="555150" wrap="square" tIns="277575">
            <a:noAutofit/>
          </a:bodyPr>
          <a:lstStyle/>
          <a:p>
            <a:pPr indent="0" lvl="0" marL="0" marR="0" rtl="0" algn="just">
              <a:lnSpc>
                <a:spcPct val="100000"/>
              </a:lnSpc>
              <a:spcBef>
                <a:spcPts val="0"/>
              </a:spcBef>
              <a:spcAft>
                <a:spcPts val="0"/>
              </a:spcAft>
              <a:buClr>
                <a:schemeClr val="dk1"/>
              </a:buClr>
              <a:buSzPts val="2900"/>
              <a:buFont typeface="Helvetica Neue"/>
              <a:buNone/>
            </a:pPr>
            <a:r>
              <a:rPr b="1" i="0" lang="en-US" sz="2900" u="none">
                <a:solidFill>
                  <a:schemeClr val="dk1"/>
                </a:solidFill>
                <a:latin typeface="Helvetica Neue"/>
                <a:ea typeface="Helvetica Neue"/>
                <a:cs typeface="Helvetica Neue"/>
                <a:sym typeface="Helvetica Neue"/>
              </a:rPr>
              <a:t>Introduction/ </a:t>
            </a:r>
            <a:r>
              <a:rPr b="1" lang="en-US" sz="2900">
                <a:solidFill>
                  <a:schemeClr val="dk1"/>
                </a:solidFill>
                <a:latin typeface="Helvetica Neue"/>
                <a:ea typeface="Helvetica Neue"/>
                <a:cs typeface="Helvetica Neue"/>
                <a:sym typeface="Helvetica Neue"/>
              </a:rPr>
              <a:t>Background</a:t>
            </a:r>
            <a:endParaRPr/>
          </a:p>
          <a:p>
            <a:pPr indent="0" lvl="0" marL="0" marR="0" rtl="0" algn="l">
              <a:lnSpc>
                <a:spcPct val="100000"/>
              </a:lnSpc>
              <a:spcBef>
                <a:spcPts val="170"/>
              </a:spcBef>
              <a:spcAft>
                <a:spcPts val="0"/>
              </a:spcAft>
              <a:buClr>
                <a:schemeClr val="dk1"/>
              </a:buClr>
              <a:buSzPts val="1700"/>
              <a:buFont typeface="Times New Roman"/>
              <a:buNone/>
            </a:pPr>
            <a:r>
              <a:t/>
            </a:r>
            <a:endParaRPr sz="1200">
              <a:solidFill>
                <a:srgbClr val="2D3B45"/>
              </a:solidFill>
              <a:highlight>
                <a:srgbClr val="FFFFFF"/>
              </a:highlight>
              <a:latin typeface="Lato"/>
              <a:ea typeface="Lato"/>
              <a:cs typeface="Lato"/>
              <a:sym typeface="Lato"/>
            </a:endParaRPr>
          </a:p>
          <a:p>
            <a:pPr indent="-361950" lvl="0" marL="457200" marR="0" rtl="0" algn="l">
              <a:lnSpc>
                <a:spcPct val="100000"/>
              </a:lnSpc>
              <a:spcBef>
                <a:spcPts val="170"/>
              </a:spcBef>
              <a:spcAft>
                <a:spcPts val="0"/>
              </a:spcAft>
              <a:buSzPts val="2100"/>
              <a:buChar char="●"/>
            </a:pPr>
            <a:r>
              <a:rPr lang="en-US" sz="2100"/>
              <a:t>Data was Collected by Nicholas J. SantaBarbara, PhD, CSCS in </a:t>
            </a:r>
            <a:r>
              <a:rPr lang="en-US" sz="2100"/>
              <a:t>survey</a:t>
            </a:r>
            <a:r>
              <a:rPr lang="en-US" sz="2100"/>
              <a:t> </a:t>
            </a:r>
            <a:r>
              <a:rPr lang="en-US" sz="2100"/>
              <a:t>fashion</a:t>
            </a:r>
            <a:r>
              <a:rPr lang="en-US" sz="2100"/>
              <a:t>.</a:t>
            </a:r>
            <a:endParaRPr sz="2100"/>
          </a:p>
          <a:p>
            <a:pPr indent="-361950" lvl="0" marL="457200" rtl="0" algn="l">
              <a:spcBef>
                <a:spcPts val="0"/>
              </a:spcBef>
              <a:spcAft>
                <a:spcPts val="0"/>
              </a:spcAft>
              <a:buSzPts val="2100"/>
              <a:buChar char="●"/>
            </a:pPr>
            <a:r>
              <a:rPr lang="en-US" sz="2100"/>
              <a:t>This study tested the acute psychological effects of resistance exercise in men with symptoms of muscle dysmorphia.</a:t>
            </a:r>
            <a:endParaRPr sz="2100"/>
          </a:p>
          <a:p>
            <a:pPr indent="-361950" lvl="0" marL="457200" rtl="0" algn="l">
              <a:spcBef>
                <a:spcPts val="0"/>
              </a:spcBef>
              <a:spcAft>
                <a:spcPts val="0"/>
              </a:spcAft>
              <a:buSzPts val="2100"/>
              <a:buChar char="●"/>
            </a:pPr>
            <a:r>
              <a:rPr lang="en-US" sz="2100"/>
              <a:t>Twenty-one men completed 4 on-site sessions including a single session of moderate  and high-intensity resistance exercise in a </a:t>
            </a:r>
            <a:r>
              <a:rPr lang="en-US" sz="2100"/>
              <a:t>counterbalanced</a:t>
            </a:r>
            <a:r>
              <a:rPr lang="en-US" sz="2100"/>
              <a:t> order separated by at least 48 hours.</a:t>
            </a:r>
            <a:endParaRPr sz="2100"/>
          </a:p>
          <a:p>
            <a:pPr indent="-361950" lvl="0" marL="457200" rtl="0" algn="l">
              <a:spcBef>
                <a:spcPts val="0"/>
              </a:spcBef>
              <a:spcAft>
                <a:spcPts val="0"/>
              </a:spcAft>
              <a:buSzPts val="2100"/>
              <a:buChar char="●"/>
            </a:pPr>
            <a:r>
              <a:rPr lang="en-US" sz="2100"/>
              <a:t>State body image, perceived muscle size, exercise enjoyment, and ratings of perceived exertion (RPE) were assessed before, during, and after each session,</a:t>
            </a:r>
            <a:endParaRPr sz="2100"/>
          </a:p>
          <a:p>
            <a:pPr indent="-361950" lvl="0" marL="457200" rtl="0" algn="l">
              <a:spcBef>
                <a:spcPts val="0"/>
              </a:spcBef>
              <a:spcAft>
                <a:spcPts val="0"/>
              </a:spcAft>
              <a:buSzPts val="2100"/>
              <a:buChar char="●"/>
            </a:pPr>
            <a:r>
              <a:rPr lang="en-US" sz="2100"/>
              <a:t>State body image significantly improve from pre to post during both sessions, with greater effect sizes seen for the high compared with the moderate intensity session.</a:t>
            </a:r>
            <a:endParaRPr sz="2100"/>
          </a:p>
          <a:p>
            <a:pPr indent="-361950" lvl="0" marL="457200" rtl="0" algn="l">
              <a:spcBef>
                <a:spcPts val="0"/>
              </a:spcBef>
              <a:spcAft>
                <a:spcPts val="0"/>
              </a:spcAft>
              <a:buSzPts val="2100"/>
              <a:buChar char="●"/>
            </a:pPr>
            <a:r>
              <a:rPr lang="en-US" sz="2100"/>
              <a:t>Perceived muscle size improved from pre to post during the high-intensity only, and subjects enjoyed the high-intensity session significantly more than the moderate-intensity session, despite significantly higher RPE at each timepoint.</a:t>
            </a:r>
            <a:endParaRPr sz="2100"/>
          </a:p>
          <a:p>
            <a:pPr indent="-361950" lvl="0" marL="457200" rtl="0" algn="l">
              <a:spcBef>
                <a:spcPts val="0"/>
              </a:spcBef>
              <a:spcAft>
                <a:spcPts val="0"/>
              </a:spcAft>
              <a:buSzPts val="2100"/>
              <a:buChar char="●"/>
            </a:pPr>
            <a:r>
              <a:rPr lang="en-US" sz="2100"/>
              <a:t>Results contend with previous findings that show more positive psychological effects of moderate-compared with high-intensity resistance exercise.</a:t>
            </a:r>
            <a:endParaRPr sz="2100"/>
          </a:p>
          <a:p>
            <a:pPr indent="0" lvl="0" marL="0" rtl="0" algn="l">
              <a:spcBef>
                <a:spcPts val="170"/>
              </a:spcBef>
              <a:spcAft>
                <a:spcPts val="0"/>
              </a:spcAft>
              <a:buNone/>
            </a:pPr>
            <a:r>
              <a:t/>
            </a:r>
            <a:endParaRPr sz="1200">
              <a:solidFill>
                <a:srgbClr val="2D3B45"/>
              </a:solidFill>
              <a:highlight>
                <a:srgbClr val="FFFFFF"/>
              </a:highlight>
              <a:latin typeface="Lato"/>
              <a:ea typeface="Lato"/>
              <a:cs typeface="Lato"/>
              <a:sym typeface="Lato"/>
            </a:endParaRPr>
          </a:p>
          <a:p>
            <a:pPr indent="0" lvl="0" marL="0" marR="0" rtl="0" algn="l">
              <a:lnSpc>
                <a:spcPct val="100000"/>
              </a:lnSpc>
              <a:spcBef>
                <a:spcPts val="170"/>
              </a:spcBef>
              <a:spcAft>
                <a:spcPts val="0"/>
              </a:spcAft>
              <a:buClr>
                <a:schemeClr val="dk1"/>
              </a:buClr>
              <a:buSzPts val="1700"/>
              <a:buFont typeface="Times New Roman"/>
              <a:buNone/>
            </a:pPr>
            <a:r>
              <a:rPr b="0" i="0" lang="en-US" sz="1700" u="none">
                <a:solidFill>
                  <a:schemeClr val="dk1"/>
                </a:solidFill>
                <a:latin typeface="Times New Roman"/>
                <a:ea typeface="Times New Roman"/>
                <a:cs typeface="Times New Roman"/>
                <a:sym typeface="Times New Roman"/>
              </a:rPr>
              <a:t>		</a:t>
            </a:r>
            <a:endParaRPr b="0" i="1" sz="1700" u="none">
              <a:solidFill>
                <a:schemeClr val="accen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1" sz="1700" u="none">
              <a:solidFill>
                <a:schemeClr val="accent2"/>
              </a:solidFill>
              <a:latin typeface="Times New Roman"/>
              <a:ea typeface="Times New Roman"/>
              <a:cs typeface="Times New Roman"/>
              <a:sym typeface="Times New Roman"/>
            </a:endParaRPr>
          </a:p>
        </p:txBody>
      </p:sp>
      <p:sp>
        <p:nvSpPr>
          <p:cNvPr id="101" name="Google Shape;101;p1"/>
          <p:cNvSpPr txBox="1"/>
          <p:nvPr/>
        </p:nvSpPr>
        <p:spPr>
          <a:xfrm>
            <a:off x="23408425" y="30321725"/>
            <a:ext cx="6672900" cy="21591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555150" lIns="555150" spcFirstLastPara="1" rIns="555150" wrap="square" tIns="277575">
            <a:noAutofit/>
          </a:bodyPr>
          <a:lstStyle/>
          <a:p>
            <a:pPr indent="0" lvl="0" marL="0" marR="0" rtl="0" algn="l">
              <a:lnSpc>
                <a:spcPct val="100000"/>
              </a:lnSpc>
              <a:spcBef>
                <a:spcPts val="0"/>
              </a:spcBef>
              <a:spcAft>
                <a:spcPts val="0"/>
              </a:spcAft>
              <a:buClr>
                <a:srgbClr val="000000"/>
              </a:buClr>
              <a:buSzPts val="2600"/>
              <a:buFont typeface="Helvetica Neue"/>
              <a:buNone/>
            </a:pPr>
            <a:r>
              <a:rPr b="1" i="0" lang="en-US" sz="2600" u="none">
                <a:solidFill>
                  <a:srgbClr val="000000"/>
                </a:solidFill>
                <a:latin typeface="Helvetica Neue"/>
                <a:ea typeface="Helvetica Neue"/>
                <a:cs typeface="Helvetica Neue"/>
                <a:sym typeface="Helvetica Neue"/>
              </a:rPr>
              <a:t>Acknowledgments</a:t>
            </a:r>
            <a:endParaRPr/>
          </a:p>
          <a:p>
            <a:pPr indent="0" lvl="0" marL="0" marR="0" rtl="0" algn="l">
              <a:lnSpc>
                <a:spcPct val="100000"/>
              </a:lnSpc>
              <a:spcBef>
                <a:spcPts val="170"/>
              </a:spcBef>
              <a:spcAft>
                <a:spcPts val="0"/>
              </a:spcAft>
              <a:buClr>
                <a:schemeClr val="dk1"/>
              </a:buClr>
              <a:buSzPts val="1700"/>
              <a:buFont typeface="Times New Roman"/>
              <a:buNone/>
            </a:pPr>
            <a:r>
              <a:rPr lang="en-US" sz="1900">
                <a:solidFill>
                  <a:schemeClr val="dk1"/>
                </a:solidFill>
                <a:latin typeface="Times New Roman"/>
                <a:ea typeface="Times New Roman"/>
                <a:cs typeface="Times New Roman"/>
                <a:sym typeface="Times New Roman"/>
              </a:rPr>
              <a:t>Thank you to our Data Science Professor Dr. St. Hilaire.</a:t>
            </a:r>
            <a:endParaRPr sz="1600"/>
          </a:p>
        </p:txBody>
      </p:sp>
      <p:sp>
        <p:nvSpPr>
          <p:cNvPr id="102" name="Google Shape;102;p1"/>
          <p:cNvSpPr txBox="1"/>
          <p:nvPr/>
        </p:nvSpPr>
        <p:spPr>
          <a:xfrm>
            <a:off x="7677000" y="3698400"/>
            <a:ext cx="15223500" cy="110361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555150" lIns="555150" spcFirstLastPara="1" rIns="555150" wrap="square" tIns="277575">
            <a:noAutofit/>
          </a:bodyPr>
          <a:lstStyle/>
          <a:p>
            <a:pPr indent="0" lvl="0" marL="0" marR="0" rtl="0" algn="just">
              <a:lnSpc>
                <a:spcPct val="100000"/>
              </a:lnSpc>
              <a:spcBef>
                <a:spcPts val="0"/>
              </a:spcBef>
              <a:spcAft>
                <a:spcPts val="0"/>
              </a:spcAft>
              <a:buClr>
                <a:srgbClr val="000000"/>
              </a:buClr>
              <a:buSzPts val="2900"/>
              <a:buFont typeface="Helvetica Neue"/>
              <a:buNone/>
            </a:pPr>
            <a:r>
              <a:rPr b="1" lang="en-US" sz="2900">
                <a:latin typeface="Helvetica Neue"/>
                <a:ea typeface="Helvetica Neue"/>
                <a:cs typeface="Helvetica Neue"/>
                <a:sym typeface="Helvetica Neue"/>
              </a:rPr>
              <a:t>Data Set, Data Preprocessing, and Demographics</a:t>
            </a:r>
            <a:endParaRPr b="1" sz="2900">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2900"/>
              <a:buFont typeface="Helvetica Neue"/>
              <a:buNone/>
            </a:pPr>
            <a:r>
              <a:t/>
            </a:r>
            <a:endParaRPr b="1"/>
          </a:p>
          <a:p>
            <a:pPr indent="0" lvl="0" marL="0" marR="0" rtl="0" algn="just">
              <a:lnSpc>
                <a:spcPct val="100000"/>
              </a:lnSpc>
              <a:spcBef>
                <a:spcPts val="0"/>
              </a:spcBef>
              <a:spcAft>
                <a:spcPts val="0"/>
              </a:spcAft>
              <a:buClr>
                <a:srgbClr val="000000"/>
              </a:buClr>
              <a:buSzPts val="2900"/>
              <a:buFont typeface="Helvetica Neue"/>
              <a:buNone/>
            </a:pPr>
            <a:r>
              <a:rPr b="1" lang="en-US" sz="2000"/>
              <a:t>Data Set Information</a:t>
            </a:r>
            <a:endParaRPr b="1" sz="2000"/>
          </a:p>
          <a:p>
            <a:pPr indent="457200" lvl="0" marL="0" rtl="0" algn="l">
              <a:lnSpc>
                <a:spcPct val="115000"/>
              </a:lnSpc>
              <a:spcBef>
                <a:spcPts val="0"/>
              </a:spcBef>
              <a:spcAft>
                <a:spcPts val="0"/>
              </a:spcAft>
              <a:buNone/>
            </a:pPr>
            <a:r>
              <a:rPr lang="en-US" sz="2000">
                <a:solidFill>
                  <a:schemeClr val="dk1"/>
                </a:solidFill>
              </a:rPr>
              <a:t>Data was collected in surveys and questionnaires involving mental health. The data were in two seperate SPSS files that had used for other research papers. For our capstone project, we combined both files into one .csv file. Our final data set it contains a total of 33 rows and 159 columns. Each row represents a </a:t>
            </a:r>
            <a:r>
              <a:rPr lang="en-US" sz="2000">
                <a:solidFill>
                  <a:schemeClr val="dk1"/>
                </a:solidFill>
              </a:rPr>
              <a:t>patent/</a:t>
            </a:r>
            <a:r>
              <a:rPr lang="en-US" sz="2000">
                <a:solidFill>
                  <a:schemeClr val="dk1"/>
                </a:solidFill>
              </a:rPr>
              <a:t>survey member. The columns represents demographics, and </a:t>
            </a:r>
            <a:r>
              <a:rPr lang="en-US" sz="2000">
                <a:solidFill>
                  <a:schemeClr val="dk1"/>
                </a:solidFill>
              </a:rPr>
              <a:t>questionnaire</a:t>
            </a:r>
            <a:r>
              <a:rPr lang="en-US" sz="2000">
                <a:solidFill>
                  <a:schemeClr val="dk1"/>
                </a:solidFill>
              </a:rPr>
              <a:t> information.</a:t>
            </a:r>
            <a:endParaRPr sz="2000">
              <a:solidFill>
                <a:schemeClr val="dk1"/>
              </a:solidFill>
            </a:endParaRPr>
          </a:p>
          <a:p>
            <a:pPr indent="0" lvl="0" marL="0" rtl="0" algn="l">
              <a:lnSpc>
                <a:spcPct val="115000"/>
              </a:lnSpc>
              <a:spcBef>
                <a:spcPts val="1200"/>
              </a:spcBef>
              <a:spcAft>
                <a:spcPts val="0"/>
              </a:spcAft>
              <a:buNone/>
            </a:pPr>
            <a:r>
              <a:rPr b="1" lang="en-US" sz="2000">
                <a:solidFill>
                  <a:schemeClr val="dk1"/>
                </a:solidFill>
              </a:rPr>
              <a:t>Data Preprocessing</a:t>
            </a:r>
            <a:endParaRPr b="1" sz="2000">
              <a:solidFill>
                <a:schemeClr val="dk1"/>
              </a:solidFill>
            </a:endParaRPr>
          </a:p>
          <a:p>
            <a:pPr indent="-355600" lvl="0" marL="457200" rtl="0" algn="l">
              <a:lnSpc>
                <a:spcPct val="115000"/>
              </a:lnSpc>
              <a:spcBef>
                <a:spcPts val="0"/>
              </a:spcBef>
              <a:spcAft>
                <a:spcPts val="0"/>
              </a:spcAft>
              <a:buClr>
                <a:srgbClr val="000000"/>
              </a:buClr>
              <a:buSzPts val="2000"/>
              <a:buChar char="●"/>
            </a:pPr>
            <a:r>
              <a:rPr lang="en-US" sz="2000"/>
              <a:t>Step 1: We cleaned up the variable names and checked for consistency in variable names across datasets.</a:t>
            </a:r>
            <a:endParaRPr sz="2000"/>
          </a:p>
          <a:p>
            <a:pPr indent="-355600" lvl="0" marL="457200" rtl="0" algn="l">
              <a:lnSpc>
                <a:spcPct val="115000"/>
              </a:lnSpc>
              <a:spcBef>
                <a:spcPts val="0"/>
              </a:spcBef>
              <a:spcAft>
                <a:spcPts val="0"/>
              </a:spcAft>
              <a:buClr>
                <a:srgbClr val="000000"/>
              </a:buClr>
              <a:buSzPts val="2000"/>
              <a:buChar char="●"/>
            </a:pPr>
            <a:r>
              <a:rPr lang="en-US" sz="2000"/>
              <a:t>Step 2: We removed variables that did not appear in both datasets   </a:t>
            </a:r>
            <a:endParaRPr sz="2000"/>
          </a:p>
          <a:p>
            <a:pPr indent="-355600" lvl="0" marL="457200" rtl="0" algn="l">
              <a:lnSpc>
                <a:spcPct val="115000"/>
              </a:lnSpc>
              <a:spcBef>
                <a:spcPts val="0"/>
              </a:spcBef>
              <a:spcAft>
                <a:spcPts val="0"/>
              </a:spcAft>
              <a:buClr>
                <a:srgbClr val="000000"/>
              </a:buClr>
              <a:buSzPts val="2000"/>
              <a:buChar char="●"/>
            </a:pPr>
            <a:r>
              <a:rPr lang="en-US" sz="2000"/>
              <a:t>Step 3: Changed row values to portray information in the same way.</a:t>
            </a:r>
            <a:endParaRPr sz="2000"/>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Step 4: Merging the two data sets. </a:t>
            </a:r>
            <a:endParaRPr sz="2000">
              <a:highlight>
                <a:srgbClr val="FF0000"/>
              </a:highlight>
            </a:endParaRPr>
          </a:p>
          <a:p>
            <a:pPr indent="-355600" lvl="0" marL="457200" rtl="0" algn="l">
              <a:lnSpc>
                <a:spcPct val="115000"/>
              </a:lnSpc>
              <a:spcBef>
                <a:spcPts val="0"/>
              </a:spcBef>
              <a:spcAft>
                <a:spcPts val="0"/>
              </a:spcAft>
              <a:buClr>
                <a:srgbClr val="000000"/>
              </a:buClr>
              <a:buSzPts val="2000"/>
              <a:buChar char="●"/>
            </a:pPr>
            <a:r>
              <a:rPr lang="en-US" sz="2000"/>
              <a:t>Step 5: Dropped participants  that did not have Muscle Dysphoria because they were not our target group and had missing data.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t>Demographics of the data:</a:t>
            </a:r>
            <a:endParaRPr sz="2000"/>
          </a:p>
          <a:p>
            <a:pPr indent="0" lvl="0" marL="0" rtl="0" algn="l">
              <a:lnSpc>
                <a:spcPct val="115000"/>
              </a:lnSpc>
              <a:spcBef>
                <a:spcPts val="0"/>
              </a:spcBef>
              <a:spcAft>
                <a:spcPts val="0"/>
              </a:spcAft>
              <a:buNone/>
            </a:pPr>
            <a:r>
              <a:t/>
            </a:r>
            <a:endParaRPr/>
          </a:p>
          <a:p>
            <a:pPr indent="0" lvl="0" marL="0" rtl="0" algn="l">
              <a:spcBef>
                <a:spcPts val="1200"/>
              </a:spcBef>
              <a:spcAft>
                <a:spcPts val="0"/>
              </a:spcAft>
              <a:buClr>
                <a:schemeClr val="dk1"/>
              </a:buClr>
              <a:buSzPts val="1700"/>
              <a:buFont typeface="Times New Roman"/>
              <a:buNone/>
            </a:pPr>
            <a:r>
              <a:t/>
            </a:r>
            <a:endParaRPr/>
          </a:p>
          <a:p>
            <a:pPr indent="0" lvl="0" marL="0" rtl="0" algn="l">
              <a:spcBef>
                <a:spcPts val="170"/>
              </a:spcBef>
              <a:spcAft>
                <a:spcPts val="0"/>
              </a:spcAft>
              <a:buClr>
                <a:schemeClr val="dk1"/>
              </a:buClr>
              <a:buSzPts val="1700"/>
              <a:buFont typeface="Times New Roman"/>
              <a:buNone/>
            </a:pPr>
            <a:r>
              <a:t/>
            </a:r>
            <a:endParaRPr/>
          </a:p>
        </p:txBody>
      </p:sp>
      <p:sp>
        <p:nvSpPr>
          <p:cNvPr id="103" name="Google Shape;103;p1"/>
          <p:cNvSpPr txBox="1"/>
          <p:nvPr/>
        </p:nvSpPr>
        <p:spPr>
          <a:xfrm>
            <a:off x="23408425" y="3682200"/>
            <a:ext cx="7243200" cy="110361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555150" lIns="555150" spcFirstLastPara="1" rIns="555150" wrap="square" tIns="277575">
            <a:noAutofit/>
          </a:bodyPr>
          <a:lstStyle/>
          <a:p>
            <a:pPr indent="0" lvl="0" marL="0" rtl="0" algn="just">
              <a:spcBef>
                <a:spcPts val="0"/>
              </a:spcBef>
              <a:spcAft>
                <a:spcPts val="0"/>
              </a:spcAft>
              <a:buClr>
                <a:schemeClr val="dk1"/>
              </a:buClr>
              <a:buSzPts val="2600"/>
              <a:buFont typeface="Helvetica Neue"/>
              <a:buNone/>
            </a:pPr>
            <a:r>
              <a:rPr b="1" lang="en-US" sz="2600">
                <a:solidFill>
                  <a:schemeClr val="dk1"/>
                </a:solidFill>
                <a:latin typeface="Helvetica Neue"/>
                <a:ea typeface="Helvetica Neue"/>
                <a:cs typeface="Helvetica Neue"/>
                <a:sym typeface="Helvetica Neue"/>
              </a:rPr>
              <a:t>Materials and methods</a:t>
            </a:r>
            <a:r>
              <a:rPr lang="en-US">
                <a:solidFill>
                  <a:srgbClr val="FF8000"/>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170"/>
              </a:spcBef>
              <a:spcAft>
                <a:spcPts val="0"/>
              </a:spcAft>
              <a:buClr>
                <a:schemeClr val="dk1"/>
              </a:buClr>
              <a:buSzPts val="1700"/>
              <a:buFont typeface="Times New Roman"/>
              <a:buNone/>
            </a:pPr>
            <a:r>
              <a:t/>
            </a:r>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rPr>
              <a:t>Exploratory Data Analysis</a:t>
            </a:r>
            <a:endParaRPr b="1" sz="2400">
              <a:solidFill>
                <a:schemeClr val="dk1"/>
              </a:solidFill>
            </a:endParaRPr>
          </a:p>
          <a:p>
            <a:pPr indent="-381000" lvl="1" marL="914400" rtl="0" algn="l">
              <a:lnSpc>
                <a:spcPct val="115000"/>
              </a:lnSpc>
              <a:spcBef>
                <a:spcPts val="0"/>
              </a:spcBef>
              <a:spcAft>
                <a:spcPts val="0"/>
              </a:spcAft>
              <a:buClr>
                <a:schemeClr val="dk1"/>
              </a:buClr>
              <a:buSzPts val="2400"/>
              <a:buChar char="○"/>
            </a:pPr>
            <a:r>
              <a:rPr lang="en-US" sz="2400">
                <a:solidFill>
                  <a:schemeClr val="dk1"/>
                </a:solidFill>
              </a:rPr>
              <a:t>Different graphs and tables were used to understand the data.</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rPr>
              <a:t>Principal Component Analysis</a:t>
            </a:r>
            <a:r>
              <a:rPr b="1" lang="en-US" sz="2000">
                <a:solidFill>
                  <a:schemeClr val="dk1"/>
                </a:solidFill>
              </a:rPr>
              <a:t>:</a:t>
            </a:r>
            <a:endParaRPr b="1" sz="2000">
              <a:solidFill>
                <a:schemeClr val="dk1"/>
              </a:solidFill>
            </a:endParaRPr>
          </a:p>
          <a:p>
            <a:pPr indent="-381000" lvl="1" marL="914400" rtl="0" algn="l">
              <a:lnSpc>
                <a:spcPct val="115000"/>
              </a:lnSpc>
              <a:spcBef>
                <a:spcPts val="0"/>
              </a:spcBef>
              <a:spcAft>
                <a:spcPts val="0"/>
              </a:spcAft>
              <a:buClr>
                <a:schemeClr val="dk1"/>
              </a:buClr>
              <a:buSzPts val="2400"/>
              <a:buChar char="○"/>
            </a:pPr>
            <a:r>
              <a:rPr lang="en-US" sz="2400">
                <a:solidFill>
                  <a:schemeClr val="dk1"/>
                </a:solidFill>
                <a:highlight>
                  <a:schemeClr val="lt1"/>
                </a:highlight>
              </a:rPr>
              <a:t>PCA was used to limit the amount of features necessary for predicting training intensity.</a:t>
            </a:r>
            <a:endParaRPr sz="2400">
              <a:solidFill>
                <a:schemeClr val="dk1"/>
              </a:solidFill>
              <a:highlight>
                <a:schemeClr val="lt1"/>
              </a:highlight>
            </a:endParaRPr>
          </a:p>
          <a:p>
            <a:pPr indent="-406400" lvl="0" marL="457200" rtl="0" algn="l">
              <a:lnSpc>
                <a:spcPct val="115000"/>
              </a:lnSpc>
              <a:spcBef>
                <a:spcPts val="0"/>
              </a:spcBef>
              <a:spcAft>
                <a:spcPts val="0"/>
              </a:spcAft>
              <a:buClr>
                <a:schemeClr val="dk1"/>
              </a:buClr>
              <a:buSzPts val="2800"/>
              <a:buChar char="●"/>
            </a:pPr>
            <a:r>
              <a:rPr b="1" lang="en-US" sz="2400">
                <a:solidFill>
                  <a:schemeClr val="dk1"/>
                </a:solidFill>
                <a:highlight>
                  <a:schemeClr val="lt1"/>
                </a:highlight>
              </a:rPr>
              <a:t>ANOVA:</a:t>
            </a:r>
            <a:endParaRPr b="1" sz="2400">
              <a:solidFill>
                <a:schemeClr val="dk1"/>
              </a:solidFill>
              <a:highlight>
                <a:schemeClr val="lt1"/>
              </a:highlight>
            </a:endParaRPr>
          </a:p>
          <a:p>
            <a:pPr indent="-381000" lvl="1" marL="914400" rtl="0" algn="l">
              <a:lnSpc>
                <a:spcPct val="115000"/>
              </a:lnSpc>
              <a:spcBef>
                <a:spcPts val="0"/>
              </a:spcBef>
              <a:spcAft>
                <a:spcPts val="0"/>
              </a:spcAft>
              <a:buClr>
                <a:schemeClr val="dk1"/>
              </a:buClr>
              <a:buSzPts val="2400"/>
              <a:buChar char="○"/>
            </a:pPr>
            <a:r>
              <a:rPr lang="en-US" sz="2400">
                <a:solidFill>
                  <a:schemeClr val="dk1"/>
                </a:solidFill>
                <a:highlight>
                  <a:schemeClr val="lt1"/>
                </a:highlight>
              </a:rPr>
              <a:t>Used to predict mental health scale from substance and supplement use.</a:t>
            </a:r>
            <a:endParaRPr sz="2400">
              <a:solidFill>
                <a:schemeClr val="dk1"/>
              </a:solidFill>
              <a:highlight>
                <a:schemeClr val="lt1"/>
              </a:highlight>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highlight>
                  <a:schemeClr val="lt1"/>
                </a:highlight>
              </a:rPr>
              <a:t>Logistic Regression:</a:t>
            </a:r>
            <a:endParaRPr b="1" sz="2400">
              <a:solidFill>
                <a:schemeClr val="dk1"/>
              </a:solidFill>
              <a:highlight>
                <a:schemeClr val="lt1"/>
              </a:highlight>
            </a:endParaRPr>
          </a:p>
          <a:p>
            <a:pPr indent="-381000" lvl="1" marL="914400" rtl="0" algn="l">
              <a:lnSpc>
                <a:spcPct val="115000"/>
              </a:lnSpc>
              <a:spcBef>
                <a:spcPts val="0"/>
              </a:spcBef>
              <a:spcAft>
                <a:spcPts val="0"/>
              </a:spcAft>
              <a:buClr>
                <a:schemeClr val="dk1"/>
              </a:buClr>
              <a:buSzPts val="2400"/>
              <a:buChar char="○"/>
            </a:pPr>
            <a:r>
              <a:rPr lang="en-US" sz="2400">
                <a:solidFill>
                  <a:schemeClr val="dk1"/>
                </a:solidFill>
                <a:highlight>
                  <a:schemeClr val="lt1"/>
                </a:highlight>
              </a:rPr>
              <a:t>Used to predict mental health status from substance and supplement use.</a:t>
            </a:r>
            <a:endParaRPr sz="2400">
              <a:solidFill>
                <a:schemeClr val="dk1"/>
              </a:solidFill>
              <a:highlight>
                <a:schemeClr val="lt1"/>
              </a:highlight>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highlight>
                  <a:schemeClr val="lt1"/>
                </a:highlight>
              </a:rPr>
              <a:t>Linear Regression/Regression Trees:</a:t>
            </a:r>
            <a:endParaRPr b="1" sz="2400">
              <a:solidFill>
                <a:schemeClr val="dk1"/>
              </a:solidFill>
              <a:highlight>
                <a:schemeClr val="lt1"/>
              </a:highlight>
            </a:endParaRPr>
          </a:p>
          <a:p>
            <a:pPr indent="-381000" lvl="1" marL="914400" rtl="0" algn="l">
              <a:lnSpc>
                <a:spcPct val="115000"/>
              </a:lnSpc>
              <a:spcBef>
                <a:spcPts val="0"/>
              </a:spcBef>
              <a:spcAft>
                <a:spcPts val="0"/>
              </a:spcAft>
              <a:buClr>
                <a:schemeClr val="dk1"/>
              </a:buClr>
              <a:buSzPts val="2400"/>
              <a:buChar char="○"/>
            </a:pPr>
            <a:r>
              <a:rPr lang="en-US" sz="2400">
                <a:solidFill>
                  <a:schemeClr val="dk1"/>
                </a:solidFill>
                <a:highlight>
                  <a:schemeClr val="lt1"/>
                </a:highlight>
              </a:rPr>
              <a:t>Used to predict workout intensity based on the mental health scales.</a:t>
            </a:r>
            <a:endParaRPr sz="2400">
              <a:solidFill>
                <a:schemeClr val="dk1"/>
              </a:solidFill>
              <a:highlight>
                <a:schemeClr val="lt1"/>
              </a:highlight>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highlight>
                  <a:schemeClr val="lt1"/>
                </a:highlight>
              </a:rPr>
              <a:t>Forward Stepwise Regression:</a:t>
            </a:r>
            <a:endParaRPr b="1" sz="2400">
              <a:solidFill>
                <a:schemeClr val="dk1"/>
              </a:solidFill>
              <a:highlight>
                <a:schemeClr val="lt1"/>
              </a:highlight>
            </a:endParaRPr>
          </a:p>
          <a:p>
            <a:pPr indent="-381000" lvl="1" marL="914400" rtl="0" algn="l">
              <a:lnSpc>
                <a:spcPct val="115000"/>
              </a:lnSpc>
              <a:spcBef>
                <a:spcPts val="0"/>
              </a:spcBef>
              <a:spcAft>
                <a:spcPts val="0"/>
              </a:spcAft>
              <a:buClr>
                <a:schemeClr val="dk1"/>
              </a:buClr>
              <a:buSzPts val="2400"/>
              <a:buChar char="○"/>
            </a:pPr>
            <a:r>
              <a:rPr lang="en-US" sz="2400">
                <a:solidFill>
                  <a:schemeClr val="dk1"/>
                </a:solidFill>
                <a:highlight>
                  <a:schemeClr val="lt1"/>
                </a:highlight>
              </a:rPr>
              <a:t>Used to pull out the most important features that predict intensity.</a:t>
            </a:r>
            <a:endParaRPr sz="2400">
              <a:solidFill>
                <a:schemeClr val="dk1"/>
              </a:solidFill>
              <a:highlight>
                <a:schemeClr val="lt1"/>
              </a:highlight>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highlight>
                  <a:schemeClr val="lt1"/>
                </a:highlight>
              </a:rPr>
              <a:t>Regression Tree </a:t>
            </a:r>
            <a:endParaRPr b="1" sz="2400">
              <a:solidFill>
                <a:schemeClr val="dk1"/>
              </a:solidFill>
              <a:highlight>
                <a:schemeClr val="lt1"/>
              </a:highlight>
            </a:endParaRPr>
          </a:p>
          <a:p>
            <a:pPr indent="-381000" lvl="1" marL="914400" rtl="0" algn="l">
              <a:lnSpc>
                <a:spcPct val="115000"/>
              </a:lnSpc>
              <a:spcBef>
                <a:spcPts val="0"/>
              </a:spcBef>
              <a:spcAft>
                <a:spcPts val="0"/>
              </a:spcAft>
              <a:buClr>
                <a:schemeClr val="dk1"/>
              </a:buClr>
              <a:buSzPts val="2400"/>
              <a:buChar char="○"/>
            </a:pPr>
            <a:r>
              <a:rPr lang="en-US" sz="2400">
                <a:solidFill>
                  <a:schemeClr val="dk1"/>
                </a:solidFill>
                <a:highlight>
                  <a:schemeClr val="lt1"/>
                </a:highlight>
              </a:rPr>
              <a:t>Used to answer aim #2 in a non linear way.</a:t>
            </a:r>
            <a:endParaRPr sz="2400">
              <a:solidFill>
                <a:schemeClr val="dk1"/>
              </a:solidFill>
              <a:highlight>
                <a:schemeClr val="lt1"/>
              </a:highlight>
            </a:endParaRPr>
          </a:p>
        </p:txBody>
      </p:sp>
      <p:sp>
        <p:nvSpPr>
          <p:cNvPr id="104" name="Google Shape;104;p1"/>
          <p:cNvSpPr txBox="1"/>
          <p:nvPr/>
        </p:nvSpPr>
        <p:spPr>
          <a:xfrm>
            <a:off x="6254750" y="2042800"/>
            <a:ext cx="19544100" cy="1444800"/>
          </a:xfrm>
          <a:prstGeom prst="rect">
            <a:avLst/>
          </a:prstGeom>
          <a:noFill/>
          <a:ln cap="flat" cmpd="sng" w="9525">
            <a:solidFill>
              <a:srgbClr val="003768"/>
            </a:solidFill>
            <a:prstDash val="solid"/>
            <a:round/>
            <a:headEnd len="sm" w="sm" type="none"/>
            <a:tailEnd len="sm" w="sm" type="none"/>
          </a:ln>
        </p:spPr>
        <p:txBody>
          <a:bodyPr anchorCtr="0" anchor="t" bIns="166550" lIns="166550" spcFirstLastPara="1" rIns="166550" wrap="square" tIns="166550">
            <a:spAutoFit/>
          </a:bodyPr>
          <a:lstStyle/>
          <a:p>
            <a:pPr indent="0" lvl="0" marL="0" marR="0" rtl="0" algn="ctr">
              <a:lnSpc>
                <a:spcPct val="100000"/>
              </a:lnSpc>
              <a:spcBef>
                <a:spcPts val="0"/>
              </a:spcBef>
              <a:spcAft>
                <a:spcPts val="0"/>
              </a:spcAft>
              <a:buClr>
                <a:schemeClr val="dk1"/>
              </a:buClr>
              <a:buSzPts val="3600"/>
              <a:buFont typeface="Helvetica Neue"/>
              <a:buNone/>
            </a:pPr>
            <a:r>
              <a:rPr b="1" i="0" lang="en-US" sz="3600" u="none">
                <a:solidFill>
                  <a:schemeClr val="lt1"/>
                </a:solidFill>
                <a:latin typeface="Helvetica Neue"/>
                <a:ea typeface="Helvetica Neue"/>
                <a:cs typeface="Helvetica Neue"/>
                <a:sym typeface="Helvetica Neue"/>
              </a:rPr>
              <a:t>Author </a:t>
            </a:r>
            <a:br>
              <a:rPr b="1" i="0" lang="en-US" sz="3600" u="none">
                <a:solidFill>
                  <a:schemeClr val="lt1"/>
                </a:solidFill>
                <a:latin typeface="Helvetica Neue"/>
                <a:ea typeface="Helvetica Neue"/>
                <a:cs typeface="Helvetica Neue"/>
                <a:sym typeface="Helvetica Neue"/>
              </a:rPr>
            </a:br>
            <a:r>
              <a:rPr lang="en-US" sz="3600">
                <a:solidFill>
                  <a:schemeClr val="lt1"/>
                </a:solidFill>
                <a:latin typeface="Helvetica Neue"/>
                <a:ea typeface="Helvetica Neue"/>
                <a:cs typeface="Helvetica Neue"/>
                <a:sym typeface="Helvetica Neue"/>
              </a:rPr>
              <a:t>Ryan Canfield, Patrick Norcross, Alex Butera, Client: Dr. Nicholas SantaBarbara</a:t>
            </a:r>
            <a:endParaRPr>
              <a:solidFill>
                <a:schemeClr val="lt1"/>
              </a:solidFill>
            </a:endParaRPr>
          </a:p>
        </p:txBody>
      </p:sp>
      <p:sp>
        <p:nvSpPr>
          <p:cNvPr id="105" name="Google Shape;105;p1"/>
          <p:cNvSpPr txBox="1"/>
          <p:nvPr/>
        </p:nvSpPr>
        <p:spPr>
          <a:xfrm>
            <a:off x="1063300" y="30321725"/>
            <a:ext cx="21837300" cy="21591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555150" lIns="555150" spcFirstLastPara="1" rIns="555150" wrap="square" tIns="277575">
            <a:noAutofit/>
          </a:bodyPr>
          <a:lstStyle/>
          <a:p>
            <a:pPr indent="-303587" lvl="0" marL="303587" marR="0" rtl="0" algn="l">
              <a:lnSpc>
                <a:spcPct val="100000"/>
              </a:lnSpc>
              <a:spcBef>
                <a:spcPts val="0"/>
              </a:spcBef>
              <a:spcAft>
                <a:spcPts val="0"/>
              </a:spcAft>
              <a:buClr>
                <a:srgbClr val="000000"/>
              </a:buClr>
              <a:buSzPts val="2671"/>
              <a:buFont typeface="Helvetica Neue"/>
              <a:buNone/>
            </a:pPr>
            <a:r>
              <a:rPr b="1" i="0" lang="en-US" sz="2671" u="none" cap="none" strike="noStrike">
                <a:solidFill>
                  <a:srgbClr val="000000"/>
                </a:solidFill>
                <a:latin typeface="Helvetica Neue"/>
                <a:ea typeface="Helvetica Neue"/>
                <a:cs typeface="Helvetica Neue"/>
                <a:sym typeface="Helvetica Neue"/>
              </a:rPr>
              <a:t>Key Cited Literature</a:t>
            </a:r>
            <a:endParaRPr/>
          </a:p>
          <a:p>
            <a:pPr indent="-303587" lvl="0" marL="303587" rtl="0" algn="l">
              <a:spcBef>
                <a:spcPts val="170"/>
              </a:spcBef>
              <a:spcAft>
                <a:spcPts val="0"/>
              </a:spcAft>
              <a:buClr>
                <a:schemeClr val="dk1"/>
              </a:buClr>
              <a:buSzPts val="1100"/>
              <a:buFont typeface="Arial"/>
              <a:buNone/>
            </a:pPr>
            <a:r>
              <a:rPr lang="en-US" sz="1900">
                <a:solidFill>
                  <a:schemeClr val="dk1"/>
                </a:solidFill>
              </a:rPr>
              <a:t>Acute Psychological Effects of Resistance Exercise in Men With Symptoms of Muscle Dysmorphia: A Pilot Study, 2022, Nicholas J. SantaBarbara, Sanaz Nosrat, James W. Whitworth, and Joseph T. Ciccolo,  the Journal of Strength and Conditioning Research.</a:t>
            </a:r>
            <a:endParaRPr sz="2200">
              <a:solidFill>
                <a:schemeClr val="dk1"/>
              </a:solidFill>
              <a:latin typeface="Times New Roman"/>
              <a:ea typeface="Times New Roman"/>
              <a:cs typeface="Times New Roman"/>
              <a:sym typeface="Times New Roman"/>
            </a:endParaRPr>
          </a:p>
        </p:txBody>
      </p:sp>
      <p:sp>
        <p:nvSpPr>
          <p:cNvPr id="106" name="Google Shape;106;p1"/>
          <p:cNvSpPr txBox="1"/>
          <p:nvPr/>
        </p:nvSpPr>
        <p:spPr>
          <a:xfrm>
            <a:off x="787450" y="16854500"/>
            <a:ext cx="6815100" cy="122916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555150" lIns="555150" spcFirstLastPara="1" rIns="555150" wrap="square" tIns="277575">
            <a:noAutofit/>
          </a:bodyPr>
          <a:lstStyle/>
          <a:p>
            <a:pPr indent="0" lvl="0" marL="0" marR="0" rtl="0" algn="just">
              <a:lnSpc>
                <a:spcPct val="100000"/>
              </a:lnSpc>
              <a:spcBef>
                <a:spcPts val="0"/>
              </a:spcBef>
              <a:spcAft>
                <a:spcPts val="0"/>
              </a:spcAft>
              <a:buClr>
                <a:srgbClr val="000000"/>
              </a:buClr>
              <a:buSzPts val="2600"/>
              <a:buFont typeface="Helvetica Neue"/>
              <a:buNone/>
            </a:pPr>
            <a:r>
              <a:rPr b="1" lang="en-US" sz="2600">
                <a:latin typeface="Helvetica Neue"/>
                <a:ea typeface="Helvetica Neue"/>
                <a:cs typeface="Helvetica Neue"/>
                <a:sym typeface="Helvetica Neue"/>
              </a:rPr>
              <a:t>Results for Aim #1</a:t>
            </a:r>
            <a:endParaRPr b="1" sz="23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rPr lang="en-US" sz="2200">
                <a:solidFill>
                  <a:schemeClr val="dk1"/>
                </a:solidFill>
              </a:rPr>
              <a:t>Characterize resistance training behavior, and mental health, in a sample of men with symptoms of muscle dysmorphia.</a:t>
            </a:r>
            <a:endParaRPr sz="2200">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ctr">
              <a:lnSpc>
                <a:spcPct val="115000"/>
              </a:lnSpc>
              <a:spcBef>
                <a:spcPts val="1200"/>
              </a:spcBef>
              <a:spcAft>
                <a:spcPts val="0"/>
              </a:spcAft>
              <a:buNone/>
            </a:pPr>
            <a:r>
              <a:rPr i="1" lang="en-US" sz="2000">
                <a:solidFill>
                  <a:schemeClr val="dk1"/>
                </a:solidFill>
              </a:rPr>
              <a:t>Individuals with Muscle Dysmorphia</a:t>
            </a:r>
            <a:endParaRPr i="1" sz="2000">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ctr">
              <a:lnSpc>
                <a:spcPct val="115000"/>
              </a:lnSpc>
              <a:spcBef>
                <a:spcPts val="1200"/>
              </a:spcBef>
              <a:spcAft>
                <a:spcPts val="0"/>
              </a:spcAft>
              <a:buNone/>
            </a:pPr>
            <a:r>
              <a:rPr i="1" lang="en-US" sz="2000">
                <a:solidFill>
                  <a:schemeClr val="dk1"/>
                </a:solidFill>
              </a:rPr>
              <a:t>Individuals without  Muscle Dysmorphia</a:t>
            </a:r>
            <a:endParaRPr i="1" sz="2000">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ctr">
              <a:lnSpc>
                <a:spcPct val="115000"/>
              </a:lnSpc>
              <a:spcBef>
                <a:spcPts val="1200"/>
              </a:spcBef>
              <a:spcAft>
                <a:spcPts val="0"/>
              </a:spcAft>
              <a:buClr>
                <a:schemeClr val="dk1"/>
              </a:buClr>
              <a:buSzPts val="1100"/>
              <a:buFont typeface="Arial"/>
              <a:buNone/>
            </a:pPr>
            <a:r>
              <a:rPr i="1" lang="en-US" sz="2000">
                <a:solidFill>
                  <a:schemeClr val="dk1"/>
                </a:solidFill>
              </a:rPr>
              <a:t>Individuals with Muscle Dysmorphia</a:t>
            </a:r>
            <a:endParaRPr i="1" sz="20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ctr">
              <a:lnSpc>
                <a:spcPct val="115000"/>
              </a:lnSpc>
              <a:spcBef>
                <a:spcPts val="1200"/>
              </a:spcBef>
              <a:spcAft>
                <a:spcPts val="0"/>
              </a:spcAft>
              <a:buClr>
                <a:schemeClr val="dk1"/>
              </a:buClr>
              <a:buSzPts val="1100"/>
              <a:buFont typeface="Arial"/>
              <a:buNone/>
            </a:pPr>
            <a:r>
              <a:rPr i="1" lang="en-US" sz="2000">
                <a:solidFill>
                  <a:schemeClr val="dk1"/>
                </a:solidFill>
              </a:rPr>
              <a:t>Individuals without Muscle Dysmorphia</a:t>
            </a:r>
            <a:endParaRPr i="1" sz="2000">
              <a:solidFill>
                <a:schemeClr val="dk1"/>
              </a:solidFill>
            </a:endParaRPr>
          </a:p>
          <a:p>
            <a:pPr indent="0" lvl="0" marL="457200" rtl="0" algn="ctr">
              <a:lnSpc>
                <a:spcPct val="115000"/>
              </a:lnSpc>
              <a:spcBef>
                <a:spcPts val="1200"/>
              </a:spcBef>
              <a:spcAft>
                <a:spcPts val="0"/>
              </a:spcAft>
              <a:buClr>
                <a:schemeClr val="dk1"/>
              </a:buClr>
              <a:buSzPts val="1100"/>
              <a:buFont typeface="Arial"/>
              <a:buNone/>
            </a:pPr>
            <a:r>
              <a:t/>
            </a:r>
            <a:endParaRPr sz="1700">
              <a:solidFill>
                <a:schemeClr val="dk1"/>
              </a:solidFill>
              <a:highlight>
                <a:srgbClr val="FFFF00"/>
              </a:highlight>
            </a:endParaRPr>
          </a:p>
          <a:p>
            <a:pPr indent="0" lvl="0" marL="457200" rtl="0" algn="ctr">
              <a:lnSpc>
                <a:spcPct val="115000"/>
              </a:lnSpc>
              <a:spcBef>
                <a:spcPts val="1200"/>
              </a:spcBef>
              <a:spcAft>
                <a:spcPts val="0"/>
              </a:spcAft>
              <a:buNone/>
            </a:pPr>
            <a:r>
              <a:t/>
            </a:r>
            <a:endParaRPr sz="1700">
              <a:solidFill>
                <a:schemeClr val="dk1"/>
              </a:solidFill>
              <a:highlight>
                <a:srgbClr val="FFFF00"/>
              </a:highlight>
            </a:endParaRPr>
          </a:p>
          <a:p>
            <a:pPr indent="0" lvl="0" marL="457200" rtl="0" algn="l">
              <a:lnSpc>
                <a:spcPct val="115000"/>
              </a:lnSpc>
              <a:spcBef>
                <a:spcPts val="1200"/>
              </a:spcBef>
              <a:spcAft>
                <a:spcPts val="0"/>
              </a:spcAft>
              <a:buNone/>
            </a:pPr>
            <a:r>
              <a:t/>
            </a:r>
            <a:endParaRPr>
              <a:solidFill>
                <a:schemeClr val="dk1"/>
              </a:solidFill>
              <a:highlight>
                <a:srgbClr val="FFFF00"/>
              </a:highlight>
            </a:endParaRPr>
          </a:p>
          <a:p>
            <a:pPr indent="457200" lvl="0" marL="0" rtl="0" algn="l">
              <a:lnSpc>
                <a:spcPct val="115000"/>
              </a:lnSpc>
              <a:spcBef>
                <a:spcPts val="1200"/>
              </a:spcBef>
              <a:spcAft>
                <a:spcPts val="0"/>
              </a:spcAft>
              <a:buClr>
                <a:schemeClr val="dk1"/>
              </a:buClr>
              <a:buSzPts val="1100"/>
              <a:buFont typeface="Arial"/>
              <a:buNone/>
            </a:pPr>
            <a:r>
              <a:t/>
            </a:r>
            <a:endParaRPr sz="2000">
              <a:solidFill>
                <a:schemeClr val="dk1"/>
              </a:solidFill>
              <a:highlight>
                <a:srgbClr val="FFFF00"/>
              </a:highlight>
            </a:endParaRPr>
          </a:p>
          <a:p>
            <a:pPr indent="0" lvl="0" marL="457200" rtl="0" algn="l">
              <a:lnSpc>
                <a:spcPct val="115000"/>
              </a:lnSpc>
              <a:spcBef>
                <a:spcPts val="1200"/>
              </a:spcBef>
              <a:spcAft>
                <a:spcPts val="0"/>
              </a:spcAft>
              <a:buNone/>
            </a:pPr>
            <a:r>
              <a:t/>
            </a:r>
            <a:endParaRPr>
              <a:solidFill>
                <a:schemeClr val="dk1"/>
              </a:solidFill>
              <a:highlight>
                <a:srgbClr val="FFFF00"/>
              </a:highlight>
            </a:endParaRPr>
          </a:p>
          <a:p>
            <a:pPr indent="0" lvl="0" marL="0" marR="0" rtl="0" algn="l">
              <a:lnSpc>
                <a:spcPct val="100000"/>
              </a:lnSpc>
              <a:spcBef>
                <a:spcPts val="1200"/>
              </a:spcBef>
              <a:spcAft>
                <a:spcPts val="0"/>
              </a:spcAft>
              <a:buNone/>
            </a:pPr>
            <a:r>
              <a:t/>
            </a:r>
            <a:endParaRPr b="0" i="0" sz="1700" u="none">
              <a:solidFill>
                <a:schemeClr val="dk1"/>
              </a:solidFill>
              <a:latin typeface="Times New Roman"/>
              <a:ea typeface="Times New Roman"/>
              <a:cs typeface="Times New Roman"/>
              <a:sym typeface="Times New Roman"/>
            </a:endParaRPr>
          </a:p>
        </p:txBody>
      </p:sp>
      <p:sp>
        <p:nvSpPr>
          <p:cNvPr id="107" name="Google Shape;107;p1"/>
          <p:cNvSpPr txBox="1"/>
          <p:nvPr/>
        </p:nvSpPr>
        <p:spPr>
          <a:xfrm>
            <a:off x="8226762" y="270688"/>
            <a:ext cx="141240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5800"/>
              <a:buFont typeface="Helvetica Neue"/>
              <a:buNone/>
            </a:pPr>
            <a:r>
              <a:rPr b="1" lang="en-US" sz="5800">
                <a:solidFill>
                  <a:schemeClr val="lt1"/>
                </a:solidFill>
                <a:latin typeface="Helvetica Neue"/>
                <a:ea typeface="Helvetica Neue"/>
                <a:cs typeface="Helvetica Neue"/>
                <a:sym typeface="Helvetica Neue"/>
              </a:rPr>
              <a:t>Identifying</a:t>
            </a:r>
            <a:r>
              <a:rPr b="1" lang="en-US" sz="5800">
                <a:solidFill>
                  <a:schemeClr val="lt1"/>
                </a:solidFill>
                <a:latin typeface="Helvetica Neue"/>
                <a:ea typeface="Helvetica Neue"/>
                <a:cs typeface="Helvetica Neue"/>
                <a:sym typeface="Helvetica Neue"/>
              </a:rPr>
              <a:t> Muscle </a:t>
            </a:r>
            <a:r>
              <a:rPr b="1" lang="en-US" sz="5800">
                <a:solidFill>
                  <a:schemeClr val="lt1"/>
                </a:solidFill>
                <a:latin typeface="Helvetica Neue"/>
                <a:ea typeface="Helvetica Neue"/>
                <a:cs typeface="Helvetica Neue"/>
                <a:sym typeface="Helvetica Neue"/>
              </a:rPr>
              <a:t>Dysmorphia</a:t>
            </a:r>
            <a:endParaRPr b="1" sz="5800">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5800"/>
              <a:buFont typeface="Helvetica Neue"/>
              <a:buNone/>
            </a:pPr>
            <a:r>
              <a:t/>
            </a:r>
            <a:endParaRPr>
              <a:solidFill>
                <a:schemeClr val="lt1"/>
              </a:solidFill>
            </a:endParaRPr>
          </a:p>
        </p:txBody>
      </p:sp>
      <p:sp>
        <p:nvSpPr>
          <p:cNvPr id="108" name="Google Shape;108;p1"/>
          <p:cNvSpPr txBox="1"/>
          <p:nvPr/>
        </p:nvSpPr>
        <p:spPr>
          <a:xfrm>
            <a:off x="8199025" y="16846525"/>
            <a:ext cx="6905700" cy="122916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555150" lIns="555150" spcFirstLastPara="1" rIns="555150" wrap="square" tIns="277575">
            <a:noAutofit/>
          </a:bodyPr>
          <a:lstStyle/>
          <a:p>
            <a:pPr indent="0" lvl="0" marL="0" marR="0" rtl="0" algn="l">
              <a:lnSpc>
                <a:spcPct val="100000"/>
              </a:lnSpc>
              <a:spcBef>
                <a:spcPts val="170"/>
              </a:spcBef>
              <a:spcAft>
                <a:spcPts val="0"/>
              </a:spcAft>
              <a:buClr>
                <a:schemeClr val="dk1"/>
              </a:buClr>
              <a:buSzPts val="1700"/>
              <a:buFont typeface="Times New Roman"/>
              <a:buNone/>
            </a:pPr>
            <a:r>
              <a:rPr b="1" lang="en-US" sz="2600">
                <a:solidFill>
                  <a:schemeClr val="dk1"/>
                </a:solidFill>
                <a:latin typeface="Helvetica Neue"/>
                <a:ea typeface="Helvetica Neue"/>
                <a:cs typeface="Helvetica Neue"/>
                <a:sym typeface="Helvetica Neue"/>
              </a:rPr>
              <a:t>Results for Aim #2</a:t>
            </a:r>
            <a:endParaRPr b="1" sz="23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800">
              <a:solidFill>
                <a:schemeClr val="dk1"/>
              </a:solidFill>
            </a:endParaRPr>
          </a:p>
          <a:p>
            <a:pPr indent="0" lvl="0" marL="457200" rtl="0" algn="l">
              <a:lnSpc>
                <a:spcPct val="115000"/>
              </a:lnSpc>
              <a:spcBef>
                <a:spcPts val="1200"/>
              </a:spcBef>
              <a:spcAft>
                <a:spcPts val="0"/>
              </a:spcAft>
              <a:buNone/>
            </a:pPr>
            <a:r>
              <a:t/>
            </a:r>
            <a:endParaRPr sz="2000">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2000">
              <a:solidFill>
                <a:schemeClr val="dk1"/>
              </a:solidFill>
              <a:highlight>
                <a:srgbClr val="FFFF00"/>
              </a:highlight>
            </a:endParaRPr>
          </a:p>
          <a:p>
            <a:pPr indent="0" lvl="0" marL="0" marR="0" rtl="0" algn="l">
              <a:lnSpc>
                <a:spcPct val="100000"/>
              </a:lnSpc>
              <a:spcBef>
                <a:spcPts val="1200"/>
              </a:spcBef>
              <a:spcAft>
                <a:spcPts val="0"/>
              </a:spcAft>
              <a:buNone/>
            </a:pPr>
            <a:r>
              <a:t/>
            </a:r>
            <a:endParaRPr b="0" i="0" sz="1700" u="none">
              <a:solidFill>
                <a:schemeClr val="dk1"/>
              </a:solidFill>
              <a:latin typeface="Times New Roman"/>
              <a:ea typeface="Times New Roman"/>
              <a:cs typeface="Times New Roman"/>
              <a:sym typeface="Times New Roman"/>
            </a:endParaRPr>
          </a:p>
        </p:txBody>
      </p:sp>
      <p:sp>
        <p:nvSpPr>
          <p:cNvPr id="109" name="Google Shape;109;p1"/>
          <p:cNvSpPr txBox="1"/>
          <p:nvPr/>
        </p:nvSpPr>
        <p:spPr>
          <a:xfrm>
            <a:off x="15701200" y="16846525"/>
            <a:ext cx="7199400" cy="122916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555150" lIns="555150" spcFirstLastPara="1" rIns="555150" wrap="square" tIns="277575">
            <a:noAutofit/>
          </a:bodyPr>
          <a:lstStyle/>
          <a:p>
            <a:pPr indent="0" lvl="0" marL="0" marR="0" rtl="0" algn="just">
              <a:lnSpc>
                <a:spcPct val="100000"/>
              </a:lnSpc>
              <a:spcBef>
                <a:spcPts val="0"/>
              </a:spcBef>
              <a:spcAft>
                <a:spcPts val="0"/>
              </a:spcAft>
              <a:buClr>
                <a:srgbClr val="000000"/>
              </a:buClr>
              <a:buSzPts val="2600"/>
              <a:buFont typeface="Helvetica Neue"/>
              <a:buNone/>
            </a:pPr>
            <a:r>
              <a:rPr b="1" lang="en-US" sz="2600">
                <a:solidFill>
                  <a:schemeClr val="dk1"/>
                </a:solidFill>
                <a:latin typeface="Helvetica Neue"/>
                <a:ea typeface="Helvetica Neue"/>
                <a:cs typeface="Helvetica Neue"/>
                <a:sym typeface="Helvetica Neue"/>
              </a:rPr>
              <a:t>Results for </a:t>
            </a:r>
            <a:r>
              <a:rPr b="1" lang="en-US" sz="2600">
                <a:latin typeface="Helvetica Neue"/>
                <a:ea typeface="Helvetica Neue"/>
                <a:cs typeface="Helvetica Neue"/>
                <a:sym typeface="Helvetica Neue"/>
              </a:rPr>
              <a:t>Aim #3</a:t>
            </a:r>
            <a:endParaRPr b="1" sz="20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rPr lang="en-US" sz="2000">
                <a:solidFill>
                  <a:schemeClr val="dk1"/>
                </a:solidFill>
                <a:highlight>
                  <a:schemeClr val="lt1"/>
                </a:highlight>
              </a:rPr>
              <a:t>Explore any associations between mental health and substance and supplement use. </a:t>
            </a:r>
            <a:endParaRPr sz="2000">
              <a:solidFill>
                <a:schemeClr val="dk1"/>
              </a:solidFill>
              <a:highlight>
                <a:schemeClr val="lt1"/>
              </a:highlight>
            </a:endParaRPr>
          </a:p>
          <a:p>
            <a:pPr indent="0" lvl="0" marL="0" marR="0" rtl="0" algn="l">
              <a:lnSpc>
                <a:spcPct val="100000"/>
              </a:lnSpc>
              <a:spcBef>
                <a:spcPts val="1200"/>
              </a:spcBef>
              <a:spcAft>
                <a:spcPts val="0"/>
              </a:spcAft>
              <a:buClr>
                <a:schemeClr val="dk1"/>
              </a:buClr>
              <a:buSzPts val="1700"/>
              <a:buFont typeface="Times New Roman"/>
              <a:buNone/>
            </a:pPr>
            <a:r>
              <a:t/>
            </a:r>
            <a:endParaRPr sz="2000">
              <a:solidFill>
                <a:schemeClr val="dk1"/>
              </a:solidFill>
              <a:latin typeface="Times New Roman"/>
              <a:ea typeface="Times New Roman"/>
              <a:cs typeface="Times New Roman"/>
              <a:sym typeface="Times New Roman"/>
            </a:endParaRPr>
          </a:p>
          <a:p>
            <a:pPr indent="-381000" lvl="0" marL="457200" marR="0" rtl="0" algn="l">
              <a:lnSpc>
                <a:spcPct val="100000"/>
              </a:lnSpc>
              <a:spcBef>
                <a:spcPts val="17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ANOVA Results:</a:t>
            </a:r>
            <a:endParaRPr b="1"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Linear Regression Results:</a:t>
            </a:r>
            <a:endParaRPr b="1"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Predicted Values of expressing symptoms of Anxiety.</a:t>
            </a:r>
            <a:endParaRPr b="1" sz="2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rPr>
              <a:t>.</a:t>
            </a:r>
            <a:endParaRPr sz="2000">
              <a:solidFill>
                <a:schemeClr val="dk1"/>
              </a:solidFill>
            </a:endParaRPr>
          </a:p>
          <a:p>
            <a:pPr indent="0" lvl="0" marL="0" marR="0" rtl="0" algn="l">
              <a:lnSpc>
                <a:spcPct val="100000"/>
              </a:lnSpc>
              <a:spcBef>
                <a:spcPts val="120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110" name="Google Shape;110;p1"/>
          <p:cNvSpPr txBox="1"/>
          <p:nvPr/>
        </p:nvSpPr>
        <p:spPr>
          <a:xfrm>
            <a:off x="23408425" y="16854500"/>
            <a:ext cx="6881700" cy="122916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555150" lIns="555150" spcFirstLastPara="1" rIns="555150" wrap="square" tIns="277575">
            <a:noAutofit/>
          </a:bodyPr>
          <a:lstStyle/>
          <a:p>
            <a:pPr indent="0" lvl="0" marL="0" rtl="0" algn="l">
              <a:spcBef>
                <a:spcPts val="0"/>
              </a:spcBef>
              <a:spcAft>
                <a:spcPts val="0"/>
              </a:spcAft>
              <a:buClr>
                <a:schemeClr val="dk1"/>
              </a:buClr>
              <a:buSzPts val="2600"/>
              <a:buFont typeface="Helvetica Neue"/>
              <a:buNone/>
            </a:pPr>
            <a:r>
              <a:rPr b="1" lang="en-US" sz="2600">
                <a:solidFill>
                  <a:schemeClr val="dk1"/>
                </a:solidFill>
                <a:latin typeface="Helvetica Neue"/>
                <a:ea typeface="Helvetica Neue"/>
                <a:cs typeface="Helvetica Neue"/>
                <a:sym typeface="Helvetica Neue"/>
              </a:rPr>
              <a:t>Conclusions</a:t>
            </a:r>
            <a:endParaRPr>
              <a:solidFill>
                <a:schemeClr val="dk1"/>
              </a:solidFill>
            </a:endParaRPr>
          </a:p>
          <a:p>
            <a:pPr indent="0" lvl="0" marL="0" rtl="0" algn="l">
              <a:spcBef>
                <a:spcPts val="170"/>
              </a:spcBef>
              <a:spcAft>
                <a:spcPts val="0"/>
              </a:spcAft>
              <a:buClr>
                <a:schemeClr val="dk1"/>
              </a:buClr>
              <a:buSzPts val="1700"/>
              <a:buFont typeface="Times New Roman"/>
              <a:buNone/>
            </a:pPr>
            <a:r>
              <a:t/>
            </a:r>
            <a:endParaRPr sz="2000">
              <a:solidFill>
                <a:srgbClr val="2D3B45"/>
              </a:solidFill>
              <a:highlight>
                <a:srgbClr val="FFFFFF"/>
              </a:highlight>
              <a:latin typeface="Lato"/>
              <a:ea typeface="Lato"/>
              <a:cs typeface="Lato"/>
              <a:sym typeface="Lato"/>
            </a:endParaRPr>
          </a:p>
          <a:p>
            <a:pPr indent="-355600" lvl="0" marL="457200" rtl="0" algn="l">
              <a:spcBef>
                <a:spcPts val="170"/>
              </a:spcBef>
              <a:spcAft>
                <a:spcPts val="0"/>
              </a:spcAft>
              <a:buClr>
                <a:srgbClr val="2D3B45"/>
              </a:buClr>
              <a:buSzPts val="2000"/>
              <a:buFont typeface="Lato"/>
              <a:buChar char="●"/>
            </a:pPr>
            <a:r>
              <a:rPr b="1" lang="en-US" sz="2000">
                <a:solidFill>
                  <a:srgbClr val="2D3B45"/>
                </a:solidFill>
                <a:highlight>
                  <a:srgbClr val="FFFFFF"/>
                </a:highlight>
                <a:latin typeface="Lato"/>
                <a:ea typeface="Lato"/>
                <a:cs typeface="Lato"/>
                <a:sym typeface="Lato"/>
              </a:rPr>
              <a:t>Aim #1:</a:t>
            </a:r>
            <a:endParaRPr b="1" sz="2000">
              <a:solidFill>
                <a:srgbClr val="2D3B45"/>
              </a:solidFill>
              <a:highlight>
                <a:srgbClr val="FFFFFF"/>
              </a:highlight>
              <a:latin typeface="Lato"/>
              <a:ea typeface="Lato"/>
              <a:cs typeface="Lato"/>
              <a:sym typeface="Lato"/>
            </a:endParaRPr>
          </a:p>
          <a:p>
            <a:pPr indent="-355600" lvl="1" marL="914400" rtl="0" algn="l">
              <a:spcBef>
                <a:spcPts val="0"/>
              </a:spcBef>
              <a:spcAft>
                <a:spcPts val="0"/>
              </a:spcAft>
              <a:buClr>
                <a:srgbClr val="2D3B45"/>
              </a:buClr>
              <a:buSzPts val="2000"/>
              <a:buFont typeface="Lato"/>
              <a:buChar char="○"/>
            </a:pPr>
            <a:r>
              <a:rPr b="1" lang="en-US" sz="2000">
                <a:solidFill>
                  <a:srgbClr val="2D3B45"/>
                </a:solidFill>
                <a:highlight>
                  <a:srgbClr val="FFFFFF"/>
                </a:highlight>
                <a:latin typeface="Lato"/>
                <a:ea typeface="Lato"/>
                <a:cs typeface="Lato"/>
                <a:sym typeface="Lato"/>
              </a:rPr>
              <a:t>Mental Health: </a:t>
            </a:r>
            <a:r>
              <a:rPr lang="en-US" sz="2000">
                <a:solidFill>
                  <a:srgbClr val="2D3B45"/>
                </a:solidFill>
                <a:highlight>
                  <a:srgbClr val="FFFFFF"/>
                </a:highlight>
                <a:latin typeface="Lato"/>
                <a:ea typeface="Lato"/>
                <a:cs typeface="Lato"/>
                <a:sym typeface="Lato"/>
              </a:rPr>
              <a:t>Based on our tables, Individuals with muscle dysmorphia shown higher levels of mental health scores, implying their mental health is worse.</a:t>
            </a:r>
            <a:endParaRPr sz="2000">
              <a:solidFill>
                <a:srgbClr val="2D3B45"/>
              </a:solidFill>
              <a:highlight>
                <a:srgbClr val="FFFFFF"/>
              </a:highlight>
              <a:latin typeface="Lato"/>
              <a:ea typeface="Lato"/>
              <a:cs typeface="Lato"/>
              <a:sym typeface="Lato"/>
            </a:endParaRPr>
          </a:p>
          <a:p>
            <a:pPr indent="-355600" lvl="1" marL="914400" rtl="0" algn="l">
              <a:spcBef>
                <a:spcPts val="0"/>
              </a:spcBef>
              <a:spcAft>
                <a:spcPts val="0"/>
              </a:spcAft>
              <a:buClr>
                <a:srgbClr val="2D3B45"/>
              </a:buClr>
              <a:buSzPts val="2000"/>
              <a:buFont typeface="Lato"/>
              <a:buChar char="○"/>
            </a:pPr>
            <a:r>
              <a:rPr b="1" lang="en-US" sz="2000">
                <a:solidFill>
                  <a:srgbClr val="2D3B45"/>
                </a:solidFill>
                <a:highlight>
                  <a:srgbClr val="FFFFFF"/>
                </a:highlight>
                <a:latin typeface="Lato"/>
                <a:ea typeface="Lato"/>
                <a:cs typeface="Lato"/>
                <a:sym typeface="Lato"/>
              </a:rPr>
              <a:t>Training Behavior: </a:t>
            </a:r>
            <a:r>
              <a:rPr lang="en-US" sz="2000">
                <a:solidFill>
                  <a:srgbClr val="2D3B45"/>
                </a:solidFill>
                <a:highlight>
                  <a:srgbClr val="FFFFFF"/>
                </a:highlight>
                <a:latin typeface="Lato"/>
                <a:ea typeface="Lato"/>
                <a:cs typeface="Lato"/>
                <a:sym typeface="Lato"/>
              </a:rPr>
              <a:t>Individuals with muscle dysmorphia show very similar workout habits to those without muscle dysmorphia. </a:t>
            </a:r>
            <a:endParaRPr sz="2000">
              <a:solidFill>
                <a:srgbClr val="2D3B45"/>
              </a:solidFill>
              <a:highlight>
                <a:srgbClr val="FFFFFF"/>
              </a:highlight>
              <a:latin typeface="Lato"/>
              <a:ea typeface="Lato"/>
              <a:cs typeface="Lato"/>
              <a:sym typeface="Lato"/>
            </a:endParaRPr>
          </a:p>
          <a:p>
            <a:pPr indent="-355600" lvl="0" marL="457200" rtl="0" algn="l">
              <a:spcBef>
                <a:spcPts val="0"/>
              </a:spcBef>
              <a:spcAft>
                <a:spcPts val="0"/>
              </a:spcAft>
              <a:buClr>
                <a:srgbClr val="2D3B45"/>
              </a:buClr>
              <a:buSzPts val="2000"/>
              <a:buFont typeface="Lato"/>
              <a:buChar char="●"/>
            </a:pPr>
            <a:r>
              <a:rPr b="1" lang="en-US" sz="2000">
                <a:solidFill>
                  <a:srgbClr val="2D3B45"/>
                </a:solidFill>
                <a:highlight>
                  <a:srgbClr val="FFFFFF"/>
                </a:highlight>
                <a:latin typeface="Lato"/>
                <a:ea typeface="Lato"/>
                <a:cs typeface="Lato"/>
                <a:sym typeface="Lato"/>
              </a:rPr>
              <a:t>Aim #2:</a:t>
            </a:r>
            <a:endParaRPr b="1" sz="2000">
              <a:solidFill>
                <a:srgbClr val="2D3B45"/>
              </a:solidFill>
              <a:highlight>
                <a:srgbClr val="FFFFFF"/>
              </a:highlight>
              <a:latin typeface="Lato"/>
              <a:ea typeface="Lato"/>
              <a:cs typeface="Lato"/>
              <a:sym typeface="Lato"/>
            </a:endParaRPr>
          </a:p>
          <a:p>
            <a:pPr indent="-355600" lvl="1" marL="914400" rtl="0" algn="l">
              <a:lnSpc>
                <a:spcPct val="115000"/>
              </a:lnSpc>
              <a:spcBef>
                <a:spcPts val="0"/>
              </a:spcBef>
              <a:spcAft>
                <a:spcPts val="0"/>
              </a:spcAft>
              <a:buClr>
                <a:srgbClr val="2D3B45"/>
              </a:buClr>
              <a:buSzPts val="2000"/>
              <a:buFont typeface="Lato"/>
              <a:buChar char="○"/>
            </a:pPr>
            <a:r>
              <a:rPr lang="en-US" sz="2000">
                <a:solidFill>
                  <a:schemeClr val="dk1"/>
                </a:solidFill>
              </a:rPr>
              <a:t>Over all, these results show that the intensity of the workout is not associated with worse mental health, or having symptoms of muscle dysmorphia, due to poor performance of the models.</a:t>
            </a:r>
            <a:endParaRPr b="1" sz="2000">
              <a:solidFill>
                <a:srgbClr val="2D3B45"/>
              </a:solidFill>
              <a:highlight>
                <a:srgbClr val="FFFFFF"/>
              </a:highlight>
              <a:latin typeface="Lato"/>
              <a:ea typeface="Lato"/>
              <a:cs typeface="Lato"/>
              <a:sym typeface="Lato"/>
            </a:endParaRPr>
          </a:p>
          <a:p>
            <a:pPr indent="-381000" lvl="0" marL="457200" rtl="0" algn="l">
              <a:spcBef>
                <a:spcPts val="0"/>
              </a:spcBef>
              <a:spcAft>
                <a:spcPts val="0"/>
              </a:spcAft>
              <a:buClr>
                <a:srgbClr val="2D3B45"/>
              </a:buClr>
              <a:buSzPts val="2400"/>
              <a:buFont typeface="Lato"/>
              <a:buChar char="●"/>
            </a:pPr>
            <a:r>
              <a:rPr b="1" lang="en-US" sz="2400">
                <a:solidFill>
                  <a:srgbClr val="2D3B45"/>
                </a:solidFill>
                <a:highlight>
                  <a:srgbClr val="FFFFFF"/>
                </a:highlight>
                <a:latin typeface="Lato"/>
                <a:ea typeface="Lato"/>
                <a:cs typeface="Lato"/>
                <a:sym typeface="Lato"/>
              </a:rPr>
              <a:t>Aim #3:</a:t>
            </a:r>
            <a:endParaRPr b="1" sz="2400">
              <a:solidFill>
                <a:srgbClr val="2D3B45"/>
              </a:solidFill>
              <a:highlight>
                <a:srgbClr val="FFFFFF"/>
              </a:highlight>
              <a:latin typeface="Lato"/>
              <a:ea typeface="Lato"/>
              <a:cs typeface="Lato"/>
              <a:sym typeface="Lato"/>
            </a:endParaRPr>
          </a:p>
          <a:p>
            <a:pPr indent="-381000" lvl="1" marL="914400" rtl="0" algn="l">
              <a:spcBef>
                <a:spcPts val="0"/>
              </a:spcBef>
              <a:spcAft>
                <a:spcPts val="0"/>
              </a:spcAft>
              <a:buClr>
                <a:srgbClr val="2D3B45"/>
              </a:buClr>
              <a:buSzPts val="2400"/>
              <a:buFont typeface="Lato"/>
              <a:buChar char="○"/>
            </a:pPr>
            <a:r>
              <a:rPr lang="en-US" sz="2400">
                <a:solidFill>
                  <a:srgbClr val="2D3B45"/>
                </a:solidFill>
                <a:highlight>
                  <a:srgbClr val="FFFFFF"/>
                </a:highlight>
                <a:latin typeface="Lato"/>
                <a:ea typeface="Lato"/>
                <a:cs typeface="Lato"/>
                <a:sym typeface="Lato"/>
              </a:rPr>
              <a:t>R^2 values were generally low.  This implies that the use of supplement and substance use is not  a strong predictor of mental health in our sample.</a:t>
            </a:r>
            <a:endParaRPr sz="2400">
              <a:solidFill>
                <a:srgbClr val="2D3B45"/>
              </a:solidFill>
              <a:highlight>
                <a:srgbClr val="FFFFFF"/>
              </a:highlight>
              <a:latin typeface="Lato"/>
              <a:ea typeface="Lato"/>
              <a:cs typeface="Lato"/>
              <a:sym typeface="Lato"/>
            </a:endParaRPr>
          </a:p>
          <a:p>
            <a:pPr indent="0" lvl="0" marL="0" rtl="0" algn="l">
              <a:spcBef>
                <a:spcPts val="170"/>
              </a:spcBef>
              <a:spcAft>
                <a:spcPts val="0"/>
              </a:spcAft>
              <a:buClr>
                <a:schemeClr val="dk1"/>
              </a:buClr>
              <a:buSzPts val="1700"/>
              <a:buFont typeface="Times New Roman"/>
              <a:buNone/>
            </a:pPr>
            <a:r>
              <a:t/>
            </a:r>
            <a:endParaRPr sz="2400">
              <a:solidFill>
                <a:srgbClr val="2D3B45"/>
              </a:solidFill>
              <a:highlight>
                <a:srgbClr val="FFFFFF"/>
              </a:highlight>
              <a:latin typeface="Lato"/>
              <a:ea typeface="Lato"/>
              <a:cs typeface="Lato"/>
              <a:sym typeface="Lato"/>
            </a:endParaRPr>
          </a:p>
          <a:p>
            <a:pPr indent="-381000" lvl="0" marL="457200" rtl="0" algn="l">
              <a:spcBef>
                <a:spcPts val="170"/>
              </a:spcBef>
              <a:spcAft>
                <a:spcPts val="0"/>
              </a:spcAft>
              <a:buClr>
                <a:srgbClr val="2D3B45"/>
              </a:buClr>
              <a:buSzPts val="2400"/>
              <a:buFont typeface="Lato"/>
              <a:buChar char="●"/>
            </a:pPr>
            <a:r>
              <a:rPr b="1" lang="en-US" sz="2400">
                <a:solidFill>
                  <a:srgbClr val="2D3B45"/>
                </a:solidFill>
                <a:highlight>
                  <a:srgbClr val="FFFFFF"/>
                </a:highlight>
                <a:latin typeface="Lato"/>
                <a:ea typeface="Lato"/>
                <a:cs typeface="Lato"/>
                <a:sym typeface="Lato"/>
              </a:rPr>
              <a:t>Overall Conclusion</a:t>
            </a:r>
            <a:endParaRPr b="1" sz="2400">
              <a:solidFill>
                <a:srgbClr val="2D3B45"/>
              </a:solidFill>
              <a:highlight>
                <a:srgbClr val="FFFFFF"/>
              </a:highlight>
              <a:latin typeface="Lato"/>
              <a:ea typeface="Lato"/>
              <a:cs typeface="Lato"/>
              <a:sym typeface="Lato"/>
            </a:endParaRPr>
          </a:p>
          <a:p>
            <a:pPr indent="-381000" lvl="1" marL="914400" rtl="0" algn="l">
              <a:spcBef>
                <a:spcPts val="0"/>
              </a:spcBef>
              <a:spcAft>
                <a:spcPts val="0"/>
              </a:spcAft>
              <a:buClr>
                <a:srgbClr val="2D3B45"/>
              </a:buClr>
              <a:buSzPts val="2400"/>
              <a:buFont typeface="Lato"/>
              <a:buChar char="○"/>
            </a:pPr>
            <a:r>
              <a:rPr lang="en-US" sz="2400">
                <a:solidFill>
                  <a:srgbClr val="2D3B45"/>
                </a:solidFill>
                <a:highlight>
                  <a:srgbClr val="FFFFFF"/>
                </a:highlight>
                <a:latin typeface="Lato"/>
                <a:ea typeface="Lato"/>
                <a:cs typeface="Lato"/>
                <a:sym typeface="Lato"/>
              </a:rPr>
              <a:t>We were unable to come to any statistically significant conclusions regarding individuals with muscle dysmorphia specifically. However, we did uncover that those with MD do have worse mental health.</a:t>
            </a:r>
            <a:endParaRPr sz="2400">
              <a:solidFill>
                <a:srgbClr val="2D3B45"/>
              </a:solidFill>
              <a:highlight>
                <a:srgbClr val="FFFFFF"/>
              </a:highlight>
              <a:latin typeface="Lato"/>
              <a:ea typeface="Lato"/>
              <a:cs typeface="Lato"/>
              <a:sym typeface="Lato"/>
            </a:endParaRPr>
          </a:p>
          <a:p>
            <a:pPr indent="-381000" lvl="1" marL="914400" rtl="0" algn="l">
              <a:spcBef>
                <a:spcPts val="0"/>
              </a:spcBef>
              <a:spcAft>
                <a:spcPts val="0"/>
              </a:spcAft>
              <a:buClr>
                <a:srgbClr val="2D3B45"/>
              </a:buClr>
              <a:buSzPts val="2400"/>
              <a:buFont typeface="Lato"/>
              <a:buChar char="○"/>
            </a:pPr>
            <a:r>
              <a:rPr lang="en-US" sz="2400">
                <a:solidFill>
                  <a:srgbClr val="2D3B45"/>
                </a:solidFill>
                <a:highlight>
                  <a:srgbClr val="FFFFFF"/>
                </a:highlight>
                <a:latin typeface="Lato"/>
                <a:ea typeface="Lato"/>
                <a:cs typeface="Lato"/>
                <a:sym typeface="Lato"/>
              </a:rPr>
              <a:t>These Results do not represent the entire population of individuals with muscle dysmorphia.</a:t>
            </a:r>
            <a:endParaRPr sz="2400">
              <a:solidFill>
                <a:srgbClr val="2D3B45"/>
              </a:solidFill>
              <a:highlight>
                <a:srgbClr val="FFFFFF"/>
              </a:highlight>
              <a:latin typeface="Lato"/>
              <a:ea typeface="Lato"/>
              <a:cs typeface="Lato"/>
              <a:sym typeface="Lato"/>
            </a:endParaRPr>
          </a:p>
          <a:p>
            <a:pPr indent="0" lvl="0" marL="0" rtl="0" algn="l">
              <a:spcBef>
                <a:spcPts val="170"/>
              </a:spcBef>
              <a:spcAft>
                <a:spcPts val="0"/>
              </a:spcAft>
              <a:buNone/>
            </a:pPr>
            <a:r>
              <a:t/>
            </a:r>
            <a:endParaRPr sz="2000">
              <a:solidFill>
                <a:srgbClr val="2D3B45"/>
              </a:solidFill>
              <a:highlight>
                <a:srgbClr val="FFFFFF"/>
              </a:highlight>
              <a:latin typeface="Lato"/>
              <a:ea typeface="Lato"/>
              <a:cs typeface="Lato"/>
              <a:sym typeface="Lato"/>
            </a:endParaRPr>
          </a:p>
          <a:p>
            <a:pPr indent="0" lvl="0" marL="0" rtl="0" algn="l">
              <a:spcBef>
                <a:spcPts val="170"/>
              </a:spcBef>
              <a:spcAft>
                <a:spcPts val="0"/>
              </a:spcAft>
              <a:buNone/>
            </a:pPr>
            <a:r>
              <a:t/>
            </a:r>
            <a:endParaRPr sz="2000">
              <a:solidFill>
                <a:srgbClr val="2D3B45"/>
              </a:solidFill>
              <a:highlight>
                <a:srgbClr val="FFFFFF"/>
              </a:highlight>
              <a:latin typeface="Lato"/>
              <a:ea typeface="Lato"/>
              <a:cs typeface="Lato"/>
              <a:sym typeface="Lato"/>
            </a:endParaRPr>
          </a:p>
          <a:p>
            <a:pPr indent="0" lvl="0" marL="0" rtl="0" algn="l">
              <a:spcBef>
                <a:spcPts val="170"/>
              </a:spcBef>
              <a:spcAft>
                <a:spcPts val="0"/>
              </a:spcAft>
              <a:buNone/>
            </a:pPr>
            <a:r>
              <a:t/>
            </a:r>
            <a:endParaRPr>
              <a:solidFill>
                <a:srgbClr val="2D3B45"/>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b="0" i="0" sz="1700" u="none">
              <a:solidFill>
                <a:schemeClr val="dk1"/>
              </a:solidFill>
              <a:latin typeface="Times New Roman"/>
              <a:ea typeface="Times New Roman"/>
              <a:cs typeface="Times New Roman"/>
              <a:sym typeface="Times New Roman"/>
            </a:endParaRPr>
          </a:p>
        </p:txBody>
      </p:sp>
      <p:pic>
        <p:nvPicPr>
          <p:cNvPr id="111" name="Google Shape;111;p1"/>
          <p:cNvPicPr preferRelativeResize="0"/>
          <p:nvPr/>
        </p:nvPicPr>
        <p:blipFill>
          <a:blip r:embed="rId3">
            <a:alphaModFix/>
          </a:blip>
          <a:stretch>
            <a:fillRect/>
          </a:stretch>
        </p:blipFill>
        <p:spPr>
          <a:xfrm>
            <a:off x="16182276" y="8969561"/>
            <a:ext cx="6237299" cy="1964402"/>
          </a:xfrm>
          <a:prstGeom prst="rect">
            <a:avLst/>
          </a:prstGeom>
          <a:noFill/>
          <a:ln>
            <a:noFill/>
          </a:ln>
        </p:spPr>
      </p:pic>
      <p:pic>
        <p:nvPicPr>
          <p:cNvPr id="112" name="Google Shape;112;p1"/>
          <p:cNvPicPr preferRelativeResize="0"/>
          <p:nvPr/>
        </p:nvPicPr>
        <p:blipFill>
          <a:blip r:embed="rId4">
            <a:alphaModFix/>
          </a:blip>
          <a:stretch>
            <a:fillRect/>
          </a:stretch>
        </p:blipFill>
        <p:spPr>
          <a:xfrm>
            <a:off x="23220025" y="185750"/>
            <a:ext cx="7620000" cy="1905000"/>
          </a:xfrm>
          <a:prstGeom prst="rect">
            <a:avLst/>
          </a:prstGeom>
          <a:noFill/>
          <a:ln>
            <a:noFill/>
          </a:ln>
          <a:effectLst>
            <a:outerShdw blurRad="57150" rotWithShape="0" algn="bl" dir="5400000" dist="19050">
              <a:srgbClr val="000000">
                <a:alpha val="50000"/>
              </a:srgbClr>
            </a:outerShdw>
          </a:effectLst>
        </p:spPr>
      </p:pic>
      <p:pic>
        <p:nvPicPr>
          <p:cNvPr id="113" name="Google Shape;113;p1"/>
          <p:cNvPicPr preferRelativeResize="0"/>
          <p:nvPr/>
        </p:nvPicPr>
        <p:blipFill>
          <a:blip r:embed="rId5">
            <a:alphaModFix/>
          </a:blip>
          <a:stretch>
            <a:fillRect/>
          </a:stretch>
        </p:blipFill>
        <p:spPr>
          <a:xfrm>
            <a:off x="858550" y="19545350"/>
            <a:ext cx="6672900" cy="1123950"/>
          </a:xfrm>
          <a:prstGeom prst="rect">
            <a:avLst/>
          </a:prstGeom>
          <a:noFill/>
          <a:ln>
            <a:noFill/>
          </a:ln>
        </p:spPr>
      </p:pic>
      <p:pic>
        <p:nvPicPr>
          <p:cNvPr id="114" name="Google Shape;114;p1"/>
          <p:cNvPicPr preferRelativeResize="0"/>
          <p:nvPr/>
        </p:nvPicPr>
        <p:blipFill>
          <a:blip r:embed="rId6">
            <a:alphaModFix/>
          </a:blip>
          <a:stretch>
            <a:fillRect/>
          </a:stretch>
        </p:blipFill>
        <p:spPr>
          <a:xfrm>
            <a:off x="929649" y="21735550"/>
            <a:ext cx="6672900" cy="1247775"/>
          </a:xfrm>
          <a:prstGeom prst="rect">
            <a:avLst/>
          </a:prstGeom>
          <a:noFill/>
          <a:ln>
            <a:noFill/>
          </a:ln>
        </p:spPr>
      </p:pic>
      <p:pic>
        <p:nvPicPr>
          <p:cNvPr id="115" name="Google Shape;115;p1"/>
          <p:cNvPicPr preferRelativeResize="0"/>
          <p:nvPr/>
        </p:nvPicPr>
        <p:blipFill>
          <a:blip r:embed="rId7">
            <a:alphaModFix/>
          </a:blip>
          <a:stretch>
            <a:fillRect/>
          </a:stretch>
        </p:blipFill>
        <p:spPr>
          <a:xfrm>
            <a:off x="1227516" y="23699475"/>
            <a:ext cx="5934974" cy="1421050"/>
          </a:xfrm>
          <a:prstGeom prst="rect">
            <a:avLst/>
          </a:prstGeom>
          <a:noFill/>
          <a:ln>
            <a:noFill/>
          </a:ln>
        </p:spPr>
      </p:pic>
      <p:pic>
        <p:nvPicPr>
          <p:cNvPr id="116" name="Google Shape;116;p1"/>
          <p:cNvPicPr preferRelativeResize="0"/>
          <p:nvPr/>
        </p:nvPicPr>
        <p:blipFill>
          <a:blip r:embed="rId8">
            <a:alphaModFix/>
          </a:blip>
          <a:stretch>
            <a:fillRect/>
          </a:stretch>
        </p:blipFill>
        <p:spPr>
          <a:xfrm>
            <a:off x="1227525" y="25836663"/>
            <a:ext cx="5934976" cy="1456675"/>
          </a:xfrm>
          <a:prstGeom prst="rect">
            <a:avLst/>
          </a:prstGeom>
          <a:noFill/>
          <a:ln>
            <a:noFill/>
          </a:ln>
        </p:spPr>
      </p:pic>
      <p:graphicFrame>
        <p:nvGraphicFramePr>
          <p:cNvPr id="117" name="Google Shape;117;p1"/>
          <p:cNvGraphicFramePr/>
          <p:nvPr/>
        </p:nvGraphicFramePr>
        <p:xfrm>
          <a:off x="15893363" y="19151488"/>
          <a:ext cx="3000000" cy="3000000"/>
        </p:xfrm>
        <a:graphic>
          <a:graphicData uri="http://schemas.openxmlformats.org/drawingml/2006/table">
            <a:tbl>
              <a:tblPr>
                <a:noFill/>
                <a:tableStyleId>{621EE027-2FEF-4B81-9C4A-D0ED22BBCF0C}</a:tableStyleId>
              </a:tblPr>
              <a:tblGrid>
                <a:gridCol w="1703775"/>
                <a:gridCol w="1703775"/>
                <a:gridCol w="1703775"/>
                <a:gridCol w="1703775"/>
              </a:tblGrid>
              <a:tr h="473675">
                <a:tc>
                  <a:txBody>
                    <a:bodyPr/>
                    <a:lstStyle/>
                    <a:p>
                      <a:pPr indent="0" lvl="0" marL="0" rtl="0" algn="r">
                        <a:lnSpc>
                          <a:spcPct val="115000"/>
                        </a:lnSpc>
                        <a:spcBef>
                          <a:spcPts val="0"/>
                        </a:spcBef>
                        <a:spcAft>
                          <a:spcPts val="0"/>
                        </a:spcAft>
                        <a:buNone/>
                      </a:pPr>
                      <a:r>
                        <a:t/>
                      </a:r>
                      <a:endParaRPr sz="2400"/>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400"/>
                        <a:t>AUDIT</a:t>
                      </a:r>
                      <a:endParaRPr sz="2400"/>
                    </a:p>
                  </a:txBody>
                  <a:tcPr marT="19050" marB="19050" marR="28575" marL="28575" anchor="b">
                    <a:lnL cap="flat" cmpd="sng" w="28575">
                      <a:solidFill>
                        <a:srgbClr val="000000"/>
                      </a:solidFill>
                      <a:prstDash val="solid"/>
                      <a:round/>
                      <a:headEnd len="sm" w="sm" type="none"/>
                      <a:tailEnd len="sm" w="sm" type="none"/>
                    </a:lnL>
                    <a:lnR cap="flat" cmpd="sng" w="7675">
                      <a:solidFill>
                        <a:srgbClr val="000000"/>
                      </a:solidFill>
                      <a:prstDash val="solid"/>
                      <a:round/>
                      <a:headEnd len="sm" w="sm" type="none"/>
                      <a:tailEnd len="sm" w="sm" type="none"/>
                    </a:lnR>
                    <a:lnT cap="flat" cmpd="sng" w="76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US" sz="2400"/>
                        <a:t>BDS</a:t>
                      </a:r>
                      <a:endParaRPr sz="2400"/>
                    </a:p>
                  </a:txBody>
                  <a:tcPr marT="19050" marB="19050" marR="28575" marL="28575" anchor="b">
                    <a:lnL cap="flat" cmpd="sng" w="7675">
                      <a:solidFill>
                        <a:srgbClr val="000000"/>
                      </a:solidFill>
                      <a:prstDash val="solid"/>
                      <a:round/>
                      <a:headEnd len="sm" w="sm" type="none"/>
                      <a:tailEnd len="sm" w="sm" type="none"/>
                    </a:lnL>
                    <a:lnR cap="flat" cmpd="sng" w="7675">
                      <a:solidFill>
                        <a:srgbClr val="000000"/>
                      </a:solidFill>
                      <a:prstDash val="solid"/>
                      <a:round/>
                      <a:headEnd len="sm" w="sm" type="none"/>
                      <a:tailEnd len="sm" w="sm" type="none"/>
                    </a:lnR>
                    <a:lnT cap="flat" cmpd="sng" w="76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n-US" sz="2400"/>
                        <a:t>STAI</a:t>
                      </a:r>
                      <a:endParaRPr sz="2400"/>
                    </a:p>
                  </a:txBody>
                  <a:tcPr marT="19050" marB="19050" marR="28575" marL="28575" anchor="b">
                    <a:lnL cap="flat" cmpd="sng" w="7675">
                      <a:solidFill>
                        <a:srgbClr val="000000"/>
                      </a:solidFill>
                      <a:prstDash val="solid"/>
                      <a:round/>
                      <a:headEnd len="sm" w="sm" type="none"/>
                      <a:tailEnd len="sm" w="sm" type="none"/>
                    </a:lnL>
                    <a:lnR cap="flat" cmpd="sng" w="7675">
                      <a:solidFill>
                        <a:srgbClr val="000000"/>
                      </a:solidFill>
                      <a:prstDash val="solid"/>
                      <a:round/>
                      <a:headEnd len="sm" w="sm" type="none"/>
                      <a:tailEnd len="sm" w="sm" type="none"/>
                    </a:lnR>
                    <a:lnT cap="flat" cmpd="sng" w="76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accent1"/>
                    </a:solidFill>
                  </a:tcPr>
                </a:tc>
              </a:tr>
              <a:tr h="473675">
                <a:tc>
                  <a:txBody>
                    <a:bodyPr/>
                    <a:lstStyle/>
                    <a:p>
                      <a:pPr indent="0" lvl="0" marL="0" rtl="0" algn="r">
                        <a:lnSpc>
                          <a:spcPct val="115000"/>
                        </a:lnSpc>
                        <a:spcBef>
                          <a:spcPts val="0"/>
                        </a:spcBef>
                        <a:spcAft>
                          <a:spcPts val="0"/>
                        </a:spcAft>
                        <a:buNone/>
                      </a:pPr>
                      <a:r>
                        <a:rPr lang="en-US" sz="2400"/>
                        <a:t>R^2 </a:t>
                      </a:r>
                      <a:endParaRPr sz="24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2400"/>
                        <a:t>0.326</a:t>
                      </a:r>
                      <a:endParaRPr sz="2400"/>
                    </a:p>
                  </a:txBody>
                  <a:tcPr marT="19050" marB="19050" marR="28575" marL="28575" anchor="ctr">
                    <a:lnL cap="flat" cmpd="sng" w="28575">
                      <a:solidFill>
                        <a:srgbClr val="000000"/>
                      </a:solidFill>
                      <a:prstDash val="solid"/>
                      <a:round/>
                      <a:headEnd len="sm" w="sm" type="none"/>
                      <a:tailEnd len="sm" w="sm" type="none"/>
                    </a:lnL>
                    <a:lnR cap="flat" cmpd="sng" w="76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76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400"/>
                        <a:t>0.294</a:t>
                      </a:r>
                      <a:endParaRPr sz="2400"/>
                    </a:p>
                  </a:txBody>
                  <a:tcPr marT="19050" marB="19050" marR="28575" marL="28575" anchor="ctr">
                    <a:lnL cap="flat" cmpd="sng" w="7675">
                      <a:solidFill>
                        <a:srgbClr val="000000"/>
                      </a:solidFill>
                      <a:prstDash val="solid"/>
                      <a:round/>
                      <a:headEnd len="sm" w="sm" type="none"/>
                      <a:tailEnd len="sm" w="sm" type="none"/>
                    </a:lnL>
                    <a:lnR cap="flat" cmpd="sng" w="76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76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400"/>
                        <a:t>0.208</a:t>
                      </a:r>
                      <a:endParaRPr sz="2400"/>
                    </a:p>
                  </a:txBody>
                  <a:tcPr marT="19050" marB="19050" marR="28575" marL="28575" anchor="ctr">
                    <a:lnL cap="flat" cmpd="sng" w="7675">
                      <a:solidFill>
                        <a:srgbClr val="000000"/>
                      </a:solidFill>
                      <a:prstDash val="solid"/>
                      <a:round/>
                      <a:headEnd len="sm" w="sm" type="none"/>
                      <a:tailEnd len="sm" w="sm" type="none"/>
                    </a:lnL>
                    <a:lnR cap="flat" cmpd="sng" w="76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7675">
                      <a:solidFill>
                        <a:srgbClr val="CCCCCC"/>
                      </a:solidFill>
                      <a:prstDash val="solid"/>
                      <a:round/>
                      <a:headEnd len="sm" w="sm" type="none"/>
                      <a:tailEnd len="sm" w="sm" type="none"/>
                    </a:lnB>
                  </a:tcPr>
                </a:tc>
              </a:tr>
              <a:tr h="473675">
                <a:tc>
                  <a:txBody>
                    <a:bodyPr/>
                    <a:lstStyle/>
                    <a:p>
                      <a:pPr indent="0" lvl="0" marL="0" rtl="0" algn="r">
                        <a:lnSpc>
                          <a:spcPct val="115000"/>
                        </a:lnSpc>
                        <a:spcBef>
                          <a:spcPts val="0"/>
                        </a:spcBef>
                        <a:spcAft>
                          <a:spcPts val="0"/>
                        </a:spcAft>
                        <a:buNone/>
                      </a:pPr>
                      <a:r>
                        <a:rPr lang="en-US" sz="2400"/>
                        <a:t>AIC </a:t>
                      </a:r>
                      <a:endParaRPr sz="24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en-US" sz="2400"/>
                        <a:t>154</a:t>
                      </a:r>
                      <a:endParaRPr sz="2400"/>
                    </a:p>
                  </a:txBody>
                  <a:tcPr marT="19050" marB="19050" marR="28575" marL="28575" anchor="ctr">
                    <a:lnL cap="flat" cmpd="sng" w="28575">
                      <a:solidFill>
                        <a:srgbClr val="000000"/>
                      </a:solidFill>
                      <a:prstDash val="solid"/>
                      <a:round/>
                      <a:headEnd len="sm" w="sm" type="none"/>
                      <a:tailEnd len="sm" w="sm" type="none"/>
                    </a:lnL>
                    <a:lnR cap="flat" cmpd="sng" w="7675">
                      <a:solidFill>
                        <a:srgbClr val="000000"/>
                      </a:solidFill>
                      <a:prstDash val="solid"/>
                      <a:round/>
                      <a:headEnd len="sm" w="sm" type="none"/>
                      <a:tailEnd len="sm" w="sm" type="none"/>
                    </a:lnR>
                    <a:lnT cap="flat" cmpd="sng" w="7675">
                      <a:solidFill>
                        <a:srgbClr val="CCCCCC"/>
                      </a:solidFill>
                      <a:prstDash val="solid"/>
                      <a:round/>
                      <a:headEnd len="sm" w="sm" type="none"/>
                      <a:tailEnd len="sm" w="sm" type="none"/>
                    </a:lnT>
                    <a:lnB cap="flat" cmpd="sng" w="76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400"/>
                        <a:t>237</a:t>
                      </a:r>
                      <a:endParaRPr sz="2400"/>
                    </a:p>
                  </a:txBody>
                  <a:tcPr marT="19050" marB="19050" marR="28575" marL="28575" anchor="ctr">
                    <a:lnL cap="flat" cmpd="sng" w="7675">
                      <a:solidFill>
                        <a:srgbClr val="000000"/>
                      </a:solidFill>
                      <a:prstDash val="solid"/>
                      <a:round/>
                      <a:headEnd len="sm" w="sm" type="none"/>
                      <a:tailEnd len="sm" w="sm" type="none"/>
                    </a:lnL>
                    <a:lnR cap="flat" cmpd="sng" w="7675">
                      <a:solidFill>
                        <a:srgbClr val="000000"/>
                      </a:solidFill>
                      <a:prstDash val="solid"/>
                      <a:round/>
                      <a:headEnd len="sm" w="sm" type="none"/>
                      <a:tailEnd len="sm" w="sm" type="none"/>
                    </a:lnR>
                    <a:lnT cap="flat" cmpd="sng" w="7675">
                      <a:solidFill>
                        <a:srgbClr val="CCCCCC"/>
                      </a:solidFill>
                      <a:prstDash val="solid"/>
                      <a:round/>
                      <a:headEnd len="sm" w="sm" type="none"/>
                      <a:tailEnd len="sm" w="sm" type="none"/>
                    </a:lnT>
                    <a:lnB cap="flat" cmpd="sng" w="76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400"/>
                        <a:t>270</a:t>
                      </a:r>
                      <a:endParaRPr sz="2400"/>
                    </a:p>
                  </a:txBody>
                  <a:tcPr marT="19050" marB="19050" marR="28575" marL="28575" anchor="ctr">
                    <a:lnL cap="flat" cmpd="sng" w="7675">
                      <a:solidFill>
                        <a:srgbClr val="000000"/>
                      </a:solidFill>
                      <a:prstDash val="solid"/>
                      <a:round/>
                      <a:headEnd len="sm" w="sm" type="none"/>
                      <a:tailEnd len="sm" w="sm" type="none"/>
                    </a:lnL>
                    <a:lnR cap="flat" cmpd="sng" w="7675">
                      <a:solidFill>
                        <a:srgbClr val="000000"/>
                      </a:solidFill>
                      <a:prstDash val="solid"/>
                      <a:round/>
                      <a:headEnd len="sm" w="sm" type="none"/>
                      <a:tailEnd len="sm" w="sm" type="none"/>
                    </a:lnR>
                    <a:lnT cap="flat" cmpd="sng" w="7675">
                      <a:solidFill>
                        <a:srgbClr val="CCCCCC"/>
                      </a:solidFill>
                      <a:prstDash val="solid"/>
                      <a:round/>
                      <a:headEnd len="sm" w="sm" type="none"/>
                      <a:tailEnd len="sm" w="sm" type="none"/>
                    </a:lnT>
                    <a:lnB cap="flat" cmpd="sng" w="7675">
                      <a:solidFill>
                        <a:srgbClr val="000000"/>
                      </a:solidFill>
                      <a:prstDash val="solid"/>
                      <a:round/>
                      <a:headEnd len="sm" w="sm" type="none"/>
                      <a:tailEnd len="sm" w="sm" type="none"/>
                    </a:lnB>
                  </a:tcPr>
                </a:tc>
              </a:tr>
            </a:tbl>
          </a:graphicData>
        </a:graphic>
      </p:graphicFrame>
      <p:graphicFrame>
        <p:nvGraphicFramePr>
          <p:cNvPr id="118" name="Google Shape;118;p1"/>
          <p:cNvGraphicFramePr/>
          <p:nvPr/>
        </p:nvGraphicFramePr>
        <p:xfrm>
          <a:off x="15893375" y="21735550"/>
          <a:ext cx="3000000" cy="3000000"/>
        </p:xfrm>
        <a:graphic>
          <a:graphicData uri="http://schemas.openxmlformats.org/drawingml/2006/table">
            <a:tbl>
              <a:tblPr>
                <a:noFill/>
                <a:tableStyleId>{621EE027-2FEF-4B81-9C4A-D0ED22BBCF0C}</a:tableStyleId>
              </a:tblPr>
              <a:tblGrid>
                <a:gridCol w="1703775"/>
                <a:gridCol w="1703775"/>
                <a:gridCol w="1703775"/>
              </a:tblGrid>
              <a:tr h="572075">
                <a:tc>
                  <a:txBody>
                    <a:bodyPr/>
                    <a:lstStyle/>
                    <a:p>
                      <a:pPr indent="0" lvl="0" marL="0" rtl="0" algn="ctr">
                        <a:spcBef>
                          <a:spcPts val="0"/>
                        </a:spcBef>
                        <a:spcAft>
                          <a:spcPts val="0"/>
                        </a:spcAft>
                        <a:buNone/>
                      </a:pPr>
                      <a:r>
                        <a:t/>
                      </a:r>
                      <a:endParaRPr sz="2400"/>
                    </a:p>
                  </a:txBody>
                  <a:tcPr marT="91425" marB="91425" marR="91425" marL="91425" anchor="ctr">
                    <a:lnL cap="flat" cmpd="sng" w="952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400"/>
                        <a:t>CESD</a:t>
                      </a:r>
                      <a:endParaRPr sz="2400"/>
                    </a:p>
                  </a:txBody>
                  <a:tcPr marT="91425" marB="91425" marR="91425" marL="9142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US" sz="2400"/>
                        <a:t>STAI</a:t>
                      </a:r>
                      <a:endParaRPr sz="24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r>
              <a:tr h="602025">
                <a:tc>
                  <a:txBody>
                    <a:bodyPr/>
                    <a:lstStyle/>
                    <a:p>
                      <a:pPr indent="0" lvl="0" marL="0" rtl="0" algn="r">
                        <a:spcBef>
                          <a:spcPts val="0"/>
                        </a:spcBef>
                        <a:spcAft>
                          <a:spcPts val="0"/>
                        </a:spcAft>
                        <a:buNone/>
                      </a:pPr>
                      <a:r>
                        <a:rPr lang="en-US" sz="2400"/>
                        <a:t>R^2</a:t>
                      </a:r>
                      <a:endParaRPr sz="2400"/>
                    </a:p>
                  </a:txBody>
                  <a:tcPr marT="91425" marB="91425" marR="91425" marL="91425" anchor="ctr">
                    <a:lnL cap="flat" cmpd="sng" w="1905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US" sz="2400"/>
                        <a:t>0.082</a:t>
                      </a:r>
                      <a:endParaRPr sz="2400"/>
                    </a:p>
                  </a:txBody>
                  <a:tcPr marT="91425" marB="91425" marR="91425" marL="9142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400"/>
                        <a:t>0.121</a:t>
                      </a:r>
                      <a:endParaRPr sz="24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19" name="Google Shape;119;p1"/>
          <p:cNvPicPr preferRelativeResize="0"/>
          <p:nvPr/>
        </p:nvPicPr>
        <p:blipFill>
          <a:blip r:embed="rId9">
            <a:alphaModFix/>
          </a:blip>
          <a:stretch>
            <a:fillRect/>
          </a:stretch>
        </p:blipFill>
        <p:spPr>
          <a:xfrm>
            <a:off x="16537001" y="24487777"/>
            <a:ext cx="5111325" cy="4551198"/>
          </a:xfrm>
          <a:prstGeom prst="rect">
            <a:avLst/>
          </a:prstGeom>
          <a:noFill/>
          <a:ln>
            <a:noFill/>
          </a:ln>
        </p:spPr>
      </p:pic>
      <p:graphicFrame>
        <p:nvGraphicFramePr>
          <p:cNvPr id="120" name="Google Shape;120;p1"/>
          <p:cNvGraphicFramePr/>
          <p:nvPr/>
        </p:nvGraphicFramePr>
        <p:xfrm>
          <a:off x="8481425" y="26363663"/>
          <a:ext cx="3000000" cy="3000000"/>
        </p:xfrm>
        <a:graphic>
          <a:graphicData uri="http://schemas.openxmlformats.org/drawingml/2006/table">
            <a:tbl>
              <a:tblPr>
                <a:noFill/>
                <a:tableStyleId>{621EE027-2FEF-4B81-9C4A-D0ED22BBCF0C}</a:tableStyleId>
              </a:tblPr>
              <a:tblGrid>
                <a:gridCol w="1268175"/>
                <a:gridCol w="1268175"/>
                <a:gridCol w="1268175"/>
                <a:gridCol w="1268175"/>
                <a:gridCol w="12681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Linear on Scores</a:t>
                      </a:r>
                      <a:endParaRPr/>
                    </a:p>
                  </a:txBody>
                  <a:tcPr marT="91425" marB="91425" marR="91425" marL="91425"/>
                </a:tc>
                <a:tc>
                  <a:txBody>
                    <a:bodyPr/>
                    <a:lstStyle/>
                    <a:p>
                      <a:pPr indent="0" lvl="0" marL="0" rtl="0" algn="l">
                        <a:spcBef>
                          <a:spcPts val="0"/>
                        </a:spcBef>
                        <a:spcAft>
                          <a:spcPts val="0"/>
                        </a:spcAft>
                        <a:buNone/>
                      </a:pPr>
                      <a:r>
                        <a:rPr lang="en-US"/>
                        <a:t>Linear on PCA</a:t>
                      </a:r>
                      <a:endParaRPr/>
                    </a:p>
                  </a:txBody>
                  <a:tcPr marT="91425" marB="91425" marR="91425" marL="91425"/>
                </a:tc>
                <a:tc>
                  <a:txBody>
                    <a:bodyPr/>
                    <a:lstStyle/>
                    <a:p>
                      <a:pPr indent="0" lvl="0" marL="0" rtl="0" algn="l">
                        <a:spcBef>
                          <a:spcPts val="0"/>
                        </a:spcBef>
                        <a:spcAft>
                          <a:spcPts val="0"/>
                        </a:spcAft>
                        <a:buNone/>
                      </a:pPr>
                      <a:r>
                        <a:rPr lang="en-US"/>
                        <a:t>Forward Stepwise</a:t>
                      </a:r>
                      <a:endParaRPr/>
                    </a:p>
                  </a:txBody>
                  <a:tcPr marT="91425" marB="91425" marR="91425" marL="91425"/>
                </a:tc>
                <a:tc>
                  <a:txBody>
                    <a:bodyPr/>
                    <a:lstStyle/>
                    <a:p>
                      <a:pPr indent="0" lvl="0" marL="0" rtl="0" algn="l">
                        <a:spcBef>
                          <a:spcPts val="0"/>
                        </a:spcBef>
                        <a:spcAft>
                          <a:spcPts val="0"/>
                        </a:spcAft>
                        <a:buNone/>
                      </a:pPr>
                      <a:r>
                        <a:rPr lang="en-US"/>
                        <a:t>Regression Tree</a:t>
                      </a:r>
                      <a:endParaRPr/>
                    </a:p>
                  </a:txBody>
                  <a:tcPr marT="91425" marB="91425" marR="91425" marL="91425"/>
                </a:tc>
              </a:tr>
              <a:tr h="381000">
                <a:tc>
                  <a:txBody>
                    <a:bodyPr/>
                    <a:lstStyle/>
                    <a:p>
                      <a:pPr indent="0" lvl="0" marL="0" rtl="0" algn="l">
                        <a:spcBef>
                          <a:spcPts val="0"/>
                        </a:spcBef>
                        <a:spcAft>
                          <a:spcPts val="0"/>
                        </a:spcAft>
                        <a:buNone/>
                      </a:pPr>
                      <a:r>
                        <a:rPr lang="en-US"/>
                        <a:t>R^2</a:t>
                      </a:r>
                      <a:endParaRPr/>
                    </a:p>
                  </a:txBody>
                  <a:tcPr marT="91425" marB="91425" marR="91425" marL="91425"/>
                </a:tc>
                <a:tc>
                  <a:txBody>
                    <a:bodyPr/>
                    <a:lstStyle/>
                    <a:p>
                      <a:pPr indent="0" lvl="0" marL="0" rtl="0" algn="l">
                        <a:spcBef>
                          <a:spcPts val="0"/>
                        </a:spcBef>
                        <a:spcAft>
                          <a:spcPts val="0"/>
                        </a:spcAft>
                        <a:buNone/>
                      </a:pPr>
                      <a:r>
                        <a:rPr lang="en-US"/>
                        <a:t>0.1363</a:t>
                      </a:r>
                      <a:endParaRPr/>
                    </a:p>
                  </a:txBody>
                  <a:tcPr marT="91425" marB="91425" marR="91425" marL="91425"/>
                </a:tc>
                <a:tc>
                  <a:txBody>
                    <a:bodyPr/>
                    <a:lstStyle/>
                    <a:p>
                      <a:pPr indent="0" lvl="0" marL="0" rtl="0" algn="l">
                        <a:spcBef>
                          <a:spcPts val="0"/>
                        </a:spcBef>
                        <a:spcAft>
                          <a:spcPts val="0"/>
                        </a:spcAft>
                        <a:buNone/>
                      </a:pPr>
                      <a:r>
                        <a:rPr lang="en-US"/>
                        <a:t>0.2141</a:t>
                      </a:r>
                      <a:endParaRPr/>
                    </a:p>
                  </a:txBody>
                  <a:tcPr marT="91425" marB="91425" marR="91425" marL="91425"/>
                </a:tc>
                <a:tc>
                  <a:txBody>
                    <a:bodyPr/>
                    <a:lstStyle/>
                    <a:p>
                      <a:pPr indent="0" lvl="0" marL="0" rtl="0" algn="l">
                        <a:spcBef>
                          <a:spcPts val="0"/>
                        </a:spcBef>
                        <a:spcAft>
                          <a:spcPts val="0"/>
                        </a:spcAft>
                        <a:buNone/>
                      </a:pPr>
                      <a:r>
                        <a:rPr lang="en-US"/>
                        <a:t>0.4712</a:t>
                      </a:r>
                      <a:endParaRPr/>
                    </a:p>
                  </a:txBody>
                  <a:tcPr marT="91425" marB="91425" marR="91425" marL="91425"/>
                </a:tc>
                <a:tc>
                  <a:txBody>
                    <a:bodyPr/>
                    <a:lstStyle/>
                    <a:p>
                      <a:pPr indent="0" lvl="0" marL="0" rtl="0" algn="l">
                        <a:spcBef>
                          <a:spcPts val="0"/>
                        </a:spcBef>
                        <a:spcAft>
                          <a:spcPts val="0"/>
                        </a:spcAft>
                        <a:buNone/>
                      </a:pPr>
                      <a:r>
                        <a:rPr lang="en-US"/>
                        <a:t>NA</a:t>
                      </a:r>
                      <a:endParaRPr/>
                    </a:p>
                  </a:txBody>
                  <a:tcPr marT="91425" marB="91425" marR="91425" marL="91425"/>
                </a:tc>
              </a:tr>
              <a:tr h="381000">
                <a:tc>
                  <a:txBody>
                    <a:bodyPr/>
                    <a:lstStyle/>
                    <a:p>
                      <a:pPr indent="0" lvl="0" marL="0" rtl="0" algn="l">
                        <a:spcBef>
                          <a:spcPts val="0"/>
                        </a:spcBef>
                        <a:spcAft>
                          <a:spcPts val="0"/>
                        </a:spcAft>
                        <a:buNone/>
                      </a:pPr>
                      <a:r>
                        <a:rPr lang="en-US"/>
                        <a:t>Mean^2 Error</a:t>
                      </a:r>
                      <a:endParaRPr/>
                    </a:p>
                  </a:txBody>
                  <a:tcPr marT="91425" marB="91425" marR="91425" marL="91425"/>
                </a:tc>
                <a:tc>
                  <a:txBody>
                    <a:bodyPr/>
                    <a:lstStyle/>
                    <a:p>
                      <a:pPr indent="0" lvl="0" marL="0" rtl="0" algn="l">
                        <a:spcBef>
                          <a:spcPts val="0"/>
                        </a:spcBef>
                        <a:spcAft>
                          <a:spcPts val="0"/>
                        </a:spcAft>
                        <a:buNone/>
                      </a:pPr>
                      <a:r>
                        <a:rPr lang="en-US"/>
                        <a:t>0.3748 </a:t>
                      </a:r>
                      <a:endParaRPr/>
                    </a:p>
                  </a:txBody>
                  <a:tcPr marT="91425" marB="91425" marR="91425" marL="91425"/>
                </a:tc>
                <a:tc>
                  <a:txBody>
                    <a:bodyPr/>
                    <a:lstStyle/>
                    <a:p>
                      <a:pPr indent="0" lvl="0" marL="0" rtl="0" algn="l">
                        <a:spcBef>
                          <a:spcPts val="0"/>
                        </a:spcBef>
                        <a:spcAft>
                          <a:spcPts val="0"/>
                        </a:spcAft>
                        <a:buNone/>
                      </a:pPr>
                      <a:r>
                        <a:rPr lang="en-US"/>
                        <a:t>0.3534</a:t>
                      </a:r>
                      <a:endParaRPr/>
                    </a:p>
                  </a:txBody>
                  <a:tcPr marT="91425" marB="91425" marR="91425" marL="91425"/>
                </a:tc>
                <a:tc>
                  <a:txBody>
                    <a:bodyPr/>
                    <a:lstStyle/>
                    <a:p>
                      <a:pPr indent="0" lvl="0" marL="0" rtl="0" algn="l">
                        <a:spcBef>
                          <a:spcPts val="0"/>
                        </a:spcBef>
                        <a:spcAft>
                          <a:spcPts val="0"/>
                        </a:spcAft>
                        <a:buNone/>
                      </a:pPr>
                      <a:r>
                        <a:rPr lang="en-US"/>
                        <a:t>0.2899</a:t>
                      </a:r>
                      <a:endParaRPr/>
                    </a:p>
                  </a:txBody>
                  <a:tcPr marT="91425" marB="91425" marR="91425" marL="91425"/>
                </a:tc>
                <a:tc>
                  <a:txBody>
                    <a:bodyPr/>
                    <a:lstStyle/>
                    <a:p>
                      <a:pPr indent="0" lvl="0" marL="0" rtl="0" algn="l">
                        <a:spcBef>
                          <a:spcPts val="0"/>
                        </a:spcBef>
                        <a:spcAft>
                          <a:spcPts val="0"/>
                        </a:spcAft>
                        <a:buNone/>
                      </a:pPr>
                      <a:r>
                        <a:rPr lang="en-US"/>
                        <a:t>0.0543</a:t>
                      </a:r>
                      <a:endParaRPr/>
                    </a:p>
                  </a:txBody>
                  <a:tcPr marT="91425" marB="91425" marR="91425" marL="91425"/>
                </a:tc>
              </a:tr>
            </a:tbl>
          </a:graphicData>
        </a:graphic>
      </p:graphicFrame>
      <p:pic>
        <p:nvPicPr>
          <p:cNvPr id="121" name="Google Shape;121;p1"/>
          <p:cNvPicPr preferRelativeResize="0"/>
          <p:nvPr/>
        </p:nvPicPr>
        <p:blipFill>
          <a:blip r:embed="rId10">
            <a:alphaModFix/>
          </a:blip>
          <a:stretch>
            <a:fillRect/>
          </a:stretch>
        </p:blipFill>
        <p:spPr>
          <a:xfrm>
            <a:off x="36950" y="185750"/>
            <a:ext cx="8162074" cy="1905000"/>
          </a:xfrm>
          <a:prstGeom prst="rect">
            <a:avLst/>
          </a:prstGeom>
          <a:noFill/>
          <a:ln>
            <a:noFill/>
          </a:ln>
        </p:spPr>
      </p:pic>
      <p:sp>
        <p:nvSpPr>
          <p:cNvPr id="122" name="Google Shape;122;p1"/>
          <p:cNvSpPr txBox="1"/>
          <p:nvPr/>
        </p:nvSpPr>
        <p:spPr>
          <a:xfrm>
            <a:off x="8684425" y="27775550"/>
            <a:ext cx="5934900" cy="1174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endParaRPr>
          </a:p>
        </p:txBody>
      </p:sp>
      <p:sp>
        <p:nvSpPr>
          <p:cNvPr id="123" name="Google Shape;123;p1"/>
          <p:cNvSpPr txBox="1"/>
          <p:nvPr/>
        </p:nvSpPr>
        <p:spPr>
          <a:xfrm>
            <a:off x="8533225" y="27825550"/>
            <a:ext cx="6237300" cy="11241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Table Showing how well the models </a:t>
            </a:r>
            <a:r>
              <a:rPr lang="en-US" sz="2000">
                <a:solidFill>
                  <a:schemeClr val="dk1"/>
                </a:solidFill>
              </a:rPr>
              <a:t>performed</a:t>
            </a:r>
            <a:r>
              <a:rPr lang="en-US" sz="2000">
                <a:solidFill>
                  <a:schemeClr val="dk1"/>
                </a:solidFill>
              </a:rPr>
              <a:t>. For R^2 we want values as close to 1 and for MSE we want values as close as one.</a:t>
            </a:r>
            <a:endParaRPr sz="2000">
              <a:solidFill>
                <a:schemeClr val="dk1"/>
              </a:solidFill>
            </a:endParaRPr>
          </a:p>
        </p:txBody>
      </p:sp>
      <p:pic>
        <p:nvPicPr>
          <p:cNvPr id="124" name="Google Shape;124;p1"/>
          <p:cNvPicPr preferRelativeResize="0"/>
          <p:nvPr/>
        </p:nvPicPr>
        <p:blipFill>
          <a:blip r:embed="rId11">
            <a:alphaModFix/>
          </a:blip>
          <a:stretch>
            <a:fillRect/>
          </a:stretch>
        </p:blipFill>
        <p:spPr>
          <a:xfrm>
            <a:off x="8481450" y="11170375"/>
            <a:ext cx="3349498" cy="3349525"/>
          </a:xfrm>
          <a:prstGeom prst="rect">
            <a:avLst/>
          </a:prstGeom>
          <a:noFill/>
          <a:ln>
            <a:noFill/>
          </a:ln>
        </p:spPr>
      </p:pic>
      <p:pic>
        <p:nvPicPr>
          <p:cNvPr id="125" name="Google Shape;125;p1"/>
          <p:cNvPicPr preferRelativeResize="0"/>
          <p:nvPr/>
        </p:nvPicPr>
        <p:blipFill>
          <a:blip r:embed="rId12">
            <a:alphaModFix/>
          </a:blip>
          <a:stretch>
            <a:fillRect/>
          </a:stretch>
        </p:blipFill>
        <p:spPr>
          <a:xfrm>
            <a:off x="12467750" y="11366789"/>
            <a:ext cx="4814526" cy="2956686"/>
          </a:xfrm>
          <a:prstGeom prst="rect">
            <a:avLst/>
          </a:prstGeom>
          <a:noFill/>
          <a:ln>
            <a:noFill/>
          </a:ln>
        </p:spPr>
      </p:pic>
      <p:pic>
        <p:nvPicPr>
          <p:cNvPr id="126" name="Google Shape;126;p1"/>
          <p:cNvPicPr preferRelativeResize="0"/>
          <p:nvPr/>
        </p:nvPicPr>
        <p:blipFill>
          <a:blip r:embed="rId13">
            <a:alphaModFix/>
          </a:blip>
          <a:stretch>
            <a:fillRect/>
          </a:stretch>
        </p:blipFill>
        <p:spPr>
          <a:xfrm>
            <a:off x="17597150" y="11409320"/>
            <a:ext cx="4753600" cy="3301756"/>
          </a:xfrm>
          <a:prstGeom prst="rect">
            <a:avLst/>
          </a:prstGeom>
          <a:noFill/>
          <a:ln>
            <a:noFill/>
          </a:ln>
        </p:spPr>
      </p:pic>
      <p:pic>
        <p:nvPicPr>
          <p:cNvPr id="127" name="Google Shape;127;p1"/>
          <p:cNvPicPr preferRelativeResize="0"/>
          <p:nvPr/>
        </p:nvPicPr>
        <p:blipFill>
          <a:blip r:embed="rId14">
            <a:alphaModFix/>
          </a:blip>
          <a:stretch>
            <a:fillRect/>
          </a:stretch>
        </p:blipFill>
        <p:spPr>
          <a:xfrm>
            <a:off x="8585025" y="18862825"/>
            <a:ext cx="4969100" cy="3095757"/>
          </a:xfrm>
          <a:prstGeom prst="rect">
            <a:avLst/>
          </a:prstGeom>
          <a:noFill/>
          <a:ln>
            <a:noFill/>
          </a:ln>
        </p:spPr>
      </p:pic>
      <p:pic>
        <p:nvPicPr>
          <p:cNvPr id="128" name="Google Shape;128;p1"/>
          <p:cNvPicPr preferRelativeResize="0"/>
          <p:nvPr/>
        </p:nvPicPr>
        <p:blipFill>
          <a:blip r:embed="rId15">
            <a:alphaModFix/>
          </a:blip>
          <a:stretch>
            <a:fillRect/>
          </a:stretch>
        </p:blipFill>
        <p:spPr>
          <a:xfrm>
            <a:off x="8585024" y="21958575"/>
            <a:ext cx="5194938" cy="2961500"/>
          </a:xfrm>
          <a:prstGeom prst="rect">
            <a:avLst/>
          </a:prstGeom>
          <a:noFill/>
          <a:ln>
            <a:noFill/>
          </a:ln>
        </p:spPr>
      </p:pic>
      <p:sp>
        <p:nvSpPr>
          <p:cNvPr id="129" name="Google Shape;129;p1"/>
          <p:cNvSpPr txBox="1"/>
          <p:nvPr/>
        </p:nvSpPr>
        <p:spPr>
          <a:xfrm>
            <a:off x="8405425" y="17575525"/>
            <a:ext cx="6672900" cy="1028700"/>
          </a:xfrm>
          <a:prstGeom prst="rect">
            <a:avLst/>
          </a:prstGeom>
          <a:solidFill>
            <a:schemeClr val="lt1"/>
          </a:solidFill>
          <a:ln cap="flat" cmpd="sng" w="3810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US" sz="2000">
                <a:solidFill>
                  <a:schemeClr val="dk1"/>
                </a:solidFill>
              </a:rPr>
              <a:t>Explore whether a worse mental health, including symptoms of muscle dysmorphia, are associated with more frequent and intense resistance training behaviors. </a:t>
            </a:r>
            <a:endParaRPr sz="2000">
              <a:solidFill>
                <a:schemeClr val="dk1"/>
              </a:solidFill>
            </a:endParaRPr>
          </a:p>
        </p:txBody>
      </p:sp>
      <p:sp>
        <p:nvSpPr>
          <p:cNvPr id="130" name="Google Shape;130;p1"/>
          <p:cNvSpPr txBox="1"/>
          <p:nvPr/>
        </p:nvSpPr>
        <p:spPr>
          <a:xfrm>
            <a:off x="8481425" y="24588975"/>
            <a:ext cx="6174000" cy="1774800"/>
          </a:xfrm>
          <a:prstGeom prst="rect">
            <a:avLst/>
          </a:prstGeom>
          <a:solidFill>
            <a:schemeClr val="lt1"/>
          </a:solidFill>
          <a:ln cap="flat" cmpd="sng" w="3810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Most significant variables from the PCA:</a:t>
            </a:r>
            <a:endParaRPr sz="2000">
              <a:solidFill>
                <a:schemeClr val="dk1"/>
              </a:solidFill>
            </a:endParaRPr>
          </a:p>
          <a:p>
            <a:pPr indent="0" lvl="0" marL="0" rtl="0" algn="l">
              <a:spcBef>
                <a:spcPts val="0"/>
              </a:spcBef>
              <a:spcAft>
                <a:spcPts val="0"/>
              </a:spcAft>
              <a:buNone/>
            </a:pPr>
            <a:r>
              <a:rPr lang="en-US" sz="2000">
                <a:solidFill>
                  <a:schemeClr val="dk1"/>
                </a:solidFill>
              </a:rPr>
              <a:t>RS10: How many pounds over your desired weight were you at your max?</a:t>
            </a:r>
            <a:endParaRPr sz="2000">
              <a:solidFill>
                <a:schemeClr val="dk1"/>
              </a:solidFill>
            </a:endParaRPr>
          </a:p>
          <a:p>
            <a:pPr indent="0" lvl="0" marL="0" rtl="0" algn="l">
              <a:spcBef>
                <a:spcPts val="0"/>
              </a:spcBef>
              <a:spcAft>
                <a:spcPts val="0"/>
              </a:spcAft>
              <a:buNone/>
            </a:pPr>
            <a:r>
              <a:rPr lang="en-US" sz="2000">
                <a:solidFill>
                  <a:schemeClr val="dk1"/>
                </a:solidFill>
              </a:rPr>
              <a:t>STAI8: I feel that difficulties are piling up and I cannot overcome them?</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2012-06-12T14:08:55Z</dcterms:created>
  <dc:creator>Colin Purrington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3" name="Owner">
    <vt:lpstr>Colin Purrington</vt:lpstr>
  </property>
</Properties>
</file>