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22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anfield" userId="8506a749f9b9ad6c" providerId="LiveId" clId="{72423C4F-510D-45D0-AA86-93A55C9E1D42}"/>
    <pc:docChg chg="modSld">
      <pc:chgData name="Ryan Canfield" userId="8506a749f9b9ad6c" providerId="LiveId" clId="{72423C4F-510D-45D0-AA86-93A55C9E1D42}" dt="2023-03-01T20:25:43.081" v="1" actId="1076"/>
      <pc:docMkLst>
        <pc:docMk/>
      </pc:docMkLst>
      <pc:sldChg chg="modSp mod">
        <pc:chgData name="Ryan Canfield" userId="8506a749f9b9ad6c" providerId="LiveId" clId="{72423C4F-510D-45D0-AA86-93A55C9E1D42}" dt="2023-03-01T20:25:43.081" v="1" actId="1076"/>
        <pc:sldMkLst>
          <pc:docMk/>
          <pc:sldMk cId="3926620793" sldId="265"/>
        </pc:sldMkLst>
        <pc:picChg chg="mod">
          <ac:chgData name="Ryan Canfield" userId="8506a749f9b9ad6c" providerId="LiveId" clId="{72423C4F-510D-45D0-AA86-93A55C9E1D42}" dt="2023-03-01T20:25:43.081" v="1" actId="1076"/>
          <ac:picMkLst>
            <pc:docMk/>
            <pc:sldMk cId="3926620793" sldId="265"/>
            <ac:picMk id="5" creationId="{5E4EEEFE-2E67-1C84-816C-7E503E5B9EE3}"/>
          </ac:picMkLst>
        </pc:picChg>
      </pc:sldChg>
    </pc:docChg>
  </pc:docChgLst>
  <pc:docChgLst>
    <pc:chgData name="Ryan Canfield" userId="8506a749f9b9ad6c" providerId="LiveId" clId="{89CC0955-B481-4138-B372-06CBB78EF5B7}"/>
    <pc:docChg chg="undo custSel addSld modSld sldOrd addMainMaster delMainMaster">
      <pc:chgData name="Ryan Canfield" userId="8506a749f9b9ad6c" providerId="LiveId" clId="{89CC0955-B481-4138-B372-06CBB78EF5B7}" dt="2022-12-12T14:45:53.646" v="2430" actId="1076"/>
      <pc:docMkLst>
        <pc:docMk/>
      </pc:docMkLst>
      <pc:sldChg chg="addSp delSp modSp mod setBg modClrScheme delDesignElem chgLayout">
        <pc:chgData name="Ryan Canfield" userId="8506a749f9b9ad6c" providerId="LiveId" clId="{89CC0955-B481-4138-B372-06CBB78EF5B7}" dt="2022-12-08T02:55:11.313" v="2109" actId="20577"/>
        <pc:sldMkLst>
          <pc:docMk/>
          <pc:sldMk cId="1369795617" sldId="256"/>
        </pc:sldMkLst>
        <pc:spChg chg="mod">
          <ac:chgData name="Ryan Canfield" userId="8506a749f9b9ad6c" providerId="LiveId" clId="{89CC0955-B481-4138-B372-06CBB78EF5B7}" dt="2022-12-08T02:55:11.313" v="2109" actId="20577"/>
          <ac:spMkLst>
            <pc:docMk/>
            <pc:sldMk cId="1369795617" sldId="256"/>
            <ac:spMk id="2" creationId="{830A13E4-AECB-B50B-CE5B-11CFED44B220}"/>
          </ac:spMkLst>
        </pc:spChg>
        <pc:spChg chg="mod">
          <ac:chgData name="Ryan Canfield" userId="8506a749f9b9ad6c" providerId="LiveId" clId="{89CC0955-B481-4138-B372-06CBB78EF5B7}" dt="2022-12-08T00:47:11.521" v="183" actId="1076"/>
          <ac:spMkLst>
            <pc:docMk/>
            <pc:sldMk cId="1369795617" sldId="256"/>
            <ac:spMk id="3" creationId="{CCBE24C1-79F9-83EE-9C11-367CF5FEADC8}"/>
          </ac:spMkLst>
        </pc:spChg>
        <pc:spChg chg="add del">
          <ac:chgData name="Ryan Canfield" userId="8506a749f9b9ad6c" providerId="LiveId" clId="{89CC0955-B481-4138-B372-06CBB78EF5B7}" dt="2022-12-08T00:41:14.464" v="2"/>
          <ac:spMkLst>
            <pc:docMk/>
            <pc:sldMk cId="1369795617" sldId="256"/>
            <ac:spMk id="9" creationId="{5C8041AD-0A28-47FA-8BFF-56BAAA24647F}"/>
          </ac:spMkLst>
        </pc:spChg>
        <pc:spChg chg="add del">
          <ac:chgData name="Ryan Canfield" userId="8506a749f9b9ad6c" providerId="LiveId" clId="{89CC0955-B481-4138-B372-06CBB78EF5B7}" dt="2022-12-08T00:41:14.464" v="2"/>
          <ac:spMkLst>
            <pc:docMk/>
            <pc:sldMk cId="1369795617" sldId="256"/>
            <ac:spMk id="11" creationId="{72EF3F9A-9717-4ACB-A30D-96694842C4F7}"/>
          </ac:spMkLst>
        </pc:spChg>
        <pc:picChg chg="add del mod">
          <ac:chgData name="Ryan Canfield" userId="8506a749f9b9ad6c" providerId="LiveId" clId="{89CC0955-B481-4138-B372-06CBB78EF5B7}" dt="2022-12-08T00:41:57.941" v="5" actId="478"/>
          <ac:picMkLst>
            <pc:docMk/>
            <pc:sldMk cId="1369795617" sldId="256"/>
            <ac:picMk id="4" creationId="{1676584D-A90E-FE7E-01C8-E20708140A85}"/>
          </ac:picMkLst>
        </pc:picChg>
      </pc:sldChg>
      <pc:sldChg chg="modSp new mod setBg">
        <pc:chgData name="Ryan Canfield" userId="8506a749f9b9ad6c" providerId="LiveId" clId="{89CC0955-B481-4138-B372-06CBB78EF5B7}" dt="2022-12-08T15:19:37.424" v="2358" actId="20577"/>
        <pc:sldMkLst>
          <pc:docMk/>
          <pc:sldMk cId="3506264034" sldId="257"/>
        </pc:sldMkLst>
        <pc:spChg chg="mod">
          <ac:chgData name="Ryan Canfield" userId="8506a749f9b9ad6c" providerId="LiveId" clId="{89CC0955-B481-4138-B372-06CBB78EF5B7}" dt="2022-12-08T01:34:40.104" v="197" actId="20577"/>
          <ac:spMkLst>
            <pc:docMk/>
            <pc:sldMk cId="3506264034" sldId="257"/>
            <ac:spMk id="2" creationId="{46D4223D-4038-5E4C-9AB5-BE658E896764}"/>
          </ac:spMkLst>
        </pc:spChg>
        <pc:spChg chg="mod">
          <ac:chgData name="Ryan Canfield" userId="8506a749f9b9ad6c" providerId="LiveId" clId="{89CC0955-B481-4138-B372-06CBB78EF5B7}" dt="2022-12-08T15:19:37.424" v="2358" actId="20577"/>
          <ac:spMkLst>
            <pc:docMk/>
            <pc:sldMk cId="3506264034" sldId="257"/>
            <ac:spMk id="3" creationId="{29825343-8892-C199-CE3B-B09462976B52}"/>
          </ac:spMkLst>
        </pc:spChg>
      </pc:sldChg>
      <pc:sldChg chg="addSp modSp new mod setBg">
        <pc:chgData name="Ryan Canfield" userId="8506a749f9b9ad6c" providerId="LiveId" clId="{89CC0955-B481-4138-B372-06CBB78EF5B7}" dt="2022-12-08T02:47:11.826" v="1865" actId="255"/>
        <pc:sldMkLst>
          <pc:docMk/>
          <pc:sldMk cId="2156211253" sldId="258"/>
        </pc:sldMkLst>
        <pc:spChg chg="mod">
          <ac:chgData name="Ryan Canfield" userId="8506a749f9b9ad6c" providerId="LiveId" clId="{89CC0955-B481-4138-B372-06CBB78EF5B7}" dt="2022-12-08T01:39:34.654" v="649" actId="20577"/>
          <ac:spMkLst>
            <pc:docMk/>
            <pc:sldMk cId="2156211253" sldId="258"/>
            <ac:spMk id="2" creationId="{6401191E-2A32-8C19-F3B3-F571C6051C80}"/>
          </ac:spMkLst>
        </pc:spChg>
        <pc:spChg chg="mod">
          <ac:chgData name="Ryan Canfield" userId="8506a749f9b9ad6c" providerId="LiveId" clId="{89CC0955-B481-4138-B372-06CBB78EF5B7}" dt="2022-12-08T02:47:11.826" v="1865" actId="255"/>
          <ac:spMkLst>
            <pc:docMk/>
            <pc:sldMk cId="2156211253" sldId="258"/>
            <ac:spMk id="3" creationId="{7EAB6382-EF46-E5F7-8FFC-C215106DAF85}"/>
          </ac:spMkLst>
        </pc:spChg>
        <pc:picChg chg="add mod">
          <ac:chgData name="Ryan Canfield" userId="8506a749f9b9ad6c" providerId="LiveId" clId="{89CC0955-B481-4138-B372-06CBB78EF5B7}" dt="2022-12-08T01:50:25.683" v="1184" actId="14100"/>
          <ac:picMkLst>
            <pc:docMk/>
            <pc:sldMk cId="2156211253" sldId="258"/>
            <ac:picMk id="5" creationId="{072B1FA6-00C9-42D6-FB94-AABBE86013E0}"/>
          </ac:picMkLst>
        </pc:picChg>
      </pc:sldChg>
      <pc:sldChg chg="addSp modSp new mod setBg">
        <pc:chgData name="Ryan Canfield" userId="8506a749f9b9ad6c" providerId="LiveId" clId="{89CC0955-B481-4138-B372-06CBB78EF5B7}" dt="2022-12-08T15:21:43.208" v="2372" actId="20577"/>
        <pc:sldMkLst>
          <pc:docMk/>
          <pc:sldMk cId="524033678" sldId="259"/>
        </pc:sldMkLst>
        <pc:spChg chg="mod">
          <ac:chgData name="Ryan Canfield" userId="8506a749f9b9ad6c" providerId="LiveId" clId="{89CC0955-B481-4138-B372-06CBB78EF5B7}" dt="2022-12-08T01:44:39.210" v="950" actId="20577"/>
          <ac:spMkLst>
            <pc:docMk/>
            <pc:sldMk cId="524033678" sldId="259"/>
            <ac:spMk id="2" creationId="{FCBE5ADB-4349-1914-EFA4-00E30034D69E}"/>
          </ac:spMkLst>
        </pc:spChg>
        <pc:spChg chg="mod">
          <ac:chgData name="Ryan Canfield" userId="8506a749f9b9ad6c" providerId="LiveId" clId="{89CC0955-B481-4138-B372-06CBB78EF5B7}" dt="2022-12-08T15:21:43.208" v="2372" actId="20577"/>
          <ac:spMkLst>
            <pc:docMk/>
            <pc:sldMk cId="524033678" sldId="259"/>
            <ac:spMk id="3" creationId="{2C703F04-5AFB-303C-54DA-BA73AD1616F3}"/>
          </ac:spMkLst>
        </pc:spChg>
        <pc:picChg chg="add mod">
          <ac:chgData name="Ryan Canfield" userId="8506a749f9b9ad6c" providerId="LiveId" clId="{89CC0955-B481-4138-B372-06CBB78EF5B7}" dt="2022-12-08T01:49:21.100" v="1180" actId="1076"/>
          <ac:picMkLst>
            <pc:docMk/>
            <pc:sldMk cId="524033678" sldId="259"/>
            <ac:picMk id="5" creationId="{17B4D56C-89D2-1636-6577-74E5C0E1497D}"/>
          </ac:picMkLst>
        </pc:picChg>
      </pc:sldChg>
      <pc:sldChg chg="addSp delSp modSp new mod setBg">
        <pc:chgData name="Ryan Canfield" userId="8506a749f9b9ad6c" providerId="LiveId" clId="{89CC0955-B481-4138-B372-06CBB78EF5B7}" dt="2022-12-08T01:51:42.051" v="1217" actId="1076"/>
        <pc:sldMkLst>
          <pc:docMk/>
          <pc:sldMk cId="1753820418" sldId="260"/>
        </pc:sldMkLst>
        <pc:spChg chg="mod">
          <ac:chgData name="Ryan Canfield" userId="8506a749f9b9ad6c" providerId="LiveId" clId="{89CC0955-B481-4138-B372-06CBB78EF5B7}" dt="2022-12-08T01:51:33.764" v="1213" actId="20577"/>
          <ac:spMkLst>
            <pc:docMk/>
            <pc:sldMk cId="1753820418" sldId="260"/>
            <ac:spMk id="2" creationId="{EC7385AB-B713-DFD4-EEFB-93572337C9B5}"/>
          </ac:spMkLst>
        </pc:spChg>
        <pc:spChg chg="del">
          <ac:chgData name="Ryan Canfield" userId="8506a749f9b9ad6c" providerId="LiveId" clId="{89CC0955-B481-4138-B372-06CBB78EF5B7}" dt="2022-12-08T01:51:35.403" v="1214" actId="22"/>
          <ac:spMkLst>
            <pc:docMk/>
            <pc:sldMk cId="1753820418" sldId="260"/>
            <ac:spMk id="3" creationId="{49E99E73-CAEC-0475-2BF4-8339464391D2}"/>
          </ac:spMkLst>
        </pc:spChg>
        <pc:picChg chg="add mod ord">
          <ac:chgData name="Ryan Canfield" userId="8506a749f9b9ad6c" providerId="LiveId" clId="{89CC0955-B481-4138-B372-06CBB78EF5B7}" dt="2022-12-08T01:51:42.051" v="1217" actId="1076"/>
          <ac:picMkLst>
            <pc:docMk/>
            <pc:sldMk cId="1753820418" sldId="260"/>
            <ac:picMk id="5" creationId="{25B808EB-D28F-6558-8DA8-D781B1CBDF8F}"/>
          </ac:picMkLst>
        </pc:picChg>
      </pc:sldChg>
      <pc:sldChg chg="addSp delSp modSp new mod setBg">
        <pc:chgData name="Ryan Canfield" userId="8506a749f9b9ad6c" providerId="LiveId" clId="{89CC0955-B481-4138-B372-06CBB78EF5B7}" dt="2022-12-11T19:46:43.053" v="2410" actId="1036"/>
        <pc:sldMkLst>
          <pc:docMk/>
          <pc:sldMk cId="660821775" sldId="261"/>
        </pc:sldMkLst>
        <pc:spChg chg="mod">
          <ac:chgData name="Ryan Canfield" userId="8506a749f9b9ad6c" providerId="LiveId" clId="{89CC0955-B481-4138-B372-06CBB78EF5B7}" dt="2022-12-11T19:46:43.053" v="2410" actId="1036"/>
          <ac:spMkLst>
            <pc:docMk/>
            <pc:sldMk cId="660821775" sldId="261"/>
            <ac:spMk id="2" creationId="{BE248BF1-1B8A-2376-74EE-4BF7BB91B836}"/>
          </ac:spMkLst>
        </pc:spChg>
        <pc:spChg chg="mod">
          <ac:chgData name="Ryan Canfield" userId="8506a749f9b9ad6c" providerId="LiveId" clId="{89CC0955-B481-4138-B372-06CBB78EF5B7}" dt="2022-12-11T19:46:38.663" v="2409" actId="1076"/>
          <ac:spMkLst>
            <pc:docMk/>
            <pc:sldMk cId="660821775" sldId="261"/>
            <ac:spMk id="3" creationId="{82AFD60E-6DA0-68D0-9AF6-CBF9CBD0C1D5}"/>
          </ac:spMkLst>
        </pc:spChg>
        <pc:picChg chg="add del mod">
          <ac:chgData name="Ryan Canfield" userId="8506a749f9b9ad6c" providerId="LiveId" clId="{89CC0955-B481-4138-B372-06CBB78EF5B7}" dt="2022-12-11T19:45:21.944" v="2389" actId="478"/>
          <ac:picMkLst>
            <pc:docMk/>
            <pc:sldMk cId="660821775" sldId="261"/>
            <ac:picMk id="5" creationId="{606CE7D0-C28C-4AF8-B6C1-D38080CCD180}"/>
          </ac:picMkLst>
        </pc:picChg>
        <pc:picChg chg="add mod">
          <ac:chgData name="Ryan Canfield" userId="8506a749f9b9ad6c" providerId="LiveId" clId="{89CC0955-B481-4138-B372-06CBB78EF5B7}" dt="2022-12-11T19:46:26.707" v="2396" actId="14100"/>
          <ac:picMkLst>
            <pc:docMk/>
            <pc:sldMk cId="660821775" sldId="261"/>
            <ac:picMk id="7" creationId="{82DB3717-C005-FAA2-62CE-6ACEC5904A0E}"/>
          </ac:picMkLst>
        </pc:picChg>
      </pc:sldChg>
      <pc:sldChg chg="addSp modSp new mod setBg">
        <pc:chgData name="Ryan Canfield" userId="8506a749f9b9ad6c" providerId="LiveId" clId="{89CC0955-B481-4138-B372-06CBB78EF5B7}" dt="2022-12-08T02:50:39.168" v="1877" actId="1076"/>
        <pc:sldMkLst>
          <pc:docMk/>
          <pc:sldMk cId="79369412" sldId="262"/>
        </pc:sldMkLst>
        <pc:spChg chg="mod">
          <ac:chgData name="Ryan Canfield" userId="8506a749f9b9ad6c" providerId="LiveId" clId="{89CC0955-B481-4138-B372-06CBB78EF5B7}" dt="2022-12-08T01:56:16.196" v="1590" actId="20577"/>
          <ac:spMkLst>
            <pc:docMk/>
            <pc:sldMk cId="79369412" sldId="262"/>
            <ac:spMk id="2" creationId="{1C3ABD25-16E1-6651-8B47-103469D230EF}"/>
          </ac:spMkLst>
        </pc:spChg>
        <pc:spChg chg="mod">
          <ac:chgData name="Ryan Canfield" userId="8506a749f9b9ad6c" providerId="LiveId" clId="{89CC0955-B481-4138-B372-06CBB78EF5B7}" dt="2022-12-08T02:50:12.213" v="1870" actId="313"/>
          <ac:spMkLst>
            <pc:docMk/>
            <pc:sldMk cId="79369412" sldId="262"/>
            <ac:spMk id="3" creationId="{4A76837B-CA66-D5A3-2C16-7EFECA3CB95E}"/>
          </ac:spMkLst>
        </pc:spChg>
        <pc:picChg chg="add mod">
          <ac:chgData name="Ryan Canfield" userId="8506a749f9b9ad6c" providerId="LiveId" clId="{89CC0955-B481-4138-B372-06CBB78EF5B7}" dt="2022-12-08T02:50:39.168" v="1877" actId="1076"/>
          <ac:picMkLst>
            <pc:docMk/>
            <pc:sldMk cId="79369412" sldId="262"/>
            <ac:picMk id="5" creationId="{B00653E8-4737-FAB2-70E3-CA34056041D6}"/>
          </ac:picMkLst>
        </pc:picChg>
        <pc:picChg chg="add mod">
          <ac:chgData name="Ryan Canfield" userId="8506a749f9b9ad6c" providerId="LiveId" clId="{89CC0955-B481-4138-B372-06CBB78EF5B7}" dt="2022-12-08T02:50:31.729" v="1875" actId="1076"/>
          <ac:picMkLst>
            <pc:docMk/>
            <pc:sldMk cId="79369412" sldId="262"/>
            <ac:picMk id="7" creationId="{6953519B-04DE-40E6-7546-881E081EA999}"/>
          </ac:picMkLst>
        </pc:picChg>
      </pc:sldChg>
      <pc:sldChg chg="modSp new mod setBg">
        <pc:chgData name="Ryan Canfield" userId="8506a749f9b9ad6c" providerId="LiveId" clId="{89CC0955-B481-4138-B372-06CBB78EF5B7}" dt="2022-12-08T15:32:57.850" v="2375" actId="20577"/>
        <pc:sldMkLst>
          <pc:docMk/>
          <pc:sldMk cId="2120369408" sldId="263"/>
        </pc:sldMkLst>
        <pc:spChg chg="mod">
          <ac:chgData name="Ryan Canfield" userId="8506a749f9b9ad6c" providerId="LiveId" clId="{89CC0955-B481-4138-B372-06CBB78EF5B7}" dt="2022-12-08T02:01:12.505" v="1762" actId="20577"/>
          <ac:spMkLst>
            <pc:docMk/>
            <pc:sldMk cId="2120369408" sldId="263"/>
            <ac:spMk id="2" creationId="{2BE0FF8D-9024-47C5-A68C-ECC720ACF7A7}"/>
          </ac:spMkLst>
        </pc:spChg>
        <pc:spChg chg="mod">
          <ac:chgData name="Ryan Canfield" userId="8506a749f9b9ad6c" providerId="LiveId" clId="{89CC0955-B481-4138-B372-06CBB78EF5B7}" dt="2022-12-08T15:32:57.850" v="2375" actId="20577"/>
          <ac:spMkLst>
            <pc:docMk/>
            <pc:sldMk cId="2120369408" sldId="263"/>
            <ac:spMk id="3" creationId="{D3AF17D5-13D9-164B-6DF7-127DDDBB43BF}"/>
          </ac:spMkLst>
        </pc:spChg>
      </pc:sldChg>
      <pc:sldChg chg="modSp new mod setBg">
        <pc:chgData name="Ryan Canfield" userId="8506a749f9b9ad6c" providerId="LiveId" clId="{89CC0955-B481-4138-B372-06CBB78EF5B7}" dt="2022-12-08T02:54:45.115" v="2108" actId="27636"/>
        <pc:sldMkLst>
          <pc:docMk/>
          <pc:sldMk cId="2510872237" sldId="264"/>
        </pc:sldMkLst>
        <pc:spChg chg="mod">
          <ac:chgData name="Ryan Canfield" userId="8506a749f9b9ad6c" providerId="LiveId" clId="{89CC0955-B481-4138-B372-06CBB78EF5B7}" dt="2022-12-08T02:05:09.663" v="1849" actId="20577"/>
          <ac:spMkLst>
            <pc:docMk/>
            <pc:sldMk cId="2510872237" sldId="264"/>
            <ac:spMk id="2" creationId="{C2EC0A35-2235-BFCC-E166-B38267CDA5EF}"/>
          </ac:spMkLst>
        </pc:spChg>
        <pc:spChg chg="mod">
          <ac:chgData name="Ryan Canfield" userId="8506a749f9b9ad6c" providerId="LiveId" clId="{89CC0955-B481-4138-B372-06CBB78EF5B7}" dt="2022-12-08T02:54:45.115" v="2108" actId="27636"/>
          <ac:spMkLst>
            <pc:docMk/>
            <pc:sldMk cId="2510872237" sldId="264"/>
            <ac:spMk id="3" creationId="{44957EDA-0745-8F45-DFCA-FCE238B78243}"/>
          </ac:spMkLst>
        </pc:spChg>
      </pc:sldChg>
      <pc:sldChg chg="addSp delSp modSp new mod ord setBg">
        <pc:chgData name="Ryan Canfield" userId="8506a749f9b9ad6c" providerId="LiveId" clId="{89CC0955-B481-4138-B372-06CBB78EF5B7}" dt="2022-12-12T14:45:53.646" v="2430" actId="1076"/>
        <pc:sldMkLst>
          <pc:docMk/>
          <pc:sldMk cId="3926620793" sldId="265"/>
        </pc:sldMkLst>
        <pc:spChg chg="mod">
          <ac:chgData name="Ryan Canfield" userId="8506a749f9b9ad6c" providerId="LiveId" clId="{89CC0955-B481-4138-B372-06CBB78EF5B7}" dt="2022-12-11T19:47:03.777" v="2429" actId="20577"/>
          <ac:spMkLst>
            <pc:docMk/>
            <pc:sldMk cId="3926620793" sldId="265"/>
            <ac:spMk id="2" creationId="{AE755D18-E831-8AA6-EE11-7057BF6FECE5}"/>
          </ac:spMkLst>
        </pc:spChg>
        <pc:spChg chg="del">
          <ac:chgData name="Ryan Canfield" userId="8506a749f9b9ad6c" providerId="LiveId" clId="{89CC0955-B481-4138-B372-06CBB78EF5B7}" dt="2022-12-11T19:45:13.358" v="2386" actId="22"/>
          <ac:spMkLst>
            <pc:docMk/>
            <pc:sldMk cId="3926620793" sldId="265"/>
            <ac:spMk id="3" creationId="{C806D849-99A0-D0B2-FBC7-6A61D2ADA120}"/>
          </ac:spMkLst>
        </pc:spChg>
        <pc:picChg chg="add mod ord">
          <ac:chgData name="Ryan Canfield" userId="8506a749f9b9ad6c" providerId="LiveId" clId="{89CC0955-B481-4138-B372-06CBB78EF5B7}" dt="2022-12-12T14:45:53.646" v="2430" actId="1076"/>
          <ac:picMkLst>
            <pc:docMk/>
            <pc:sldMk cId="3926620793" sldId="265"/>
            <ac:picMk id="5" creationId="{5E4EEEFE-2E67-1C84-816C-7E503E5B9EE3}"/>
          </ac:picMkLst>
        </pc:picChg>
      </pc:sldChg>
      <pc:sldMasterChg chg="del delSldLayout">
        <pc:chgData name="Ryan Canfield" userId="8506a749f9b9ad6c" providerId="LiveId" clId="{89CC0955-B481-4138-B372-06CBB78EF5B7}" dt="2022-12-08T00:40:18.149" v="0" actId="26606"/>
        <pc:sldMasterMkLst>
          <pc:docMk/>
          <pc:sldMasterMk cId="4208711499" sldId="2147483648"/>
        </pc:sldMasterMkLst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1359124584" sldId="2147483649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3471264169" sldId="2147483650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4101999391" sldId="2147483651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2953374620" sldId="2147483652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4048085895" sldId="2147483653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3880555175" sldId="2147483654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504232016" sldId="2147483655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634595611" sldId="2147483656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1047234158" sldId="2147483657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2002779815" sldId="2147483658"/>
          </pc:sldLayoutMkLst>
        </pc:sldLayoutChg>
        <pc:sldLayoutChg chg="del">
          <pc:chgData name="Ryan Canfield" userId="8506a749f9b9ad6c" providerId="LiveId" clId="{89CC0955-B481-4138-B372-06CBB78EF5B7}" dt="2022-12-08T00:40:18.149" v="0" actId="26606"/>
          <pc:sldLayoutMkLst>
            <pc:docMk/>
            <pc:sldMasterMk cId="4208711499" sldId="2147483648"/>
            <pc:sldLayoutMk cId="2935214803" sldId="2147483659"/>
          </pc:sldLayoutMkLst>
        </pc:sldLayoutChg>
      </pc:sldMasterChg>
      <pc:sldMasterChg chg="add replId addSldLayout">
        <pc:chgData name="Ryan Canfield" userId="8506a749f9b9ad6c" providerId="LiveId" clId="{89CC0955-B481-4138-B372-06CBB78EF5B7}" dt="2022-12-08T00:40:18.149" v="0" actId="26606"/>
        <pc:sldMasterMkLst>
          <pc:docMk/>
          <pc:sldMasterMk cId="4150457290" sldId="2147483660"/>
        </pc:sldMasterMkLst>
        <pc:sldLayoutChg chg="ad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2008491563" sldId="2147483661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3273542666" sldId="2147483662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2725813020" sldId="2147483663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992367111" sldId="2147483664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4056309434" sldId="2147483665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1112050748" sldId="2147483666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420100150" sldId="2147483667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1966819399" sldId="2147483668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1031026202" sldId="2147483669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1563391061" sldId="2147483670"/>
          </pc:sldLayoutMkLst>
        </pc:sldLayoutChg>
        <pc:sldLayoutChg chg="add replId">
          <pc:chgData name="Ryan Canfield" userId="8506a749f9b9ad6c" providerId="LiveId" clId="{89CC0955-B481-4138-B372-06CBB78EF5B7}" dt="2022-12-08T00:40:18.149" v="0" actId="26606"/>
          <pc:sldLayoutMkLst>
            <pc:docMk/>
            <pc:sldMasterMk cId="4150457290" sldId="2147483660"/>
            <pc:sldLayoutMk cId="386511085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0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124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69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263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79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51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06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FC8E16-3C03-4238-9C6F-B34F3D10F77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13E4-AECB-B50B-CE5B-11CFED44B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11250247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How To Increase Sales For Future Months Through </a:t>
            </a:r>
            <a:r>
              <a:rPr lang="en-US" i="0" dirty="0">
                <a:effectLst/>
              </a:rPr>
              <a:t>Association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E24C1-79F9-83EE-9C11-367CF5FEA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861" y="4482135"/>
            <a:ext cx="10897842" cy="137046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By: Ryan Canfield</a:t>
            </a:r>
          </a:p>
          <a:p>
            <a:r>
              <a:rPr lang="en-US" sz="2400" dirty="0"/>
              <a:t>12/8/2022</a:t>
            </a:r>
          </a:p>
        </p:txBody>
      </p:sp>
    </p:spTree>
    <p:extLst>
      <p:ext uri="{BB962C8B-B14F-4D97-AF65-F5344CB8AC3E}">
        <p14:creationId xmlns:p14="http://schemas.microsoft.com/office/powerpoint/2010/main" val="136979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0A35-2235-BFCC-E166-B38267CD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7EDA-0745-8F45-DFCA-FCE238B7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would recommend to the client that for Rule 1,  to give a discount on different lengths of USB-C cable like a 3ft 6ft and 10ft cord bundle deal. Another recommendation would be to give them a deal on a wireless plan for the first few months either give them a few at a discount or a couple months free if they buy a certain level.</a:t>
            </a:r>
          </a:p>
          <a:p>
            <a:endParaRPr lang="en-US" dirty="0"/>
          </a:p>
          <a:p>
            <a:r>
              <a:rPr lang="en-US" dirty="0"/>
              <a:t>I would recommend to the client for Rule 2 to give them a Spotify subscription for a discounted price. Another recommendation maybe could be to do something gym related since they are sports headphones. You could either do water bottles or gym memberships etc.</a:t>
            </a:r>
          </a:p>
          <a:p>
            <a:endParaRPr lang="en-US" dirty="0"/>
          </a:p>
          <a:p>
            <a:r>
              <a:rPr lang="en-US" dirty="0"/>
              <a:t>I would recommend to the client for Rule 3 to put discounts on other accessories keyboards or mice. You could also move the monitors closer to these products since they are already popular.</a:t>
            </a:r>
          </a:p>
        </p:txBody>
      </p:sp>
    </p:spTree>
    <p:extLst>
      <p:ext uri="{BB962C8B-B14F-4D97-AF65-F5344CB8AC3E}">
        <p14:creationId xmlns:p14="http://schemas.microsoft.com/office/powerpoint/2010/main" val="25108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223D-4038-5E4C-9AB5-BE658E89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5343-8892-C199-CE3B-B0946297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objective is to use the transaction data to increase the sales of less popular items.</a:t>
            </a:r>
          </a:p>
          <a:p>
            <a:r>
              <a:rPr lang="en-US" sz="2800" dirty="0"/>
              <a:t>Using association analysis, we’ll look at patterns to see items are frequently bought together, and from this, we can move items to a better spot or make sales and deals to help sell the item. </a:t>
            </a:r>
          </a:p>
          <a:p>
            <a:r>
              <a:rPr lang="en-US" sz="2800" dirty="0"/>
              <a:t>This will create more revenue and make the store more money.</a:t>
            </a:r>
          </a:p>
        </p:txBody>
      </p:sp>
    </p:spTree>
    <p:extLst>
      <p:ext uri="{BB962C8B-B14F-4D97-AF65-F5344CB8AC3E}">
        <p14:creationId xmlns:p14="http://schemas.microsoft.com/office/powerpoint/2010/main" val="35062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191E-2A32-8C19-F3B3-F571C605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December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6382-EF46-E5F7-8FFC-C215106D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data set is about Transactions taken from the month of December from an electronic store like Best Buy, or Radio Shack.</a:t>
            </a:r>
          </a:p>
          <a:p>
            <a:r>
              <a:rPr lang="en-US" sz="2400" b="0" i="0" dirty="0">
                <a:effectLst/>
              </a:rPr>
              <a:t>Found on Kaggle, </a:t>
            </a:r>
            <a:r>
              <a:rPr lang="en-US" sz="2400" dirty="0">
                <a:effectLst/>
              </a:rPr>
              <a:t>taken from the year 2019 in the US</a:t>
            </a:r>
          </a:p>
          <a:p>
            <a:r>
              <a:rPr lang="en-US" sz="2400" dirty="0"/>
              <a:t>6 columns or variables and 25,117  rows or observations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B1FA6-00C9-42D6-FB94-AABBE860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226"/>
            <a:ext cx="12272082" cy="28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5ADB-4349-1914-EFA4-00E30034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3F04-5AFB-303C-54DA-BA73AD16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No Missing observations.</a:t>
            </a:r>
          </a:p>
          <a:p>
            <a:r>
              <a:rPr lang="en-US" sz="2100" dirty="0"/>
              <a:t>Originally had 6 columns but we narrowed it down to 2 because it messed with results.</a:t>
            </a:r>
          </a:p>
          <a:p>
            <a:r>
              <a:rPr lang="en-US" sz="2100" dirty="0"/>
              <a:t>Order ID, Product, Quantity Ordered, Price Each, Order Date, Purchase Address, -&gt;  Order.ID and Product.</a:t>
            </a:r>
          </a:p>
          <a:p>
            <a:r>
              <a:rPr lang="en-US" sz="2100" dirty="0"/>
              <a:t>Turned it into a transaction object using </a:t>
            </a:r>
            <a:r>
              <a:rPr lang="en-US" sz="2100" dirty="0" err="1"/>
              <a:t>read.transactions</a:t>
            </a:r>
            <a:r>
              <a:rPr lang="en-US" sz="2100" dirty="0"/>
              <a:t>() from the </a:t>
            </a:r>
            <a:r>
              <a:rPr lang="en-US" sz="2100" dirty="0" err="1"/>
              <a:t>arules</a:t>
            </a:r>
            <a:r>
              <a:rPr lang="en-US" sz="2100" dirty="0"/>
              <a:t>() package.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D56C-89D2-1636-6577-74E5C0E1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62" y="3932448"/>
            <a:ext cx="4703830" cy="2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5AB-B713-DFD4-EEFB-93572337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Most Purchased Items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808EB-D28F-6558-8DA8-D781B1CBD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6" y="1580050"/>
            <a:ext cx="8148596" cy="5176362"/>
          </a:xfrm>
        </p:spPr>
      </p:pic>
    </p:spTree>
    <p:extLst>
      <p:ext uri="{BB962C8B-B14F-4D97-AF65-F5344CB8AC3E}">
        <p14:creationId xmlns:p14="http://schemas.microsoft.com/office/powerpoint/2010/main" val="175382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8BF1-1B8A-2376-74EE-4BF7BB91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19125"/>
            <a:ext cx="10353762" cy="970450"/>
          </a:xfrm>
        </p:spPr>
        <p:txBody>
          <a:bodyPr/>
          <a:lstStyle/>
          <a:p>
            <a:r>
              <a:rPr lang="en-US" dirty="0"/>
              <a:t>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D60E-6DA0-68D0-9AF6-CBF9CBD0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70" y="1876426"/>
            <a:ext cx="3734405" cy="4058751"/>
          </a:xfrm>
        </p:spPr>
        <p:txBody>
          <a:bodyPr/>
          <a:lstStyle/>
          <a:p>
            <a:r>
              <a:rPr lang="en-US" sz="3200" dirty="0"/>
              <a:t>After testing a range of support and confidence values I found support = 0.001 and          confidence = 0.01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B3717-C005-FAA2-62CE-6ACEC590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95" y="1876426"/>
            <a:ext cx="775790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5D18-E831-8AA6-EE11-7057BF6F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EEEFE-2E67-1C84-816C-7E503E5B9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77" y="1094825"/>
            <a:ext cx="7674324" cy="4773612"/>
          </a:xfrm>
        </p:spPr>
      </p:pic>
    </p:spTree>
    <p:extLst>
      <p:ext uri="{BB962C8B-B14F-4D97-AF65-F5344CB8AC3E}">
        <p14:creationId xmlns:p14="http://schemas.microsoft.com/office/powerpoint/2010/main" val="392662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BD25-16E1-6651-8B47-103469D2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Sorted by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37B-CA66-D5A3-2C16-7EFECA3C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Farther the value is away from 1 the more dependent the items are on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653E8-4737-FAB2-70E3-CA340560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" y="2556588"/>
            <a:ext cx="12224038" cy="2631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3519B-04DE-40E6-7546-881E081E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33" y="5188022"/>
            <a:ext cx="12270865" cy="16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FF8D-9024-47C5-A68C-ECC720AC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Rules to Take a Closer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17D5-13D9-164B-6DF7-127DDDBB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Association rule #1</a:t>
            </a:r>
          </a:p>
          <a:p>
            <a:r>
              <a:rPr lang="en-US" dirty="0"/>
              <a:t>[1]{</a:t>
            </a:r>
            <a:r>
              <a:rPr lang="en-US" dirty="0" err="1"/>
              <a:t>Vareebadd</a:t>
            </a:r>
            <a:r>
              <a:rPr lang="en-US" dirty="0"/>
              <a:t> Phone}	               =&gt;	{USB-C Charging Cable} - lift - 1.5264712	</a:t>
            </a:r>
          </a:p>
          <a:p>
            <a:r>
              <a:rPr lang="en-US" dirty="0"/>
              <a:t>[2]{USB-C Charging Cable}	=&gt;	{</a:t>
            </a:r>
            <a:r>
              <a:rPr lang="en-US" dirty="0" err="1"/>
              <a:t>Vareebadd</a:t>
            </a:r>
            <a:r>
              <a:rPr lang="en-US" dirty="0"/>
              <a:t> Phone} - lift - 1.5264712</a:t>
            </a:r>
          </a:p>
          <a:p>
            <a:endParaRPr lang="en-US" dirty="0"/>
          </a:p>
          <a:p>
            <a:r>
              <a:rPr lang="en-US" dirty="0"/>
              <a:t>Association rule #2</a:t>
            </a:r>
          </a:p>
          <a:p>
            <a:r>
              <a:rPr lang="en-US" dirty="0"/>
              <a:t>[13]{Google Phone}	                      =&gt;	{Bose SoundSport Headphones} - lift -  0.5025476	</a:t>
            </a:r>
          </a:p>
          <a:p>
            <a:r>
              <a:rPr lang="en-US" dirty="0"/>
              <a:t>[14]{Bose SoundSport Headphones}	=&gt;	{Google Phone} - lift - 0.5025476	</a:t>
            </a:r>
          </a:p>
          <a:p>
            <a:endParaRPr lang="en-US" dirty="0"/>
          </a:p>
          <a:p>
            <a:r>
              <a:rPr lang="en-US" dirty="0"/>
              <a:t>Association rule #3</a:t>
            </a:r>
          </a:p>
          <a:p>
            <a:r>
              <a:rPr lang="en-US" dirty="0"/>
              <a:t>[15]{Wired Headphones}     	=&gt;	{USB-C Charging Cable} - lift -  0.1017781 	</a:t>
            </a:r>
          </a:p>
          <a:p>
            <a:r>
              <a:rPr lang="en-US" dirty="0"/>
              <a:t>[16]{USB-C Charging Cable}	=&gt;	{Wired Headphones} - lift -  0.1017781	</a:t>
            </a:r>
          </a:p>
        </p:txBody>
      </p:sp>
    </p:spTree>
    <p:extLst>
      <p:ext uri="{BB962C8B-B14F-4D97-AF65-F5344CB8AC3E}">
        <p14:creationId xmlns:p14="http://schemas.microsoft.com/office/powerpoint/2010/main" val="212036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2056</TotalTime>
  <Words>532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How To Increase Sales For Future Months Through Association Analysis</vt:lpstr>
      <vt:lpstr>Objective:</vt:lpstr>
      <vt:lpstr>December Transactions</vt:lpstr>
      <vt:lpstr>Data Pre-Processing</vt:lpstr>
      <vt:lpstr>Top 10 Most Purchased Items</vt:lpstr>
      <vt:lpstr>Generating Frequent Itemsets</vt:lpstr>
      <vt:lpstr>Interactive Graph</vt:lpstr>
      <vt:lpstr>Rules Sorted by Lift</vt:lpstr>
      <vt:lpstr>3 Rules to Take a Closer Look At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Canfield</dc:creator>
  <cp:lastModifiedBy>Ryan Canfield</cp:lastModifiedBy>
  <cp:revision>1</cp:revision>
  <dcterms:created xsi:type="dcterms:W3CDTF">2022-12-08T00:39:26Z</dcterms:created>
  <dcterms:modified xsi:type="dcterms:W3CDTF">2023-03-01T20:25:49Z</dcterms:modified>
</cp:coreProperties>
</file>