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3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5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4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9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3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7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0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45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1B629-85B7-43B7-8F44-AE03FBEC805A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A93165-C183-4EEC-A05F-91BA2FA8B9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9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8772" y="1062750"/>
            <a:ext cx="8938959" cy="1646302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Android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專題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SA(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體重測量系統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U10616016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林倉平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U10616032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鎧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華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8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目標客群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372507"/>
            <a:ext cx="10058400" cy="101673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這個程式主要是針對需要體重管理的人，當醫生診斷出此病人需要進行體重管理時，即可使用此程式來監視體重。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577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2072119" cy="4022725"/>
          </a:xfrm>
        </p:spPr>
      </p:pic>
      <p:sp>
        <p:nvSpPr>
          <p:cNvPr id="5" name="矩形 4"/>
          <p:cNvSpPr/>
          <p:nvPr/>
        </p:nvSpPr>
        <p:spPr>
          <a:xfrm>
            <a:off x="3992217" y="26287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首先，讓未註冊的使用者註冊自己的帳號、密碼和姓名，以便儲存個人資料。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19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887" y="25989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然後再到首頁進行登入的動作，開始您的體重管理。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6445"/>
            <a:ext cx="2124360" cy="4022725"/>
          </a:xfrm>
        </p:spPr>
      </p:pic>
    </p:spTree>
    <p:extLst>
      <p:ext uri="{BB962C8B-B14F-4D97-AF65-F5344CB8AC3E}">
        <p14:creationId xmlns:p14="http://schemas.microsoft.com/office/powerpoint/2010/main" val="388120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887" y="2598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登入完帳號密碼後就會進入身高體重輸入區，當輸入完身高體重後，即可按下計算，以便計算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38" y="1737360"/>
            <a:ext cx="2059946" cy="4022725"/>
          </a:xfrm>
        </p:spPr>
      </p:pic>
    </p:spTree>
    <p:extLst>
      <p:ext uri="{BB962C8B-B14F-4D97-AF65-F5344CB8AC3E}">
        <p14:creationId xmlns:p14="http://schemas.microsoft.com/office/powerpoint/2010/main" val="181625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887" y="2598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此介面會顯示你的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成長曲線，以及與上次測量時相差之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數值，點取歷年資料可觀看歷年資料。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5898"/>
            <a:ext cx="2043288" cy="4022725"/>
          </a:xfrm>
        </p:spPr>
      </p:pic>
    </p:spTree>
    <p:extLst>
      <p:ext uri="{BB962C8B-B14F-4D97-AF65-F5344CB8AC3E}">
        <p14:creationId xmlns:p14="http://schemas.microsoft.com/office/powerpoint/2010/main" val="374323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887" y="2598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此介面會顯示你的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歷年資料，當想登出時即可按登出回到登入介面。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6202"/>
            <a:ext cx="2039960" cy="4022725"/>
          </a:xfrm>
        </p:spPr>
      </p:pic>
    </p:spTree>
    <p:extLst>
      <p:ext uri="{BB962C8B-B14F-4D97-AF65-F5344CB8AC3E}">
        <p14:creationId xmlns:p14="http://schemas.microsoft.com/office/powerpoint/2010/main" val="417634133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174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標楷體</vt:lpstr>
      <vt:lpstr>Calibri</vt:lpstr>
      <vt:lpstr>Calibri Light</vt:lpstr>
      <vt:lpstr>回顧</vt:lpstr>
      <vt:lpstr>Android 專題SA(體重測量系統)</vt:lpstr>
      <vt:lpstr>目標客群</vt:lpstr>
      <vt:lpstr>功能介紹</vt:lpstr>
      <vt:lpstr>功能介紹</vt:lpstr>
      <vt:lpstr>功能介紹</vt:lpstr>
      <vt:lpstr>功能介紹</vt:lpstr>
      <vt:lpstr>功能介紹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鎧華 李</dc:creator>
  <cp:lastModifiedBy>謝</cp:lastModifiedBy>
  <cp:revision>5</cp:revision>
  <dcterms:created xsi:type="dcterms:W3CDTF">2019-11-23T16:36:21Z</dcterms:created>
  <dcterms:modified xsi:type="dcterms:W3CDTF">2019-11-30T13:44:38Z</dcterms:modified>
</cp:coreProperties>
</file>