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1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4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5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F575-F723-4332-A2A4-D926BD1F8ACF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5BAE-143A-4D10-B601-109EF6275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xmGj7hAjH5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ecipes.egloos.com/498217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6472" y="4088206"/>
            <a:ext cx="10291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시작하기에 앞서 실제로 컴퓨터를 뜯어보거나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조립하는 영상을 보면서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메인보드와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램의 접합 등에 대해 직관적으로 이해하는 것을 추천한다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https://www.youtube.com/watch?v=xmGj7hAjH5M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사진은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주일전 고장난 본체의 내부인데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먼지도 놀라울정도로 많아 닦아냈지만 살아나지 못 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아예 전원이 들어오지 않는 것을 보아 파워 서플라이의 문제로 추정된다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돈 ㅠㅠ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168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Intro…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시작하기 앞서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…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67926" y="736849"/>
            <a:ext cx="4714333" cy="3012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2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이외의 입출력 장치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480" y="3676918"/>
            <a:ext cx="10957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마지막으로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메인보드에 입출력 장치와 전원 케이블을 연결하면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컴퓨터의 기본적인 작동을 위한 요소들은 모두 준비가 되었어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포트들을 보면 우리가 굉장히 익숙하게 보이는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USB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포트나 스피커 포트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마우스 키보드 포트들이 보일거야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너희가 쓰는 그런 제품들을 연결하면 컴퓨터에서는 인식하고 상호작용을 하게 돼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예를 들어 마우스나 키보드 등을 너희가 작동 시키면 전기 자극이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로 흘러가고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모니터나 스피커 등의 출력 장치로 명령이</a:t>
            </a:r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전달되 작동되게 되는거야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그러면 우리는 재밌는 동영상도 볼 수 있고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음악도 들으면서 컴퓨터를 즐길 수 있게 되겠지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이외에도 열을 식혀주는 냉각장치나 컴퓨터 부품의 보호장치들이 있는데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비용이 된다면 안전 장치들을 같이 구비해 둬 ㅠㅠ</a:t>
            </a:r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en-US" altLang="ko-KR" strike="sngStrike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(</a:t>
            </a:r>
            <a:r>
              <a:rPr lang="ko-KR" altLang="en-US" strike="sngStrike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나처럼 후회하지 말고</a:t>
            </a:r>
            <a:r>
              <a:rPr lang="en-US" altLang="ko-KR" strike="sngStrike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…)</a:t>
            </a:r>
          </a:p>
          <a:p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9218" name="Picture 2" descr="Image result for 메인보드 입출력 장치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2"/>
          <a:stretch/>
        </p:blipFill>
        <p:spPr bwMode="auto">
          <a:xfrm>
            <a:off x="3376295" y="575923"/>
            <a:ext cx="4762500" cy="274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66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컴퓨터 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1" y="484828"/>
            <a:ext cx="5425440" cy="42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53736" y="4770927"/>
            <a:ext cx="10310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본체에서도 가장 중요한 메인 보드를 보면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컴퓨터의 작동 원리를 직관적으로 이해할 수 있다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전원 공급 장치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저장 장치들과 연결이 가능하고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무엇보다도 중앙에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소켓이 눈에 들어온다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이외에도 메모리를 끼워넣거나 확장카드를 개선시키는 것으로 우리는 성능 개선을 꾀할수 있다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성능 개선을 위한 부품들에 대해 알아보다 보면 자연스럽게 컴퓨터에 대해 이해할 수 있을 것이다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무엇으로 작동하나</a:t>
            </a:r>
            <a:r>
              <a:rPr lang="en-US" altLang="ko-KR" b="1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컴퓨터는 사실 판 하나로 작동된다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(?)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6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ular Callout 13"/>
          <p:cNvSpPr/>
          <p:nvPr/>
        </p:nvSpPr>
        <p:spPr>
          <a:xfrm>
            <a:off x="7004707" y="736326"/>
            <a:ext cx="3216867" cy="1983734"/>
          </a:xfrm>
          <a:prstGeom prst="wedgeRoundRectCallou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063083" y="736326"/>
            <a:ext cx="3216867" cy="1983734"/>
          </a:xfrm>
          <a:prstGeom prst="wedgeRoundRectCallou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1496" y="4525848"/>
            <a:ext cx="103109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컴퓨터는 기계이기 때문에 우리 인간의 언어를 알아들을 수 없고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기호 체계가 다르다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하지만 외국 언어도 다른 건 마찬가진데 대개 단어들이 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1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N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유사한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대응을 가진다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그런데 왜 컴퓨터는 이런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직접 대응 방식이 아니라 이런 숫자 체계를 가지게 된 것일까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?</a:t>
            </a:r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컴퓨터는 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1(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불이 켜졌다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)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0(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불이 꺼졌다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)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Binary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만을 인식하기 때문에 애초에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매칭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만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을 통하여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인간의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언어와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모든 것을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대응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시키는 것이 현실적으로 불가능하기 때문이다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73" y="1064121"/>
            <a:ext cx="2575747" cy="1282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2690" y="1357244"/>
            <a:ext cx="1407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338" y="863357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690" y="2003859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RAM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5731" y="935011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5843" y="2105427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모니터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3" y="3098685"/>
            <a:ext cx="1288141" cy="12197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40" y="3053857"/>
            <a:ext cx="1579997" cy="12205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89132" y="1728193"/>
            <a:ext cx="10502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≈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8657" y="383399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인간의 언어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11888" y="3833998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컴퓨터의 언어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어떻게 작동하나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 언어와 인간의 언어의 차이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4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340" y="4791143"/>
            <a:ext cx="11386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1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과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0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입력값으로 연산을 수행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할 때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초창기에는 전구를 이용한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Diode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방식이었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스위칭이 더 빨라진 </a:t>
            </a:r>
            <a:r>
              <a:rPr lang="en-US" altLang="ko-KR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triod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나왔지만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전구 방식은 깨지기 쉽고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유지 보수가 어려웠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NPN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방식의 트랜지스터가 컴퓨터의 대중화를 견인하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였는데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내부에서 전류의 흐름으로 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1/0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값을 가진다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트랜지스터는 메인 보드나 컴퓨터 부품에서 쉽게 찾아볼 수 있는데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굉장히 중요한 녀석이다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en-US" altLang="ko-KR" b="1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95" y="1060729"/>
            <a:ext cx="2149065" cy="2225687"/>
          </a:xfrm>
          <a:prstGeom prst="rect">
            <a:avLst/>
          </a:prstGeom>
        </p:spPr>
      </p:pic>
      <p:pic>
        <p:nvPicPr>
          <p:cNvPr id="1028" name="Picture 4" descr="Image result for 트랜지스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9"/>
          <a:stretch/>
        </p:blipFill>
        <p:spPr bwMode="auto">
          <a:xfrm>
            <a:off x="5842000" y="808622"/>
            <a:ext cx="1524000" cy="26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어떻게 작동하나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컴퓨터가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1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과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을 인식하는 방법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4529" y="3827172"/>
            <a:ext cx="9714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Diode    </a:t>
            </a:r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  <a:sym typeface="Wingdings" panose="05000000000000000000" pitchFamily="2" charset="2"/>
              </a:rPr>
              <a:t> Triode   </a:t>
            </a:r>
            <a:r>
              <a:rPr lang="ko-KR" altLang="en-US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  <a:sym typeface="Wingdings" panose="05000000000000000000" pitchFamily="2" charset="2"/>
              </a:rPr>
              <a:t>트랜지스터</a:t>
            </a:r>
            <a:endParaRPr lang="ko-KR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2769" y="1481601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80" y="1049810"/>
            <a:ext cx="3405552" cy="21850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23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116" y="4256145"/>
            <a:ext cx="103699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 - '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중앙처리장치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CPU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Central Processing Unit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사람으로 따지면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'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해당하는 녀석이다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'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 프로그램의 명령어를 해석하여 실행하는 것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주 업무고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단독적으로 동작하지 않으며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1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초에 몇번의 연산이 가능한지를 의미하는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GHz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단위로 사양을 표기한다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숫자가 높을수록 같은 시간 안에 할 수 있는 일들이 많아지며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코어의 개수에 따라 동시에 연산이 듀얼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작동 가능하다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데이터 처리를 직렬로만 처리 가능하다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병렬로 작동하는 요즘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각광 받는 것은 처리할 데이터의 규모가 점차 커지고 있기 때문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</a:t>
            </a:r>
            <a:r>
              <a:rPr lang="en-US" altLang="ko-KR" strike="sngStrike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trike="sngStrike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엔비디아 주식 대박의 원인</a:t>
            </a:r>
            <a:r>
              <a:rPr lang="en-US" altLang="ko-KR" strike="sngStrike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ko-KR" strike="sngStrike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컴퓨터의 두뇌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2050" name="Picture 2" descr="Image result for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58" y="637519"/>
            <a:ext cx="3068683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29" y="1045907"/>
            <a:ext cx="5091491" cy="25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0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컴퓨터의 두뇌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8880" y="673248"/>
            <a:ext cx="1040384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PC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Program Counter : CPU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현재 실행하고 있는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instruction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주소를 가리킴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IR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  PC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가리키는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Instruction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주소에서 읽어온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instruction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을 담아두는 기억장소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AR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현재 사용하는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Data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를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access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하기 위한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data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주소를 가리키는 값을 담아두는 기억장소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 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DR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Address Register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가리키는 주소의 실제 값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ACC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특수한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register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로서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연산에 사용되는 값들을 저장하며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연산의 결과값을 잠시 저장하는 일이 많으며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외부 사용자가 직접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access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할 수 있는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register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아니고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CPU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혼자 독식하는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register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Decoder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IR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 가져온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instruction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을 해석하여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CU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 넘김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CU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Central Unit, Decoder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에서 받아온 것을 각종 제어 신호로 변환하여 제어신호를 발생 시킴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ALU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: </a:t>
            </a:r>
            <a:r>
              <a:rPr lang="ko-KR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산술 연산을 담당하는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unit</a:t>
            </a:r>
            <a:endParaRPr lang="ko-KR" altLang="ko-KR" kern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8880" y="5588391"/>
            <a:ext cx="86453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그런데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어떻게 작동되는지는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사실 직관적으로 이해가 어렵기 때문에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장으로 다룰 수 없어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http://recipes.egloos.com/4982170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링크를 첨부해 둘께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 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5297" y="4187455"/>
            <a:ext cx="4624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Fetch decode execute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스텝 수를 줄이게 되면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</a:t>
            </a:r>
          </a:p>
          <a:p>
            <a:pPr>
              <a:spcAft>
                <a:spcPts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연산 속도가 달라진다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04" y="3999231"/>
            <a:ext cx="3235643" cy="1022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52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컴퓨터의 두뇌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 vs GPU?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5420" y="3528870"/>
            <a:ext cx="934422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번 페이지를 이해할 수 있다고 한다면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CPU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가 얼마나 빠르게 데이터를 처리하는지 알수 있을거야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하지만 아무리 빠르게 연산한다고 해도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동시에 연산을 할 수 있는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를 이기기 힘든 상황이 오기도 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내부 면적의 절반 이상은 캐시 메모리로 채워져 있는데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.. CPU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처리할 데이터를 미리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RAM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에서 불러와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내부 캐시 메모리에 임시로 저장해 처리 속도를 높일 수 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반대로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는 여러 명령어를 동시에 처리하는 병렬 처리 방식을 가지고 있어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캐시 메모리 비중이 크지 않고 연산을 할 수 있는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ALU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개수가 많다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개의 코어에는 이렇게 수백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수천개의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ALU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가 장착돼 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는 속도는 느리지만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대의 기차로 짐을 실어나르는 것으로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“처리해야 할 명령어와 데이터의 성격에 따라 때로는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CPU,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때로는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가 빠를 수가 있다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170" name="Picture 2" descr="CPU·GPU가 뭐야?…인공지능 놓고 칩들의 ‘두뇌’ 싸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44" y="736849"/>
            <a:ext cx="63681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18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CPU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만큼 중요한 메모리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0787" y="3594094"/>
            <a:ext cx="102498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메모리는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사람의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손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해당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한다고 생각하면 편해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!</a:t>
            </a:r>
          </a:p>
          <a:p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하드디스크가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데이터나 프로그램을 읽기 위해 실제 저장되는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곳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인 주머니와 같다면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메모리는 해당 주머니에서 빠르게 </a:t>
            </a:r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내용물을 꺼내주는 역할이지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하지만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우리가 손이 여러개일 수 없듯이 하드디스크에 비하여 비싸다는 단점이 있어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컴퓨터가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동시에 여러 일을 한다고 하면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메모리 사이즈에 영향을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특히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많이 받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게 되고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</a:p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메모리는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전원의 공급이 끊기면 데이터가 소실된다는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휘발성의 특징을 가지고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! (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잠을 자면 손에서 물건을 못 쥐듯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…)</a:t>
            </a:r>
          </a:p>
          <a:p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CPU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메모리를 거치지 </a:t>
            </a:r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않으면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읽을수 없기 </a:t>
            </a:r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때문에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메모리에 있는지 하드 디스크에 있는지에 따라 속도가 달라진다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6146" name="Picture 2" descr="Image result for 컴퓨터 메모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649608"/>
            <a:ext cx="5757545" cy="27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08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result for triod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63" y="115496"/>
            <a:ext cx="1031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나도 중요해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!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하드 디스크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480" y="3321318"/>
            <a:ext cx="10957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하드 디스크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위에서 설명했듯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하드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디스크는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주머니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라고 볼 수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있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어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손으로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볼 수 있는 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‘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메모리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’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에는 너무 많은 것들을 담아둘 수 없고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따라서 더 많은 것을 저장할 공간이 바로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하드 디스크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'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야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</a:p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전원이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없어도 사라지지 않는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비휘발성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의 성격을 띄고 있고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값도 상대적으로 매우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저렴하</a:t>
            </a:r>
            <a:r>
              <a:rPr lang="ko-KR" altLang="en-US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지만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가장 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큰 단점은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'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느리다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’</a:t>
            </a:r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는 점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!</a:t>
            </a:r>
          </a:p>
          <a:p>
            <a:r>
              <a:rPr lang="ko-KR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현재는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SSD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가 출현하여 기존 하드디스크의 단점을 개선해주지만</a:t>
            </a:r>
            <a:r>
              <a:rPr lang="en-US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, HDD</a:t>
            </a:r>
            <a:r>
              <a:rPr lang="ko-KR" altLang="ko-KR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에 비해 비싸다</a:t>
            </a:r>
            <a:r>
              <a:rPr lang="en-US" altLang="ko-KR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싼 방식인 마그네틱 방식은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Magnetic Pattern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스피닝을 이용하기 때문에 엄청 느리다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DVD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블루레이 방식은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Optical-based storage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분류되는데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레이저로 이용하여 데이터를 읽는다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마지막으로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전자 방식으로 이뤄진 플래쉬 메모리등은 반영구적으로 데이터를 저장할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반복적으로 사용할 때 데이터 저장장치가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정도만 유지될수 있다고 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내 컴퓨터가 죽은걸까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…?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ㅠㅠ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97350" y="484828"/>
            <a:ext cx="3350260" cy="2299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9897" y="115496"/>
            <a:ext cx="376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b="1" dirty="0" err="1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IoT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프로그래밍 기초 </a:t>
            </a:r>
            <a:r>
              <a:rPr lang="en-US" altLang="ko-KR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굴림" panose="020B0600000101010101" pitchFamily="50" charset="-127"/>
              </a:rPr>
              <a:t>경영학과 윤여홍</a:t>
            </a:r>
            <a:endParaRPr lang="ko-KR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0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1036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배달의민족 주아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16</cp:revision>
  <dcterms:created xsi:type="dcterms:W3CDTF">2018-03-18T10:21:58Z</dcterms:created>
  <dcterms:modified xsi:type="dcterms:W3CDTF">2018-03-18T11:27:13Z</dcterms:modified>
</cp:coreProperties>
</file>